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77" r:id="rId3"/>
    <p:sldMasterId id="2147483689" r:id="rId4"/>
    <p:sldMasterId id="2147483702" r:id="rId5"/>
  </p:sldMasterIdLst>
  <p:notesMasterIdLst>
    <p:notesMasterId r:id="rId19"/>
  </p:notesMasterIdLst>
  <p:handoutMasterIdLst>
    <p:handoutMasterId r:id="rId20"/>
  </p:handoutMasterIdLst>
  <p:sldIdLst>
    <p:sldId id="374" r:id="rId6"/>
    <p:sldId id="267" r:id="rId7"/>
    <p:sldId id="344" r:id="rId8"/>
    <p:sldId id="345" r:id="rId9"/>
    <p:sldId id="330" r:id="rId10"/>
    <p:sldId id="874" r:id="rId11"/>
    <p:sldId id="311" r:id="rId12"/>
    <p:sldId id="876" r:id="rId13"/>
    <p:sldId id="298" r:id="rId14"/>
    <p:sldId id="276" r:id="rId15"/>
    <p:sldId id="275" r:id="rId16"/>
    <p:sldId id="877" r:id="rId17"/>
    <p:sldId id="315" r:id="rId18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9219D8-B946-4AD3-B5ED-0E1B472A9A35}">
          <p14:sldIdLst>
            <p14:sldId id="374"/>
          </p14:sldIdLst>
        </p14:section>
        <p14:section name="Hoạt động khởi động" id="{FFA82476-3458-49B5-BC48-CA7B1A5DC5AA}">
          <p14:sldIdLst>
            <p14:sldId id="267"/>
            <p14:sldId id="344"/>
          </p14:sldIdLst>
        </p14:section>
        <p14:section name="Thực hành" id="{D8314FA7-A56C-4889-B615-49B0A4A1ADDA}">
          <p14:sldIdLst>
            <p14:sldId id="345"/>
            <p14:sldId id="330"/>
            <p14:sldId id="874"/>
            <p14:sldId id="311"/>
            <p14:sldId id="876"/>
            <p14:sldId id="298"/>
          </p14:sldIdLst>
        </p14:section>
        <p14:section name="HĐ ứng dụng, sáng tạo" id="{95F6D8ED-9D5A-4E63-9799-CD74F9E1D4CF}">
          <p14:sldIdLst>
            <p14:sldId id="276"/>
            <p14:sldId id="275"/>
            <p14:sldId id="877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D5F"/>
    <a:srgbClr val="2D7570"/>
    <a:srgbClr val="95DAC1"/>
    <a:srgbClr val="706AAC"/>
    <a:srgbClr val="404040"/>
    <a:srgbClr val="FFFFFF"/>
    <a:srgbClr val="FFBF86"/>
    <a:srgbClr val="82B7B3"/>
    <a:srgbClr val="FFEBA1"/>
    <a:srgbClr val="C2F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3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28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358396-FC0B-A981-116D-28C561CAC2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32DEBD-D9A3-36DD-85B2-32841139F7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A4E6F-A00B-4D70-8D93-B6A22EFBD6CA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71120-73CB-9640-A5A3-2AA453BD2F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3266B-23FF-2D17-B03C-AD7A4E6FF6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A66F9-449F-4764-8CFE-0755E86CB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9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FF68E-C91B-4EBD-BC97-DDAD07B77336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7AA07-A8EF-45CB-9373-8F90A1BD2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B090-143B-4E4A-BAD4-D714F7666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00A1B-0C55-4FB6-89AE-97B0B2D64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5A24-F53C-4F68-BA02-0DF10286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19BE-EE56-4070-97AC-2143642E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B7CF3-1CE1-4096-BB7F-04ACC9B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484E-4F78-4ABA-9344-5CA1CC6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47A4B-57E5-4E00-BE3F-28006B040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06781-7211-4DAC-B3E2-2A84BED4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CEDB6-F475-4253-9897-0B384BEC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C98B7-0760-42E0-A82D-8B45498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11836-E959-4191-956E-8371982EE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31E88-0D50-4805-9085-D69F2738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98963-5216-468E-BECD-81B80850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6298-607B-47B9-88C3-DE8220FC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FA67-AE86-48A1-BF32-CBD117C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1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2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0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8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0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1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B119-3722-498C-BFBB-BD904B6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0980F-D870-4EB6-89ED-2731EC47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8E20-1965-4E57-AB79-B8844E91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4BFC-A226-4213-A8B1-215789DB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FF3F-6A5C-4A0F-80AE-8DF6634E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9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0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5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1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46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130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32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1C96-9CBF-4022-9D24-CAE3BAA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DC59-1348-4B53-9C3B-83C26059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2A076-B291-4405-9857-4137D18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F8E67-1A7C-4093-B3F5-08E8BEDC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B094-A45C-4F21-AD75-ED6C1E66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57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63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98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638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84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17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90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94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264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23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05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F9C8-42EA-4960-9F44-16598F26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8E0CA-3881-4AE3-B3E5-73FA4300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094C1-9E56-4C71-BD2D-872D35D7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9B55B-D7BB-4A42-8A55-34B7A083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D785A-758D-45DD-8877-15CD5F0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98BB-896B-489C-AFF3-7651B30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26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273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3580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5744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92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78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01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530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2203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937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25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6694-36AC-4ADB-8AF9-9A3FFFF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AD0E-5B8B-459D-877B-0BD448B5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DC7D-1B7A-4E62-A65C-8DE703CF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1D03C-0DAB-40A9-82D2-6BFD9CB8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49F92-2A81-4F40-B2F6-38179C67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89338-54C8-4F37-A683-35E8C73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DC8DA-5846-496D-BB03-2FE48BD4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B7DED-38F7-4DA0-96F0-6ECD8D19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6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641-D55A-4447-9BB8-7FE74B49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FF596-3983-492A-B58D-5242AE0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B3FFE-7840-4020-90F4-1BD9C943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1FCA-7947-461A-9CA0-14A256B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7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D5942-FD1D-49E7-BC6F-2FC0441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32575-D84D-4CE9-9C5A-776530AF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922CB-6A8D-43AC-B403-40453A4D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8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CF52-C594-49DD-8D5B-55A96B1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B52B3-45EF-4130-83AF-3D5F647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CF833-12FE-4FBF-8F05-9A8D0B0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57B50-03F6-429B-9C32-E8C6147B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FE3B2-F6A7-4B58-B902-3B5D0B88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F479B-2999-4C66-8706-285A012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7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ADCC-90E2-463F-8E4E-74DF0802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F873F-A2F7-4F6C-B8E3-FA524C93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D9F99-5F18-4A7A-932F-7912BC2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9CE14-E7BE-4D6B-9D33-5E47E6C2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569D-CA82-4AAF-A0DD-32BA2BEE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05C6C-11F5-45F6-A3CB-9D3E822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0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9A4B85-9B73-4DDD-B280-5995255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9229C-40E5-4EA5-AA62-FA90EAF2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BA198-D9E9-4E9C-A74D-F5BD1D0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4DAC-DEBA-409E-B689-FA117DE2720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6EA3-13A9-4304-B61F-91E882AD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3ABC-3E52-4CB7-BBE3-BF8118A2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42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15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29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1.png"/><Relationship Id="rId18" Type="http://schemas.openxmlformats.org/officeDocument/2006/relationships/image" Target="../media/image20.svg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30.svg"/><Relationship Id="rId17" Type="http://schemas.openxmlformats.org/officeDocument/2006/relationships/image" Target="../media/image19.png"/><Relationship Id="rId2" Type="http://schemas.openxmlformats.org/officeDocument/2006/relationships/image" Target="../media/image23.jpe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5.jpe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1.png"/><Relationship Id="rId18" Type="http://schemas.openxmlformats.org/officeDocument/2006/relationships/image" Target="../media/image34.svg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30.svg"/><Relationship Id="rId17" Type="http://schemas.openxmlformats.org/officeDocument/2006/relationships/image" Target="../media/image33.png"/><Relationship Id="rId2" Type="http://schemas.openxmlformats.org/officeDocument/2006/relationships/image" Target="../media/image23.jpe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5.jpe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1.png"/><Relationship Id="rId18" Type="http://schemas.openxmlformats.org/officeDocument/2006/relationships/image" Target="../media/image34.svg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30.svg"/><Relationship Id="rId17" Type="http://schemas.openxmlformats.org/officeDocument/2006/relationships/image" Target="../media/image33.png"/><Relationship Id="rId2" Type="http://schemas.openxmlformats.org/officeDocument/2006/relationships/image" Target="../media/image23.jpe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5.jpe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1.png"/><Relationship Id="rId18" Type="http://schemas.openxmlformats.org/officeDocument/2006/relationships/image" Target="../media/image34.svg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30.svg"/><Relationship Id="rId17" Type="http://schemas.openxmlformats.org/officeDocument/2006/relationships/image" Target="../media/image33.png"/><Relationship Id="rId2" Type="http://schemas.openxmlformats.org/officeDocument/2006/relationships/image" Target="../media/image23.jpe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5.jpe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4.xml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đức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C06E06-18CE-B43E-C239-E9590F7C5021}"/>
              </a:ext>
            </a:extLst>
          </p:cNvPr>
          <p:cNvSpPr txBox="1"/>
          <p:nvPr/>
        </p:nvSpPr>
        <p:spPr>
          <a:xfrm>
            <a:off x="4762056" y="3432144"/>
            <a:ext cx="3134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16 –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274905-8235-E9F5-4205-E7B7914ABFD0}"/>
              </a:ext>
            </a:extLst>
          </p:cNvPr>
          <p:cNvSpPr txBox="1"/>
          <p:nvPr/>
        </p:nvSpPr>
        <p:spPr>
          <a:xfrm>
            <a:off x="3346565" y="4202140"/>
            <a:ext cx="6391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46AB52-F127-8F81-5B0D-FD9A3DD3B0F2}"/>
              </a:ext>
            </a:extLst>
          </p:cNvPr>
          <p:cNvSpPr txBox="1"/>
          <p:nvPr/>
        </p:nvSpPr>
        <p:spPr>
          <a:xfrm>
            <a:off x="2931608" y="2413681"/>
            <a:ext cx="639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endParaRPr lang="en-US" sz="4400" b="1" dirty="0">
              <a:solidFill>
                <a:srgbClr val="2D757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9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94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94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600" y="3489499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96000" y="458773"/>
            <a:ext cx="524185" cy="832529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6827734" y="1857293"/>
            <a:ext cx="4719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D2E42E0-64BA-4ABE-9F0B-2D9822B90D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24616" y="2452256"/>
            <a:ext cx="3205879" cy="49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6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42DBAA-BCC9-4626-BD88-A782D8369C3B}"/>
              </a:ext>
            </a:extLst>
          </p:cNvPr>
          <p:cNvSpPr/>
          <p:nvPr/>
        </p:nvSpPr>
        <p:spPr>
          <a:xfrm>
            <a:off x="852055" y="374073"/>
            <a:ext cx="10450026" cy="1034458"/>
          </a:xfrm>
          <a:prstGeom prst="roundRect">
            <a:avLst/>
          </a:prstGeom>
          <a:solidFill>
            <a:srgbClr val="368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2F417DB-690A-4FD9-AFEE-B59FD3590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277" y="2452255"/>
            <a:ext cx="3205879" cy="4924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E1F0FF-920C-4D7E-8A23-8EF91439E758}"/>
              </a:ext>
            </a:extLst>
          </p:cNvPr>
          <p:cNvSpPr txBox="1"/>
          <p:nvPr/>
        </p:nvSpPr>
        <p:spPr>
          <a:xfrm>
            <a:off x="5581679" y="2127887"/>
            <a:ext cx="6218770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3 điều con đã học qua bài.</a:t>
            </a:r>
            <a:endParaRPr lang="en-US" sz="2600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67328-C968-4E07-8780-E2B58CF3C6D6}"/>
              </a:ext>
            </a:extLst>
          </p:cNvPr>
          <p:cNvSpPr txBox="1"/>
          <p:nvPr/>
        </p:nvSpPr>
        <p:spPr>
          <a:xfrm>
            <a:off x="-1506176" y="539814"/>
            <a:ext cx="12808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77FE0-F779-1EE6-2E83-B14EBA31A1A4}"/>
              </a:ext>
            </a:extLst>
          </p:cNvPr>
          <p:cNvSpPr txBox="1"/>
          <p:nvPr/>
        </p:nvSpPr>
        <p:spPr>
          <a:xfrm>
            <a:off x="5581679" y="3449785"/>
            <a:ext cx="6801243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3 điều em thích sau khi học xong bài.</a:t>
            </a:r>
            <a:endParaRPr lang="en-US" sz="2600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1B7E48-266E-C4C2-07F9-12E9C2D8D95A}"/>
              </a:ext>
            </a:extLst>
          </p:cNvPr>
          <p:cNvSpPr txBox="1"/>
          <p:nvPr/>
        </p:nvSpPr>
        <p:spPr>
          <a:xfrm>
            <a:off x="5599816" y="4889268"/>
            <a:ext cx="6801243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3 việc cần làm sau khi học xong bài.</a:t>
            </a:r>
            <a:endParaRPr lang="en-US" sz="2600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artoon Star. Download a Free Preview or High Quality Adobe Illustrator Ai,  EPS, PDF and High Resolution JPEG ver… | Rainbow cartoon, Printable vintage  art, Cartoon">
            <a:extLst>
              <a:ext uri="{FF2B5EF4-FFF2-40B4-BE49-F238E27FC236}">
                <a16:creationId xmlns:a16="http://schemas.microsoft.com/office/drawing/2014/main" id="{7D15613B-9BF1-8319-C989-9AE2D34EA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741" l="15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07" y="1928803"/>
            <a:ext cx="817600" cy="8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Star. Download a Free Preview or High Quality Adobe Illustrator Ai,  EPS, PDF and High Resolution JPEG ver… | Rainbow cartoon, Printable vintage  art, Cartoon">
            <a:extLst>
              <a:ext uri="{FF2B5EF4-FFF2-40B4-BE49-F238E27FC236}">
                <a16:creationId xmlns:a16="http://schemas.microsoft.com/office/drawing/2014/main" id="{19981A43-3EA5-C229-9199-FC294046B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741" l="15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63" y="3285880"/>
            <a:ext cx="817600" cy="8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artoon Star. Download a Free Preview or High Quality Adobe Illustrator Ai,  EPS, PDF and High Resolution JPEG ver… | Rainbow cartoon, Printable vintage  art, Cartoon">
            <a:extLst>
              <a:ext uri="{FF2B5EF4-FFF2-40B4-BE49-F238E27FC236}">
                <a16:creationId xmlns:a16="http://schemas.microsoft.com/office/drawing/2014/main" id="{F64E4E2E-731D-9D6A-DFA7-9CF7DD23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741" l="15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79" y="4677945"/>
            <a:ext cx="817600" cy="8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9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8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decel="8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530D3F-104F-4051-6BE3-94541BEAC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15550" y="0"/>
            <a:ext cx="1217645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2CEF67-5F4D-CD5D-5F17-64D43CB68994}"/>
              </a:ext>
            </a:extLst>
          </p:cNvPr>
          <p:cNvGrpSpPr/>
          <p:nvPr/>
        </p:nvGrpSpPr>
        <p:grpSpPr>
          <a:xfrm>
            <a:off x="2362199" y="1327799"/>
            <a:ext cx="7467602" cy="3655800"/>
            <a:chOff x="838202" y="737756"/>
            <a:chExt cx="7619998" cy="52820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718480-F221-FF41-F34E-147AA850E187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A1414DE-D520-77C7-D3CC-6137C055514B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F2EC9D-7BC4-96CD-9686-02CD7F1FD7C3}"/>
              </a:ext>
            </a:extLst>
          </p:cNvPr>
          <p:cNvGrpSpPr/>
          <p:nvPr/>
        </p:nvGrpSpPr>
        <p:grpSpPr>
          <a:xfrm>
            <a:off x="-1627280" y="3505497"/>
            <a:ext cx="4797959" cy="4427381"/>
            <a:chOff x="-1614580" y="3505497"/>
            <a:chExt cx="4797959" cy="44273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7EA543-0DE8-AFD8-0B93-8B5355F80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14580" y="4732478"/>
              <a:ext cx="3917880" cy="3200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7F2E5C-8C49-D39A-0AFE-5928C8B2D598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884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024FF0B-E751-165B-210E-9D845C54B82C}"/>
              </a:ext>
            </a:extLst>
          </p:cNvPr>
          <p:cNvSpPr txBox="1"/>
          <p:nvPr/>
        </p:nvSpPr>
        <p:spPr>
          <a:xfrm>
            <a:off x="2741175" y="2558117"/>
            <a:ext cx="6709650" cy="1267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hứa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74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4889500" y="2349500"/>
            <a:ext cx="2413000" cy="241300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Oval 10"/>
          <p:cNvSpPr/>
          <p:nvPr/>
        </p:nvSpPr>
        <p:spPr>
          <a:xfrm>
            <a:off x="4889500" y="2041236"/>
            <a:ext cx="2721264" cy="2721264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4467"/>
            <a:ext cx="12205252" cy="685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5651500" y="3111500"/>
            <a:ext cx="889000" cy="889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Oval 13"/>
          <p:cNvSpPr/>
          <p:nvPr/>
        </p:nvSpPr>
        <p:spPr>
          <a:xfrm>
            <a:off x="5651500" y="3111500"/>
            <a:ext cx="889000" cy="88900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Oval 2"/>
          <p:cNvSpPr/>
          <p:nvPr/>
        </p:nvSpPr>
        <p:spPr>
          <a:xfrm>
            <a:off x="5461000" y="2921000"/>
            <a:ext cx="1270000" cy="1270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7" name="Oval 6"/>
          <p:cNvSpPr/>
          <p:nvPr/>
        </p:nvSpPr>
        <p:spPr>
          <a:xfrm>
            <a:off x="6478155" y="2730500"/>
            <a:ext cx="254000" cy="254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Oval 7"/>
          <p:cNvSpPr/>
          <p:nvPr/>
        </p:nvSpPr>
        <p:spPr>
          <a:xfrm>
            <a:off x="5046519" y="3190011"/>
            <a:ext cx="477983" cy="477983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Oval 8"/>
          <p:cNvSpPr/>
          <p:nvPr/>
        </p:nvSpPr>
        <p:spPr>
          <a:xfrm>
            <a:off x="6731000" y="3365500"/>
            <a:ext cx="127000" cy="127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5" name="Oval 14"/>
          <p:cNvSpPr/>
          <p:nvPr/>
        </p:nvSpPr>
        <p:spPr>
          <a:xfrm>
            <a:off x="5405035" y="3492500"/>
            <a:ext cx="381000" cy="38100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" name="Rectangle 16"/>
          <p:cNvSpPr/>
          <p:nvPr/>
        </p:nvSpPr>
        <p:spPr>
          <a:xfrm flipV="1">
            <a:off x="6250709" y="3703743"/>
            <a:ext cx="381000" cy="38100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Isosceles Triangle 15"/>
          <p:cNvSpPr/>
          <p:nvPr/>
        </p:nvSpPr>
        <p:spPr>
          <a:xfrm flipV="1">
            <a:off x="5786037" y="1538404"/>
            <a:ext cx="206643" cy="206643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Rectangle 1"/>
          <p:cNvSpPr/>
          <p:nvPr/>
        </p:nvSpPr>
        <p:spPr>
          <a:xfrm>
            <a:off x="3810000" y="3429000"/>
            <a:ext cx="4572000" cy="342900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" name="TextBox 17"/>
          <p:cNvSpPr txBox="1"/>
          <p:nvPr/>
        </p:nvSpPr>
        <p:spPr>
          <a:xfrm>
            <a:off x="2461418" y="3232299"/>
            <a:ext cx="7269169" cy="1815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Chúc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các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con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chăm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chỉ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học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tập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và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giữ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gìn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sức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khỏe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thật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tốt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1100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471EB9-7E1B-4C80-A09B-E3C273356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92" r="18351"/>
          <a:stretch>
            <a:fillRect/>
          </a:stretch>
        </p:blipFill>
        <p:spPr>
          <a:xfrm>
            <a:off x="4549142" y="0"/>
            <a:ext cx="7642859" cy="58293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57F11-C135-47DE-97C0-5242DDE7FD33}"/>
              </a:ext>
            </a:extLst>
          </p:cNvPr>
          <p:cNvSpPr txBox="1"/>
          <p:nvPr/>
        </p:nvSpPr>
        <p:spPr>
          <a:xfrm>
            <a:off x="6356134" y="1838680"/>
            <a:ext cx="5163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091EC-DACC-40ED-9842-385F5EF68B70}"/>
              </a:ext>
            </a:extLst>
          </p:cNvPr>
          <p:cNvSpPr txBox="1"/>
          <p:nvPr/>
        </p:nvSpPr>
        <p:spPr>
          <a:xfrm>
            <a:off x="8370571" y="2837373"/>
            <a:ext cx="374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endParaRPr lang="en-US" sz="2800" b="1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DF104F-AE48-4D04-8AF3-18924DC9D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972" y="3121127"/>
            <a:ext cx="2646992" cy="40657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88877D3-11E4-4F0E-8C02-FBE0DF212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3656" y="2867380"/>
            <a:ext cx="3270701" cy="41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0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471EB9-7E1B-4C80-A09B-E3C273356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92" r="18351"/>
          <a:stretch>
            <a:fillRect/>
          </a:stretch>
        </p:blipFill>
        <p:spPr>
          <a:xfrm>
            <a:off x="4549142" y="0"/>
            <a:ext cx="7642859" cy="58293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08A50-B64C-423B-B474-2586DCE28479}"/>
              </a:ext>
            </a:extLst>
          </p:cNvPr>
          <p:cNvSpPr txBox="1"/>
          <p:nvPr/>
        </p:nvSpPr>
        <p:spPr>
          <a:xfrm>
            <a:off x="1377403" y="2941081"/>
            <a:ext cx="577830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6">
              <a:lnSpc>
                <a:spcPct val="15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cảm thấy thế nào khi thực hiện được điều đã hứa?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C3E7B-7A27-4973-A103-D0226AC96ACB}"/>
              </a:ext>
            </a:extLst>
          </p:cNvPr>
          <p:cNvSpPr txBox="1"/>
          <p:nvPr/>
        </p:nvSpPr>
        <p:spPr>
          <a:xfrm>
            <a:off x="412753" y="2928019"/>
            <a:ext cx="96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A4D5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01.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091EC-DACC-40ED-9842-385F5EF68B70}"/>
              </a:ext>
            </a:extLst>
          </p:cNvPr>
          <p:cNvSpPr txBox="1"/>
          <p:nvPr/>
        </p:nvSpPr>
        <p:spPr>
          <a:xfrm>
            <a:off x="412753" y="2043151"/>
            <a:ext cx="10552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08A50-B64C-423B-B474-2586DCE28479}"/>
              </a:ext>
            </a:extLst>
          </p:cNvPr>
          <p:cNvSpPr txBox="1"/>
          <p:nvPr/>
        </p:nvSpPr>
        <p:spPr>
          <a:xfrm>
            <a:off x="1377404" y="4898563"/>
            <a:ext cx="607602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6">
              <a:lnSpc>
                <a:spcPct val="15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cảm thấy thế nào khi không thực hiện được điều đã hứa?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C3E7B-7A27-4973-A103-D0226AC96ACB}"/>
              </a:ext>
            </a:extLst>
          </p:cNvPr>
          <p:cNvSpPr txBox="1"/>
          <p:nvPr/>
        </p:nvSpPr>
        <p:spPr>
          <a:xfrm>
            <a:off x="412754" y="4870665"/>
            <a:ext cx="116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A4D5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1359048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600" y="3489499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5356140" y="2040029"/>
            <a:ext cx="631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08225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599" y="4796828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5445899" y="2206988"/>
            <a:ext cx="56201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Chia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sẻ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endParaRPr lang="en-US" sz="3800" b="1" i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4327444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2" y="1502420"/>
            <a:ext cx="10596180" cy="60939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 hãy chia sẻ với bạn những điều em đã hứa với người khác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596180" cy="60939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Khi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đó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đã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lời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hứa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của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mình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thế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E6F3EB-A1EC-A1D7-D095-8ABFFE41E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2" y="3087488"/>
            <a:ext cx="10596180" cy="1163395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 cảm thấy thế nào khi thực hiện  hoặc không thực hiện được lời hứa?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88" y="4039081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599" y="4796828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6316068" y="2206988"/>
            <a:ext cx="5090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Chia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 câu chuyện về tấm gương biết giữ lời hứa</a:t>
            </a:r>
            <a:endParaRPr lang="en-US" sz="3600" b="1" i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44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Chia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sẻ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câu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chuyện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về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tấm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gương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biết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giữ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lời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hứa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8282797" y="1453038"/>
            <a:ext cx="3174556" cy="2890208"/>
            <a:chOff x="5021490" y="2462034"/>
            <a:chExt cx="3174556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93042" y="3578733"/>
              <a:ext cx="3003004" cy="1474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ea typeface="+mn-ea"/>
                  <a:cs typeface="+mn-cs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ea typeface="+mn-ea"/>
                  <a:cs typeface="+mn-cs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</a:rPr>
                <a:t>trước</a:t>
              </a:r>
              <a:r>
                <a:rPr lang="en-US" sz="360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</a:rPr>
                <a:t> </a:t>
              </a:r>
              <a:r>
                <a:rPr lang="en-US" sz="360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342346" y="1358606"/>
            <a:ext cx="7133716" cy="1408679"/>
            <a:chOff x="674462" y="1335180"/>
            <a:chExt cx="6531010" cy="1408679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sơ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qua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tấm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474618" y="2824016"/>
            <a:ext cx="7351695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chuyện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4" name="Group 8123">
            <a:extLst>
              <a:ext uri="{FF2B5EF4-FFF2-40B4-BE49-F238E27FC236}">
                <a16:creationId xmlns:a16="http://schemas.microsoft.com/office/drawing/2014/main" id="{7E8EAE50-BD58-4256-AFAA-C62E0364F844}"/>
              </a:ext>
            </a:extLst>
          </p:cNvPr>
          <p:cNvGrpSpPr/>
          <p:nvPr/>
        </p:nvGrpSpPr>
        <p:grpSpPr>
          <a:xfrm>
            <a:off x="474618" y="4418442"/>
            <a:ext cx="10114780" cy="1594423"/>
            <a:chOff x="674462" y="5068906"/>
            <a:chExt cx="10114780" cy="1594423"/>
          </a:xfrm>
        </p:grpSpPr>
        <p:grpSp>
          <p:nvGrpSpPr>
            <p:cNvPr id="8118" name="组合 18">
              <a:extLst>
                <a:ext uri="{FF2B5EF4-FFF2-40B4-BE49-F238E27FC236}">
                  <a16:creationId xmlns:a16="http://schemas.microsoft.com/office/drawing/2014/main" id="{A7808B44-78A7-4AB6-B960-624508821F6D}"/>
                </a:ext>
              </a:extLst>
            </p:cNvPr>
            <p:cNvGrpSpPr/>
            <p:nvPr/>
          </p:nvGrpSpPr>
          <p:grpSpPr>
            <a:xfrm>
              <a:off x="1241740" y="5322629"/>
              <a:ext cx="9547502" cy="1340700"/>
              <a:chOff x="1317" y="3053"/>
              <a:chExt cx="16574" cy="6258"/>
            </a:xfrm>
          </p:grpSpPr>
          <p:grpSp>
            <p:nvGrpSpPr>
              <p:cNvPr id="8120" name="组合 15">
                <a:extLst>
                  <a:ext uri="{FF2B5EF4-FFF2-40B4-BE49-F238E27FC236}">
                    <a16:creationId xmlns:a16="http://schemas.microsoft.com/office/drawing/2014/main" id="{79979819-D907-466C-828A-A026D85C08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6258"/>
                <a:chOff x="1020" y="2328"/>
                <a:chExt cx="10941" cy="12893"/>
              </a:xfrm>
            </p:grpSpPr>
            <p:sp>
              <p:nvSpPr>
                <p:cNvPr id="8122" name="圆角矩形 14">
                  <a:extLst>
                    <a:ext uri="{FF2B5EF4-FFF2-40B4-BE49-F238E27FC236}">
                      <a16:creationId xmlns:a16="http://schemas.microsoft.com/office/drawing/2014/main" id="{7B37FE66-881A-471D-885D-A1DCC850B79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12740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23" name="圆角矩形 13">
                  <a:extLst>
                    <a:ext uri="{FF2B5EF4-FFF2-40B4-BE49-F238E27FC236}">
                      <a16:creationId xmlns:a16="http://schemas.microsoft.com/office/drawing/2014/main" id="{44340E8B-138D-4B73-93AE-614B725F889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11656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21" name="文本框 17">
                <a:extLst>
                  <a:ext uri="{FF2B5EF4-FFF2-40B4-BE49-F238E27FC236}">
                    <a16:creationId xmlns:a16="http://schemas.microsoft.com/office/drawing/2014/main" id="{E9A5317F-07C9-4A6F-8A25-9DA685273365}"/>
                  </a:ext>
                </a:extLst>
              </p:cNvPr>
              <p:cNvSpPr txBox="1"/>
              <p:nvPr/>
            </p:nvSpPr>
            <p:spPr>
              <a:xfrm>
                <a:off x="2624" y="3799"/>
                <a:ext cx="14087" cy="4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Nêu</a:t>
                </a: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cảm</a:t>
                </a: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xúc</a:t>
                </a: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những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điều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em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tập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chuyện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974F51D-528F-4D72-B2E3-99F2C3E091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5068906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2488</TotalTime>
  <Words>255</Words>
  <Application>Microsoft Office PowerPoint</Application>
  <PresentationFormat>Widescreen</PresentationFormat>
  <Paragraphs>33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Calibri Light</vt:lpstr>
      <vt:lpstr>#9Slide02 Noi dung dai</vt:lpstr>
      <vt:lpstr>等线</vt:lpstr>
      <vt:lpstr>Baloo 2</vt:lpstr>
      <vt:lpstr>Arial</vt:lpstr>
      <vt:lpstr>Montserrat</vt:lpstr>
      <vt:lpstr>Georgia</vt:lpstr>
      <vt:lpstr>Times New Roman</vt:lpstr>
      <vt:lpstr>Calibri</vt:lpstr>
      <vt:lpstr>UTM Avo</vt:lpstr>
      <vt:lpstr>iCiel Cadena</vt:lpstr>
      <vt:lpstr>Office Theme</vt:lpstr>
      <vt:lpstr>Office 主题​​</vt:lpstr>
      <vt:lpstr>Office 主题</vt:lpstr>
      <vt:lpstr>1_Simple Light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Thi Hong Anh Au</cp:lastModifiedBy>
  <cp:revision>114</cp:revision>
  <dcterms:created xsi:type="dcterms:W3CDTF">2021-08-27T13:53:17Z</dcterms:created>
  <dcterms:modified xsi:type="dcterms:W3CDTF">2023-12-11T22:50:03Z</dcterms:modified>
</cp:coreProperties>
</file>