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-45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3716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1" y="971551"/>
            <a:ext cx="8809703" cy="234314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1793306"/>
            <a:ext cx="8305800" cy="131445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Học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tập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sinh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hoạt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đúng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giờ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174173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16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1" y="188359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GIỜ NÀO VIỆC NẤY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5300" y="41148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133485BA-7558-44EC-ABBE-A5C158ED57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7306" y="272123"/>
            <a:ext cx="6429894" cy="384267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64001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4956" y="10287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</a:rPr>
              <a:t>Theo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và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sinh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đúng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giờ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có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lợi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ích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?</a:t>
            </a:r>
          </a:p>
          <a:p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học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tập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sinh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hoạt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đúng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giờ</a:t>
            </a:r>
            <a:r>
              <a:rPr lang="en-US" sz="3200" dirty="0">
                <a:solidFill>
                  <a:srgbClr val="0000FF"/>
                </a:solidFill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0946" y="897135"/>
            <a:ext cx="84490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8C5FB1C8-5107-4EC2-89AA-1611299615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804" y="2049661"/>
            <a:ext cx="8286392" cy="219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8" y="9144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1" y="1564131"/>
            <a:ext cx="32773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 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2857500"/>
            <a:ext cx="1295400" cy="5715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492E8C0E-0433-4830-B984-90C3E225F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0434" y="883763"/>
            <a:ext cx="5524500" cy="2976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1094407" y="-803461"/>
            <a:ext cx="769133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39885"/>
            <a:ext cx="5791200" cy="897135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7178" y="9144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2819400" y="2332633"/>
            <a:ext cx="6248400" cy="1564082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19401" y="2710716"/>
            <a:ext cx="70044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đua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152401" y="2332633"/>
            <a:ext cx="2514600" cy="15640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1921669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176</Words>
  <Application>Microsoft Office PowerPoint</Application>
  <PresentationFormat>On-screen Show (16:9)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SKY</cp:lastModifiedBy>
  <cp:revision>20</cp:revision>
  <dcterms:created xsi:type="dcterms:W3CDTF">2006-08-16T00:00:00Z</dcterms:created>
  <dcterms:modified xsi:type="dcterms:W3CDTF">2023-01-16T08:18:30Z</dcterms:modified>
</cp:coreProperties>
</file>