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9" r:id="rId2"/>
    <p:sldId id="277" r:id="rId3"/>
    <p:sldId id="270" r:id="rId4"/>
    <p:sldId id="278" r:id="rId5"/>
    <p:sldId id="271" r:id="rId6"/>
    <p:sldId id="269" r:id="rId7"/>
    <p:sldId id="272" r:id="rId8"/>
    <p:sldId id="274" r:id="rId9"/>
    <p:sldId id="275" r:id="rId10"/>
    <p:sldId id="27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9900"/>
    <a:srgbClr val="0066FF"/>
    <a:srgbClr val="FF3399"/>
    <a:srgbClr val="0000FF"/>
    <a:srgbClr val="33CC33"/>
    <a:srgbClr val="FF99CC"/>
    <a:srgbClr val="FF7C80"/>
    <a:srgbClr val="66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7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3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6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6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95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50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3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7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6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3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3548" y="1670270"/>
            <a:ext cx="82704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31</a:t>
            </a:r>
          </a:p>
          <a:p>
            <a:pPr algn="ctr" defTabSz="685800">
              <a:defRPr/>
            </a:pP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algn="ctr" defTabSz="685800">
              <a:defRPr/>
            </a:pPr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CHO SỐ CÓ MỘT 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CHỮ </a:t>
            </a:r>
            <a:r>
              <a:rPr lang="en-US" sz="4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SỐ</a:t>
            </a:r>
          </a:p>
          <a:p>
            <a:pPr algn="ctr" defTabSz="685800">
              <a:defRPr/>
            </a:pPr>
            <a:r>
              <a:rPr lang="en-US" sz="400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SHS ( trang 56)</a:t>
            </a:r>
            <a:endParaRPr lang="en-US" sz="40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FD2EB1-8F53-48BA-B92E-76586A4690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0145" t="26865" r="11738" b="12301"/>
          <a:stretch/>
        </p:blipFill>
        <p:spPr>
          <a:xfrm>
            <a:off x="587828" y="1014997"/>
            <a:ext cx="10054046" cy="58430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74A591-F564-49BA-9E0B-E6DE9DD8C88F}"/>
              </a:ext>
            </a:extLst>
          </p:cNvPr>
          <p:cNvSpPr txBox="1"/>
          <p:nvPr/>
        </p:nvSpPr>
        <p:spPr>
          <a:xfrm>
            <a:off x="5005397" y="403638"/>
            <a:ext cx="2574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49 -  </a:t>
            </a:r>
            <a:endParaRPr lang="en-US" sz="44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349FC7E-E5EA-4B90-9C64-5E86D60E7F56}"/>
              </a:ext>
            </a:extLst>
          </p:cNvPr>
          <p:cNvSpPr/>
          <p:nvPr/>
        </p:nvSpPr>
        <p:spPr>
          <a:xfrm>
            <a:off x="6096002" y="392141"/>
            <a:ext cx="861391" cy="715617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88759-3C73-48FD-8C00-2A4FA692A630}"/>
              </a:ext>
            </a:extLst>
          </p:cNvPr>
          <p:cNvSpPr txBox="1"/>
          <p:nvPr/>
        </p:nvSpPr>
        <p:spPr>
          <a:xfrm>
            <a:off x="6292821" y="411369"/>
            <a:ext cx="558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4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5F4E0A-2E5E-4C7F-8AB3-5B9F34E62B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672" b="66276" l="54246" r="72328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5218" t="38980" r="28550" b="33696"/>
          <a:stretch/>
        </p:blipFill>
        <p:spPr>
          <a:xfrm>
            <a:off x="8047998" y="-253305"/>
            <a:ext cx="1891201" cy="178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3403" y="2613208"/>
            <a:ext cx="8845195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HẠNH 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C8E3D1-7B27-41D6-AE6B-8022829E773F}"/>
              </a:ext>
            </a:extLst>
          </p:cNvPr>
          <p:cNvSpPr/>
          <p:nvPr/>
        </p:nvSpPr>
        <p:spPr>
          <a:xfrm>
            <a:off x="880792" y="923101"/>
            <a:ext cx="7466376" cy="731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err="1">
                <a:latin typeface="HP001" panose="020B0603050302020204" pitchFamily="34" charset="0"/>
              </a:rPr>
              <a:t>Thứ</a:t>
            </a:r>
            <a:r>
              <a:rPr lang="en-US" sz="3200" b="1">
                <a:latin typeface="HP001" panose="020B0603050302020204" pitchFamily="34" charset="0"/>
              </a:rPr>
              <a:t> </a:t>
            </a:r>
            <a:r>
              <a:rPr lang="en-US" sz="3200" b="1" smtClean="0">
                <a:latin typeface="HP001" panose="020B0603050302020204" pitchFamily="34" charset="0"/>
              </a:rPr>
              <a:t>năm </a:t>
            </a:r>
            <a:r>
              <a:rPr lang="en-US" sz="3200" b="1" err="1">
                <a:latin typeface="HP001" panose="020B0603050302020204" pitchFamily="34" charset="0"/>
              </a:rPr>
              <a:t>ngày</a:t>
            </a:r>
            <a:r>
              <a:rPr lang="en-US" sz="3200" b="1">
                <a:latin typeface="HP001" panose="020B0603050302020204" pitchFamily="34" charset="0"/>
              </a:rPr>
              <a:t> </a:t>
            </a:r>
            <a:r>
              <a:rPr lang="en-US" sz="3200" b="1" smtClean="0">
                <a:latin typeface="HP001" panose="020B0603050302020204" pitchFamily="34" charset="0"/>
              </a:rPr>
              <a:t>24 </a:t>
            </a:r>
            <a:r>
              <a:rPr lang="en-US" sz="3200" b="1" dirty="0" err="1">
                <a:latin typeface="HP001" panose="020B0603050302020204" pitchFamily="34" charset="0"/>
              </a:rPr>
              <a:t>tháng</a:t>
            </a:r>
            <a:r>
              <a:rPr lang="en-US" sz="3200" b="1" dirty="0">
                <a:latin typeface="HP001" panose="020B0603050302020204" pitchFamily="34" charset="0"/>
              </a:rPr>
              <a:t> 3 </a:t>
            </a:r>
            <a:r>
              <a:rPr lang="en-US" sz="3200" b="1" dirty="0" err="1">
                <a:latin typeface="HP001" panose="020B0603050302020204" pitchFamily="34" charset="0"/>
              </a:rPr>
              <a:t>năm</a:t>
            </a:r>
            <a:r>
              <a:rPr lang="en-US" sz="3200" b="1" dirty="0">
                <a:latin typeface="HP001" panose="020B0603050302020204" pitchFamily="34" charset="0"/>
              </a:rPr>
              <a:t>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972D57-C2C4-40BB-B3AB-8C1347C11FB0}"/>
              </a:ext>
            </a:extLst>
          </p:cNvPr>
          <p:cNvSpPr/>
          <p:nvPr/>
        </p:nvSpPr>
        <p:spPr>
          <a:xfrm>
            <a:off x="3389640" y="1579107"/>
            <a:ext cx="1733597" cy="731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latin typeface="HP001" panose="020B0603050302020204" pitchFamily="34" charset="0"/>
              </a:rPr>
              <a:t>Toán</a:t>
            </a:r>
            <a:endParaRPr lang="en-US" sz="3200" b="1" dirty="0">
              <a:latin typeface="HP001" panose="020B06030503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80B6DB-853A-4141-94E0-7B493217F730}"/>
              </a:ext>
            </a:extLst>
          </p:cNvPr>
          <p:cNvSpPr/>
          <p:nvPr/>
        </p:nvSpPr>
        <p:spPr>
          <a:xfrm>
            <a:off x="2881409" y="2289546"/>
            <a:ext cx="2659880" cy="731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err="1">
                <a:solidFill>
                  <a:srgbClr val="FFFF00"/>
                </a:solidFill>
                <a:latin typeface="HP001" panose="020B0603050302020204" pitchFamily="34" charset="0"/>
              </a:rPr>
              <a:t>Bài</a:t>
            </a:r>
            <a:r>
              <a:rPr lang="en-US" sz="3200" b="1">
                <a:solidFill>
                  <a:srgbClr val="FFFF00"/>
                </a:solidFill>
                <a:latin typeface="HP001" panose="020B0603050302020204" pitchFamily="34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HP001" panose="020B0603050302020204" pitchFamily="34" charset="0"/>
              </a:rPr>
              <a:t>31 </a:t>
            </a:r>
            <a:r>
              <a:rPr lang="en-US" sz="3200" b="1">
                <a:solidFill>
                  <a:srgbClr val="FFFF00"/>
                </a:solidFill>
                <a:latin typeface="HP001" panose="020B0603050302020204" pitchFamily="34" charset="0"/>
              </a:rPr>
              <a:t>( </a:t>
            </a:r>
            <a:r>
              <a:rPr lang="en-US" sz="3200" b="1" smtClean="0">
                <a:solidFill>
                  <a:srgbClr val="FFFF00"/>
                </a:solidFill>
                <a:latin typeface="HP001" panose="020B0603050302020204" pitchFamily="34" charset="0"/>
              </a:rPr>
              <a:t>56</a:t>
            </a:r>
            <a:r>
              <a:rPr lang="en-US" sz="3200" b="1">
                <a:solidFill>
                  <a:srgbClr val="FFFF00"/>
                </a:solidFill>
                <a:latin typeface="HP001" panose="020B0603050302020204" pitchFamily="34" charset="0"/>
              </a:rPr>
              <a:t>)</a:t>
            </a:r>
            <a:endParaRPr lang="en-US" sz="3200" b="1" dirty="0">
              <a:solidFill>
                <a:srgbClr val="FFFF00"/>
              </a:solidFill>
              <a:latin typeface="HP001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28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47D285-23DD-4D59-839A-CB48A194025D}"/>
              </a:ext>
            </a:extLst>
          </p:cNvPr>
          <p:cNvSpPr txBox="1"/>
          <p:nvPr/>
        </p:nvSpPr>
        <p:spPr>
          <a:xfrm>
            <a:off x="0" y="44103"/>
            <a:ext cx="674043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Arial-SGK-TV"/>
                <a:cs typeface="Arial-SGK-TV" pitchFamily="2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-SGK-TV"/>
                <a:cs typeface="Arial-SGK-TV" pitchFamily="2" charset="0"/>
              </a:rPr>
              <a:t> 1: </a:t>
            </a:r>
            <a:r>
              <a:rPr lang="en-US" sz="3600" b="1" dirty="0" err="1">
                <a:solidFill>
                  <a:srgbClr val="002060"/>
                </a:solidFill>
                <a:latin typeface="Arial-SGK-TV"/>
                <a:cs typeface="Arial-SGK-TV" pitchFamily="2" charset="0"/>
              </a:rPr>
              <a:t>Đặt</a:t>
            </a:r>
            <a:r>
              <a:rPr lang="en-US" sz="3600" b="1" dirty="0">
                <a:solidFill>
                  <a:srgbClr val="002060"/>
                </a:solidFill>
                <a:latin typeface="Arial-SGK-TV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/>
                <a:cs typeface="Arial-SGK-TV" pitchFamily="2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-SGK-TV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/>
                <a:cs typeface="Arial-SGK-TV" pitchFamily="2" charset="0"/>
              </a:rPr>
              <a:t>rồi</a:t>
            </a:r>
            <a:r>
              <a:rPr lang="en-US" sz="3600" b="1" dirty="0">
                <a:solidFill>
                  <a:srgbClr val="002060"/>
                </a:solidFill>
                <a:latin typeface="Arial-SGK-TV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SGK-TV"/>
                <a:cs typeface="Arial-SGK-TV" pitchFamily="2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Arial-SGK-TV"/>
                <a:cs typeface="Arial-SGK-TV" pitchFamily="2" charset="0"/>
              </a:rPr>
              <a:t>.</a:t>
            </a:r>
          </a:p>
        </p:txBody>
      </p:sp>
      <p:sp>
        <p:nvSpPr>
          <p:cNvPr id="79" name="Rounded Rectangle 2">
            <a:extLst>
              <a:ext uri="{FF2B5EF4-FFF2-40B4-BE49-F238E27FC236}">
                <a16:creationId xmlns:a16="http://schemas.microsoft.com/office/drawing/2014/main" id="{C5995F57-CCF7-4BC6-9250-942CEA49AE33}"/>
              </a:ext>
            </a:extLst>
          </p:cNvPr>
          <p:cNvSpPr/>
          <p:nvPr/>
        </p:nvSpPr>
        <p:spPr>
          <a:xfrm>
            <a:off x="873494" y="1513561"/>
            <a:ext cx="1800000" cy="668868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53 + 4 </a:t>
            </a:r>
          </a:p>
        </p:txBody>
      </p:sp>
      <p:sp>
        <p:nvSpPr>
          <p:cNvPr id="81" name="Rounded Rectangle 3">
            <a:extLst>
              <a:ext uri="{FF2B5EF4-FFF2-40B4-BE49-F238E27FC236}">
                <a16:creationId xmlns:a16="http://schemas.microsoft.com/office/drawing/2014/main" id="{344E0713-571C-4552-B03A-6D96553600F7}"/>
              </a:ext>
            </a:extLst>
          </p:cNvPr>
          <p:cNvSpPr/>
          <p:nvPr/>
        </p:nvSpPr>
        <p:spPr>
          <a:xfrm>
            <a:off x="8720600" y="1347630"/>
            <a:ext cx="1800000" cy="6688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95 + 2</a:t>
            </a:r>
            <a:endParaRPr lang="en-US" sz="4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2" name="Rounded Rectangle 4">
            <a:extLst>
              <a:ext uri="{FF2B5EF4-FFF2-40B4-BE49-F238E27FC236}">
                <a16:creationId xmlns:a16="http://schemas.microsoft.com/office/drawing/2014/main" id="{E90870D4-9BED-4A64-892D-B0127C649515}"/>
              </a:ext>
            </a:extLst>
          </p:cNvPr>
          <p:cNvSpPr/>
          <p:nvPr/>
        </p:nvSpPr>
        <p:spPr>
          <a:xfrm>
            <a:off x="5056638" y="1379734"/>
            <a:ext cx="1800000" cy="668868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65 + 3</a:t>
            </a:r>
            <a:endParaRPr lang="en-US" sz="4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3" name="Rounded Rectangle 2">
            <a:extLst>
              <a:ext uri="{FF2B5EF4-FFF2-40B4-BE49-F238E27FC236}">
                <a16:creationId xmlns:a16="http://schemas.microsoft.com/office/drawing/2014/main" id="{B957FF5C-D004-4F4C-9497-8B31CA96D4AC}"/>
              </a:ext>
            </a:extLst>
          </p:cNvPr>
          <p:cNvSpPr/>
          <p:nvPr/>
        </p:nvSpPr>
        <p:spPr>
          <a:xfrm>
            <a:off x="861706" y="2393668"/>
            <a:ext cx="1800000" cy="668868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57 – 4 </a:t>
            </a:r>
            <a:endParaRPr lang="en-US" sz="4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6" name="Rounded Rectangle 3">
            <a:extLst>
              <a:ext uri="{FF2B5EF4-FFF2-40B4-BE49-F238E27FC236}">
                <a16:creationId xmlns:a16="http://schemas.microsoft.com/office/drawing/2014/main" id="{6BB77A7F-C3C5-4704-A27A-FC262DC0D821}"/>
              </a:ext>
            </a:extLst>
          </p:cNvPr>
          <p:cNvSpPr/>
          <p:nvPr/>
        </p:nvSpPr>
        <p:spPr>
          <a:xfrm>
            <a:off x="8812040" y="2393668"/>
            <a:ext cx="1800000" cy="6688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97 – 2 </a:t>
            </a: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E98C8E98-B3A4-4B74-AEE0-6C25DBCA0BEF}"/>
              </a:ext>
            </a:extLst>
          </p:cNvPr>
          <p:cNvSpPr/>
          <p:nvPr/>
        </p:nvSpPr>
        <p:spPr>
          <a:xfrm>
            <a:off x="5056638" y="2393668"/>
            <a:ext cx="1800000" cy="668868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68 – 3 </a:t>
            </a:r>
            <a:endParaRPr lang="en-US" sz="4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869C306-1790-42DD-BAE5-88B501707DE9}"/>
              </a:ext>
            </a:extLst>
          </p:cNvPr>
          <p:cNvSpPr txBox="1"/>
          <p:nvPr/>
        </p:nvSpPr>
        <p:spPr>
          <a:xfrm>
            <a:off x="0" y="1270074"/>
            <a:ext cx="7103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B5423A8-B398-4797-9027-B5661B65B862}"/>
              </a:ext>
            </a:extLst>
          </p:cNvPr>
          <p:cNvSpPr txBox="1"/>
          <p:nvPr/>
        </p:nvSpPr>
        <p:spPr>
          <a:xfrm>
            <a:off x="4105810" y="1185461"/>
            <a:ext cx="93420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0873FBA-9B3E-4FE7-9175-7F6E80C96CF0}"/>
              </a:ext>
            </a:extLst>
          </p:cNvPr>
          <p:cNvSpPr txBox="1"/>
          <p:nvPr/>
        </p:nvSpPr>
        <p:spPr>
          <a:xfrm>
            <a:off x="7855737" y="1123915"/>
            <a:ext cx="7103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3237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C8E3D1-7B27-41D6-AE6B-8022829E773F}"/>
              </a:ext>
            </a:extLst>
          </p:cNvPr>
          <p:cNvSpPr/>
          <p:nvPr/>
        </p:nvSpPr>
        <p:spPr>
          <a:xfrm>
            <a:off x="886606" y="907738"/>
            <a:ext cx="7466376" cy="731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err="1">
                <a:latin typeface="HP001" panose="020B0603050302020204" pitchFamily="34" charset="0"/>
              </a:rPr>
              <a:t>Thứ</a:t>
            </a:r>
            <a:r>
              <a:rPr lang="en-US" sz="3200" b="1">
                <a:latin typeface="HP001" panose="020B0603050302020204" pitchFamily="34" charset="0"/>
              </a:rPr>
              <a:t> </a:t>
            </a:r>
            <a:r>
              <a:rPr lang="en-US" sz="3200" b="1" smtClean="0">
                <a:latin typeface="HP001" panose="020B0603050302020204" pitchFamily="34" charset="0"/>
              </a:rPr>
              <a:t>năm </a:t>
            </a:r>
            <a:r>
              <a:rPr lang="en-US" sz="3200" b="1" err="1">
                <a:latin typeface="HP001" panose="020B0603050302020204" pitchFamily="34" charset="0"/>
              </a:rPr>
              <a:t>ngày</a:t>
            </a:r>
            <a:r>
              <a:rPr lang="en-US" sz="3200" b="1">
                <a:latin typeface="HP001" panose="020B0603050302020204" pitchFamily="34" charset="0"/>
              </a:rPr>
              <a:t> </a:t>
            </a:r>
            <a:r>
              <a:rPr lang="en-US" sz="3200" b="1" smtClean="0">
                <a:latin typeface="HP001" panose="020B0603050302020204" pitchFamily="34" charset="0"/>
              </a:rPr>
              <a:t>24 </a:t>
            </a:r>
            <a:r>
              <a:rPr lang="en-US" sz="3200" b="1" dirty="0" err="1">
                <a:latin typeface="HP001" panose="020B0603050302020204" pitchFamily="34" charset="0"/>
              </a:rPr>
              <a:t>tháng</a:t>
            </a:r>
            <a:r>
              <a:rPr lang="en-US" sz="3200" b="1" dirty="0">
                <a:latin typeface="HP001" panose="020B0603050302020204" pitchFamily="34" charset="0"/>
              </a:rPr>
              <a:t> 3 </a:t>
            </a:r>
            <a:r>
              <a:rPr lang="en-US" sz="3200" b="1" dirty="0" err="1">
                <a:latin typeface="HP001" panose="020B0603050302020204" pitchFamily="34" charset="0"/>
              </a:rPr>
              <a:t>năm</a:t>
            </a:r>
            <a:r>
              <a:rPr lang="en-US" sz="3200" b="1" dirty="0">
                <a:latin typeface="HP001" panose="020B0603050302020204" pitchFamily="34" charset="0"/>
              </a:rPr>
              <a:t> 2022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972D57-C2C4-40BB-B3AB-8C1347C11FB0}"/>
              </a:ext>
            </a:extLst>
          </p:cNvPr>
          <p:cNvSpPr/>
          <p:nvPr/>
        </p:nvSpPr>
        <p:spPr>
          <a:xfrm>
            <a:off x="3389640" y="1579107"/>
            <a:ext cx="1733597" cy="731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latin typeface="HP001" panose="020B0603050302020204" pitchFamily="34" charset="0"/>
              </a:rPr>
              <a:t>Toán</a:t>
            </a:r>
            <a:endParaRPr lang="en-US" sz="3200" b="1" dirty="0">
              <a:latin typeface="HP001" panose="020B06030503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80B6DB-853A-4141-94E0-7B493217F730}"/>
              </a:ext>
            </a:extLst>
          </p:cNvPr>
          <p:cNvSpPr/>
          <p:nvPr/>
        </p:nvSpPr>
        <p:spPr>
          <a:xfrm>
            <a:off x="2881409" y="2263420"/>
            <a:ext cx="2659880" cy="731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err="1">
                <a:solidFill>
                  <a:srgbClr val="FFFF00"/>
                </a:solidFill>
                <a:latin typeface="HP001" panose="020B0603050302020204" pitchFamily="34" charset="0"/>
              </a:rPr>
              <a:t>Bài</a:t>
            </a:r>
            <a:r>
              <a:rPr lang="en-US" sz="3200" b="1">
                <a:solidFill>
                  <a:srgbClr val="FFFF00"/>
                </a:solidFill>
                <a:latin typeface="HP001" panose="020B0603050302020204" pitchFamily="34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HP001" panose="020B0603050302020204" pitchFamily="34" charset="0"/>
              </a:rPr>
              <a:t>31 </a:t>
            </a:r>
            <a:r>
              <a:rPr lang="en-US" sz="3200" b="1">
                <a:solidFill>
                  <a:srgbClr val="FFFF00"/>
                </a:solidFill>
                <a:latin typeface="HP001" panose="020B0603050302020204" pitchFamily="34" charset="0"/>
              </a:rPr>
              <a:t>( </a:t>
            </a:r>
            <a:r>
              <a:rPr lang="en-US" sz="3200" b="1" smtClean="0">
                <a:solidFill>
                  <a:srgbClr val="FFFF00"/>
                </a:solidFill>
                <a:latin typeface="HP001" panose="020B0603050302020204" pitchFamily="34" charset="0"/>
              </a:rPr>
              <a:t>56</a:t>
            </a:r>
            <a:r>
              <a:rPr lang="en-US" sz="3200" b="1">
                <a:solidFill>
                  <a:srgbClr val="FFFF00"/>
                </a:solidFill>
                <a:latin typeface="HP001" panose="020B0603050302020204" pitchFamily="34" charset="0"/>
              </a:rPr>
              <a:t>)</a:t>
            </a:r>
            <a:endParaRPr lang="en-US" sz="3200" b="1" dirty="0">
              <a:solidFill>
                <a:srgbClr val="FFFF00"/>
              </a:solidFill>
              <a:latin typeface="HP001" panose="020B06030503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80B6DB-853A-4141-94E0-7B493217F730}"/>
              </a:ext>
            </a:extLst>
          </p:cNvPr>
          <p:cNvSpPr/>
          <p:nvPr/>
        </p:nvSpPr>
        <p:spPr>
          <a:xfrm>
            <a:off x="275203" y="2901635"/>
            <a:ext cx="373880" cy="731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chemeClr val="bg1"/>
                </a:solidFill>
                <a:latin typeface="HP001" panose="020B06030503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HP001" panose="020B0603050302020204" pitchFamily="34" charset="0"/>
            </a:endParaRPr>
          </a:p>
        </p:txBody>
      </p:sp>
      <p:sp>
        <p:nvSpPr>
          <p:cNvPr id="9" name="Text Box 28">
            <a:extLst>
              <a:ext uri="{FF2B5EF4-FFF2-40B4-BE49-F238E27FC236}">
                <a16:creationId xmlns:a16="http://schemas.microsoft.com/office/drawing/2014/main" id="{31B33C04-17BE-465C-B039-E7024508D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539" y="3698788"/>
            <a:ext cx="676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53</a:t>
            </a:r>
            <a:endParaRPr lang="en-US" altLang="en-US" sz="3200" b="1" dirty="0">
              <a:solidFill>
                <a:schemeClr val="bg1"/>
              </a:solidFill>
              <a:latin typeface="HP001" panose="020B0603050302020204" pitchFamily="34" charset="0"/>
              <a:cs typeface="Arial-SGK-TV" pitchFamily="2" charset="0"/>
            </a:endParaRPr>
          </a:p>
        </p:txBody>
      </p:sp>
      <p:sp>
        <p:nvSpPr>
          <p:cNvPr id="10" name="Text Box 30">
            <a:extLst>
              <a:ext uri="{FF2B5EF4-FFF2-40B4-BE49-F238E27FC236}">
                <a16:creationId xmlns:a16="http://schemas.microsoft.com/office/drawing/2014/main" id="{25E4D00A-DA5A-4FF8-B8D4-1B2CBB04D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316" y="4381958"/>
            <a:ext cx="4475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4</a:t>
            </a:r>
          </a:p>
        </p:txBody>
      </p:sp>
      <p:sp>
        <p:nvSpPr>
          <p:cNvPr id="11" name="Text Box 32">
            <a:extLst>
              <a:ext uri="{FF2B5EF4-FFF2-40B4-BE49-F238E27FC236}">
                <a16:creationId xmlns:a16="http://schemas.microsoft.com/office/drawing/2014/main" id="{40CA0C31-5F55-496D-BB9B-392181602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858" y="4055288"/>
            <a:ext cx="434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+</a:t>
            </a:r>
          </a:p>
        </p:txBody>
      </p:sp>
      <p:sp>
        <p:nvSpPr>
          <p:cNvPr id="12" name="Line 33">
            <a:extLst>
              <a:ext uri="{FF2B5EF4-FFF2-40B4-BE49-F238E27FC236}">
                <a16:creationId xmlns:a16="http://schemas.microsoft.com/office/drawing/2014/main" id="{13CE18FD-D601-424D-940F-055F8683A7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7721" y="4880207"/>
            <a:ext cx="676184" cy="0"/>
          </a:xfrm>
          <a:prstGeom prst="line">
            <a:avLst/>
          </a:prstGeom>
          <a:ln w="38100">
            <a:solidFill>
              <a:schemeClr val="bg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defTabSz="914400">
              <a:defRPr/>
            </a:pPr>
            <a:endParaRPr lang="en-US" sz="3200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HP001" panose="020B0603050302020204" pitchFamily="34" charset="0"/>
              <a:cs typeface="Arial-SGK-TV" pitchFamily="2" charset="0"/>
            </a:endParaRPr>
          </a:p>
        </p:txBody>
      </p:sp>
      <p:sp>
        <p:nvSpPr>
          <p:cNvPr id="13" name="Text Box 30">
            <a:extLst>
              <a:ext uri="{FF2B5EF4-FFF2-40B4-BE49-F238E27FC236}">
                <a16:creationId xmlns:a16="http://schemas.microsoft.com/office/drawing/2014/main" id="{F6FC3C6B-8172-4A70-8AAA-ED509A2FB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101" y="5048877"/>
            <a:ext cx="6687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57</a:t>
            </a:r>
            <a:endParaRPr lang="en-US" altLang="en-US" sz="3200" b="1" dirty="0">
              <a:solidFill>
                <a:schemeClr val="bg1"/>
              </a:solidFill>
              <a:latin typeface="HP001" panose="020B0603050302020204" pitchFamily="34" charset="0"/>
              <a:cs typeface="Arial-SGK-TV" pitchFamily="2" charset="0"/>
            </a:endParaRPr>
          </a:p>
        </p:txBody>
      </p:sp>
      <p:sp>
        <p:nvSpPr>
          <p:cNvPr id="14" name="Text Box 28">
            <a:extLst>
              <a:ext uri="{FF2B5EF4-FFF2-40B4-BE49-F238E27FC236}">
                <a16:creationId xmlns:a16="http://schemas.microsoft.com/office/drawing/2014/main" id="{FF393D48-B48A-4CDA-B224-F6FC1A39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063" y="3720250"/>
            <a:ext cx="6687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57</a:t>
            </a:r>
            <a:endParaRPr lang="en-US" altLang="en-US" sz="3200" b="1" dirty="0">
              <a:solidFill>
                <a:schemeClr val="bg1"/>
              </a:solidFill>
              <a:latin typeface="HP001" panose="020B0603050302020204" pitchFamily="34" charset="0"/>
              <a:cs typeface="Arial-SGK-TV" pitchFamily="2" charset="0"/>
            </a:endParaRPr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id="{13758F7D-F820-4907-935F-6ADCD29DC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5" y="4338518"/>
            <a:ext cx="4475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4</a:t>
            </a:r>
          </a:p>
        </p:txBody>
      </p:sp>
      <p:sp>
        <p:nvSpPr>
          <p:cNvPr id="16" name="Text Box 32">
            <a:extLst>
              <a:ext uri="{FF2B5EF4-FFF2-40B4-BE49-F238E27FC236}">
                <a16:creationId xmlns:a16="http://schemas.microsoft.com/office/drawing/2014/main" id="{610A9585-EEEB-43F6-90EA-4EBA4A055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856" y="3795936"/>
            <a:ext cx="3962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5400" b="1" dirty="0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-</a:t>
            </a:r>
          </a:p>
        </p:txBody>
      </p:sp>
      <p:sp>
        <p:nvSpPr>
          <p:cNvPr id="17" name="Line 33">
            <a:extLst>
              <a:ext uri="{FF2B5EF4-FFF2-40B4-BE49-F238E27FC236}">
                <a16:creationId xmlns:a16="http://schemas.microsoft.com/office/drawing/2014/main" id="{E0D55FA5-F484-4B01-9805-48D682E8D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8436" y="4926985"/>
            <a:ext cx="676184" cy="0"/>
          </a:xfrm>
          <a:prstGeom prst="line">
            <a:avLst/>
          </a:prstGeom>
          <a:ln w="38100">
            <a:solidFill>
              <a:schemeClr val="bg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defTabSz="914400">
              <a:defRPr/>
            </a:pPr>
            <a:endParaRPr lang="en-US" sz="3200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HP001" panose="020B0603050302020204" pitchFamily="34" charset="0"/>
              <a:cs typeface="Arial-SGK-TV" pitchFamily="2" charset="0"/>
            </a:endParaRP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82D9CD11-A034-4593-9619-8C6429FFC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063" y="5038725"/>
            <a:ext cx="676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53</a:t>
            </a:r>
            <a:endParaRPr lang="en-US" altLang="en-US" sz="3200" b="1" dirty="0">
              <a:solidFill>
                <a:schemeClr val="bg1"/>
              </a:solidFill>
              <a:latin typeface="HP001" panose="020B0603050302020204" pitchFamily="34" charset="0"/>
              <a:cs typeface="Arial-SGK-TV" pitchFamily="2" charset="0"/>
            </a:endParaRP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1A33D773-A5F6-43F3-95A1-D12696F39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668" y="3717976"/>
            <a:ext cx="6864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65</a:t>
            </a:r>
            <a:endParaRPr lang="en-US" altLang="en-US" sz="3200" b="1" dirty="0">
              <a:solidFill>
                <a:schemeClr val="bg1"/>
              </a:solidFill>
              <a:latin typeface="HP001" panose="020B0603050302020204" pitchFamily="34" charset="0"/>
              <a:cs typeface="Arial-SGK-TV" pitchFamily="2" charset="0"/>
            </a:endParaRPr>
          </a:p>
        </p:txBody>
      </p:sp>
      <p:sp>
        <p:nvSpPr>
          <p:cNvPr id="20" name="Text Box 30">
            <a:extLst>
              <a:ext uri="{FF2B5EF4-FFF2-40B4-BE49-F238E27FC236}">
                <a16:creationId xmlns:a16="http://schemas.microsoft.com/office/drawing/2014/main" id="{8885E2C4-21B5-4BAB-9ECA-52B11274A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500" y="4378751"/>
            <a:ext cx="4299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3</a:t>
            </a:r>
          </a:p>
        </p:txBody>
      </p:sp>
      <p:sp>
        <p:nvSpPr>
          <p:cNvPr id="21" name="Text Box 32">
            <a:extLst>
              <a:ext uri="{FF2B5EF4-FFF2-40B4-BE49-F238E27FC236}">
                <a16:creationId xmlns:a16="http://schemas.microsoft.com/office/drawing/2014/main" id="{6F1444EB-CAE1-4AE1-881F-CFAD0B386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139" y="4031760"/>
            <a:ext cx="434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+</a:t>
            </a:r>
          </a:p>
        </p:txBody>
      </p:sp>
      <p:sp>
        <p:nvSpPr>
          <p:cNvPr id="22" name="Line 33">
            <a:extLst>
              <a:ext uri="{FF2B5EF4-FFF2-40B4-BE49-F238E27FC236}">
                <a16:creationId xmlns:a16="http://schemas.microsoft.com/office/drawing/2014/main" id="{AFEF9B70-7D83-4490-B31B-B108E038A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1781" y="4928963"/>
            <a:ext cx="676184" cy="0"/>
          </a:xfrm>
          <a:prstGeom prst="line">
            <a:avLst/>
          </a:prstGeom>
          <a:ln w="38100">
            <a:solidFill>
              <a:schemeClr val="bg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defTabSz="914400">
              <a:defRPr/>
            </a:pPr>
            <a:endParaRPr lang="en-US" sz="3200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HP001" panose="020B0603050302020204" pitchFamily="34" charset="0"/>
              <a:cs typeface="Arial-SGK-TV" pitchFamily="2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99D0F0E3-EA0D-413F-97DA-1B33004E3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4241" y="5062065"/>
            <a:ext cx="6751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68</a:t>
            </a:r>
            <a:endParaRPr lang="en-US" altLang="en-US" sz="3200" b="1" dirty="0">
              <a:solidFill>
                <a:schemeClr val="bg1"/>
              </a:solidFill>
              <a:latin typeface="HP001" panose="020B0603050302020204" pitchFamily="34" charset="0"/>
              <a:cs typeface="Arial-SGK-TV" pitchFamily="2" charset="0"/>
            </a:endParaRP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84FE9ECF-6D0D-496F-BC25-1BED5A0F8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302" y="3688126"/>
            <a:ext cx="6864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95</a:t>
            </a:r>
            <a:endParaRPr lang="en-US" altLang="en-US" sz="3200" b="1" dirty="0">
              <a:solidFill>
                <a:schemeClr val="bg1"/>
              </a:solidFill>
              <a:latin typeface="HP001" panose="020B0603050302020204" pitchFamily="34" charset="0"/>
              <a:cs typeface="Arial-SGK-TV" pitchFamily="2" charset="0"/>
            </a:endParaRPr>
          </a:p>
        </p:txBody>
      </p:sp>
      <p:sp>
        <p:nvSpPr>
          <p:cNvPr id="25" name="Text Box 30">
            <a:extLst>
              <a:ext uri="{FF2B5EF4-FFF2-40B4-BE49-F238E27FC236}">
                <a16:creationId xmlns:a16="http://schemas.microsoft.com/office/drawing/2014/main" id="{3D900114-2ECF-4FE0-A0E8-E38C95D91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842" y="4378751"/>
            <a:ext cx="4683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2</a:t>
            </a: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C3664EC9-010C-492C-8AA1-5B33A57A0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877" y="4035598"/>
            <a:ext cx="4347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+</a:t>
            </a:r>
          </a:p>
        </p:txBody>
      </p:sp>
      <p:sp>
        <p:nvSpPr>
          <p:cNvPr id="27" name="Line 33">
            <a:extLst>
              <a:ext uri="{FF2B5EF4-FFF2-40B4-BE49-F238E27FC236}">
                <a16:creationId xmlns:a16="http://schemas.microsoft.com/office/drawing/2014/main" id="{6B097ED6-9150-45D7-8C19-069AD4EF1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4790" y="4923293"/>
            <a:ext cx="676184" cy="0"/>
          </a:xfrm>
          <a:prstGeom prst="line">
            <a:avLst/>
          </a:prstGeom>
          <a:ln w="38100">
            <a:solidFill>
              <a:schemeClr val="bg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defTabSz="914400">
              <a:defRPr/>
            </a:pPr>
            <a:endParaRPr lang="en-US" sz="3200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HP001" panose="020B0603050302020204" pitchFamily="34" charset="0"/>
              <a:cs typeface="Arial-SGK-TV" pitchFamily="2" charset="0"/>
            </a:endParaRPr>
          </a:p>
        </p:txBody>
      </p:sp>
      <p:sp>
        <p:nvSpPr>
          <p:cNvPr id="28" name="Text Box 30">
            <a:extLst>
              <a:ext uri="{FF2B5EF4-FFF2-40B4-BE49-F238E27FC236}">
                <a16:creationId xmlns:a16="http://schemas.microsoft.com/office/drawing/2014/main" id="{5E3D915A-334D-4CB6-8F66-2347EA56A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302" y="5065563"/>
            <a:ext cx="676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97</a:t>
            </a:r>
            <a:endParaRPr lang="en-US" altLang="en-US" sz="3200" b="1" dirty="0">
              <a:solidFill>
                <a:schemeClr val="bg1"/>
              </a:solidFill>
              <a:latin typeface="HP001" panose="020B0603050302020204" pitchFamily="34" charset="0"/>
              <a:cs typeface="Arial-SGK-TV" pitchFamily="2" charset="0"/>
            </a:endParaRP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4B909CBC-AFF7-45D2-8B17-D715FED71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5641" y="3720250"/>
            <a:ext cx="6751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68</a:t>
            </a:r>
            <a:endParaRPr lang="en-US" altLang="en-US" sz="3200" b="1" dirty="0">
              <a:solidFill>
                <a:schemeClr val="bg1"/>
              </a:solidFill>
              <a:latin typeface="HP001" panose="020B0603050302020204" pitchFamily="34" charset="0"/>
              <a:cs typeface="Arial-SGK-TV" pitchFamily="2" charset="0"/>
            </a:endParaRP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2CFA1363-8963-40B7-A05C-CC92CBE99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473" y="4338518"/>
            <a:ext cx="4299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3</a:t>
            </a:r>
          </a:p>
        </p:txBody>
      </p:sp>
      <p:sp>
        <p:nvSpPr>
          <p:cNvPr id="31" name="Text Box 32">
            <a:extLst>
              <a:ext uri="{FF2B5EF4-FFF2-40B4-BE49-F238E27FC236}">
                <a16:creationId xmlns:a16="http://schemas.microsoft.com/office/drawing/2014/main" id="{EA7E6748-2319-405A-A84A-F3233841D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744" y="3795936"/>
            <a:ext cx="3962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5400" b="1" dirty="0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-</a:t>
            </a:r>
          </a:p>
        </p:txBody>
      </p:sp>
      <p:sp>
        <p:nvSpPr>
          <p:cNvPr id="32" name="Line 33">
            <a:extLst>
              <a:ext uri="{FF2B5EF4-FFF2-40B4-BE49-F238E27FC236}">
                <a16:creationId xmlns:a16="http://schemas.microsoft.com/office/drawing/2014/main" id="{BFC525AD-51A9-4DEF-91DA-1E6DB1535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3237" y="4923293"/>
            <a:ext cx="676184" cy="0"/>
          </a:xfrm>
          <a:prstGeom prst="line">
            <a:avLst/>
          </a:prstGeom>
          <a:ln w="38100">
            <a:solidFill>
              <a:schemeClr val="bg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defTabSz="914400">
              <a:defRPr/>
            </a:pPr>
            <a:endParaRPr lang="en-US" sz="3200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HP001" panose="020B0603050302020204" pitchFamily="34" charset="0"/>
              <a:cs typeface="Arial-SGK-TV" pitchFamily="2" charset="0"/>
            </a:endParaRP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10FEB79C-ECCB-48EF-AA5A-4E9D0DF60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329" y="5062064"/>
            <a:ext cx="6864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65</a:t>
            </a:r>
            <a:endParaRPr lang="en-US" altLang="en-US" sz="3200" b="1" dirty="0">
              <a:solidFill>
                <a:schemeClr val="bg1"/>
              </a:solidFill>
              <a:latin typeface="HP001" panose="020B0603050302020204" pitchFamily="34" charset="0"/>
              <a:cs typeface="Arial-SGK-TV" pitchFamily="2" charset="0"/>
            </a:endParaRP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1DD3DC13-040F-4C1E-A725-E236283B9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4067" y="3698788"/>
            <a:ext cx="676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97</a:t>
            </a:r>
            <a:endParaRPr lang="en-US" altLang="en-US" sz="3200" b="1" dirty="0">
              <a:solidFill>
                <a:schemeClr val="bg1"/>
              </a:solidFill>
              <a:latin typeface="HP001" panose="020B0603050302020204" pitchFamily="34" charset="0"/>
              <a:cs typeface="Arial-SGK-TV" pitchFamily="2" charset="0"/>
            </a:endParaRP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1CEFCE1D-6F71-4D87-9E1A-CCDCD34AE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583" y="4378751"/>
            <a:ext cx="4683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2</a:t>
            </a: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1E98AC6A-41B1-4C85-9886-FCACEF7C6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0482" y="3795936"/>
            <a:ext cx="3962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5400" b="1" dirty="0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-</a:t>
            </a:r>
          </a:p>
        </p:txBody>
      </p:sp>
      <p:sp>
        <p:nvSpPr>
          <p:cNvPr id="37" name="Line 33">
            <a:extLst>
              <a:ext uri="{FF2B5EF4-FFF2-40B4-BE49-F238E27FC236}">
                <a16:creationId xmlns:a16="http://schemas.microsoft.com/office/drawing/2014/main" id="{9BC8652A-253D-420C-A392-20B62669B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9870" y="4905523"/>
            <a:ext cx="676184" cy="0"/>
          </a:xfrm>
          <a:prstGeom prst="line">
            <a:avLst/>
          </a:prstGeom>
          <a:ln w="38100">
            <a:solidFill>
              <a:schemeClr val="bg1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defTabSz="914400">
              <a:defRPr/>
            </a:pPr>
            <a:endParaRPr lang="en-US" sz="3200" dirty="0">
              <a:ln>
                <a:solidFill>
                  <a:srgbClr val="002060"/>
                </a:solidFill>
              </a:ln>
              <a:solidFill>
                <a:schemeClr val="bg1"/>
              </a:solidFill>
              <a:latin typeface="HP001" panose="020B0603050302020204" pitchFamily="34" charset="0"/>
              <a:cs typeface="Arial-SGK-TV" pitchFamily="2" charset="0"/>
            </a:endParaRPr>
          </a:p>
        </p:txBody>
      </p:sp>
      <p:sp>
        <p:nvSpPr>
          <p:cNvPr id="38" name="Text Box 30">
            <a:extLst>
              <a:ext uri="{FF2B5EF4-FFF2-40B4-BE49-F238E27FC236}">
                <a16:creationId xmlns:a16="http://schemas.microsoft.com/office/drawing/2014/main" id="{714617A1-A42D-4CA0-9092-125503D1F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449" y="5062064"/>
            <a:ext cx="6864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3200" b="1">
                <a:solidFill>
                  <a:schemeClr val="bg1"/>
                </a:solidFill>
                <a:latin typeface="HP001" panose="020B0603050302020204" pitchFamily="34" charset="0"/>
                <a:cs typeface="Arial-SGK-TV" pitchFamily="2" charset="0"/>
              </a:rPr>
              <a:t>95</a:t>
            </a:r>
            <a:endParaRPr lang="en-US" altLang="en-US" sz="3200" b="1" dirty="0">
              <a:solidFill>
                <a:schemeClr val="bg1"/>
              </a:solidFill>
              <a:latin typeface="HP001" panose="020B060305030202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93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/>
      <p:bldP spid="37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E9E244-4C6D-42E8-AC56-1421C4487C07}"/>
              </a:ext>
            </a:extLst>
          </p:cNvPr>
          <p:cNvSpPr txBox="1"/>
          <p:nvPr/>
        </p:nvSpPr>
        <p:spPr>
          <a:xfrm>
            <a:off x="76711" y="39417"/>
            <a:ext cx="247816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62954E-94EF-479A-8ABA-CD9E038DF327}"/>
              </a:ext>
            </a:extLst>
          </p:cNvPr>
          <p:cNvSpPr txBox="1"/>
          <p:nvPr/>
        </p:nvSpPr>
        <p:spPr>
          <a:xfrm>
            <a:off x="2146895" y="1310783"/>
            <a:ext cx="83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6FF3E1-320E-40F3-A42D-00D231392F61}"/>
              </a:ext>
            </a:extLst>
          </p:cNvPr>
          <p:cNvSpPr/>
          <p:nvPr/>
        </p:nvSpPr>
        <p:spPr>
          <a:xfrm>
            <a:off x="3041369" y="1155716"/>
            <a:ext cx="900000" cy="90000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59</a:t>
            </a:r>
            <a:endParaRPr lang="vi-VN" sz="3600" b="1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11E105-1ACA-45C1-A6F5-B094F3152A80}"/>
              </a:ext>
            </a:extLst>
          </p:cNvPr>
          <p:cNvSpPr/>
          <p:nvPr/>
        </p:nvSpPr>
        <p:spPr>
          <a:xfrm>
            <a:off x="5208104" y="1065716"/>
            <a:ext cx="1080000" cy="10800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B5B3BB49-FB9E-49CB-BFD3-FA8A7EB6A246}"/>
              </a:ext>
            </a:extLst>
          </p:cNvPr>
          <p:cNvSpPr/>
          <p:nvPr/>
        </p:nvSpPr>
        <p:spPr>
          <a:xfrm rot="1921142">
            <a:off x="7572263" y="1105402"/>
            <a:ext cx="1080000" cy="1080000"/>
          </a:xfrm>
          <a:prstGeom prst="cloud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6FD000-A110-4EEF-AC4C-B594696314A4}"/>
              </a:ext>
            </a:extLst>
          </p:cNvPr>
          <p:cNvCxnSpPr>
            <a:stCxn id="3" idx="3"/>
            <a:endCxn id="4" idx="2"/>
          </p:cNvCxnSpPr>
          <p:nvPr/>
        </p:nvCxnSpPr>
        <p:spPr>
          <a:xfrm>
            <a:off x="3941370" y="1605716"/>
            <a:ext cx="1266735" cy="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8F398D2-90BA-4820-8D5A-37EA2FD9469B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6288105" y="1605717"/>
            <a:ext cx="1252383" cy="1104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AAFB0C0A-645E-41C7-9D6C-ECB1C89D26F2}"/>
              </a:ext>
            </a:extLst>
          </p:cNvPr>
          <p:cNvSpPr txBox="1"/>
          <p:nvPr/>
        </p:nvSpPr>
        <p:spPr>
          <a:xfrm>
            <a:off x="5575760" y="1313329"/>
            <a:ext cx="3744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0FB6AA-9418-4239-9B42-5755201B9BDF}"/>
              </a:ext>
            </a:extLst>
          </p:cNvPr>
          <p:cNvSpPr txBox="1"/>
          <p:nvPr/>
        </p:nvSpPr>
        <p:spPr>
          <a:xfrm>
            <a:off x="5393489" y="468262"/>
            <a:ext cx="99898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57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E38F84-24E7-4B1C-BF37-9C743FCF2A9E}"/>
              </a:ext>
            </a:extLst>
          </p:cNvPr>
          <p:cNvSpPr txBox="1"/>
          <p:nvPr/>
        </p:nvSpPr>
        <p:spPr>
          <a:xfrm>
            <a:off x="7925030" y="1333171"/>
            <a:ext cx="3744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ABEFDAF-FAF4-4697-B654-F4D5A4BE0FA5}"/>
              </a:ext>
            </a:extLst>
          </p:cNvPr>
          <p:cNvSpPr txBox="1"/>
          <p:nvPr/>
        </p:nvSpPr>
        <p:spPr>
          <a:xfrm>
            <a:off x="4320311" y="1067739"/>
            <a:ext cx="83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- 2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4EC9A3-FDD1-40E2-8E3E-07E537FCEBAD}"/>
              </a:ext>
            </a:extLst>
          </p:cNvPr>
          <p:cNvSpPr txBox="1"/>
          <p:nvPr/>
        </p:nvSpPr>
        <p:spPr>
          <a:xfrm>
            <a:off x="6473629" y="1018397"/>
            <a:ext cx="83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- 4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A4F7423-EDD7-41C1-8D78-BDEB6A0EA644}"/>
              </a:ext>
            </a:extLst>
          </p:cNvPr>
          <p:cNvSpPr txBox="1"/>
          <p:nvPr/>
        </p:nvSpPr>
        <p:spPr>
          <a:xfrm>
            <a:off x="2137428" y="2874536"/>
            <a:ext cx="83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F143D6F9-A316-4610-B59E-14A4E94D6246}"/>
              </a:ext>
            </a:extLst>
          </p:cNvPr>
          <p:cNvSpPr/>
          <p:nvPr/>
        </p:nvSpPr>
        <p:spPr>
          <a:xfrm>
            <a:off x="2815929" y="2654258"/>
            <a:ext cx="1504382" cy="1152000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43</a:t>
            </a:r>
            <a:endParaRPr lang="vi-VN" sz="36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2EA0EB6-0C62-496C-8CE5-37D8F7059084}"/>
              </a:ext>
            </a:extLst>
          </p:cNvPr>
          <p:cNvSpPr/>
          <p:nvPr/>
        </p:nvSpPr>
        <p:spPr>
          <a:xfrm>
            <a:off x="5312992" y="2847048"/>
            <a:ext cx="900000" cy="9000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7" name="Cloud 66">
            <a:extLst>
              <a:ext uri="{FF2B5EF4-FFF2-40B4-BE49-F238E27FC236}">
                <a16:creationId xmlns:a16="http://schemas.microsoft.com/office/drawing/2014/main" id="{E37D67E0-DF06-4291-8D0F-83179187CFAA}"/>
              </a:ext>
            </a:extLst>
          </p:cNvPr>
          <p:cNvSpPr/>
          <p:nvPr/>
        </p:nvSpPr>
        <p:spPr>
          <a:xfrm rot="1921142">
            <a:off x="7664037" y="2919310"/>
            <a:ext cx="1080000" cy="1080000"/>
          </a:xfrm>
          <a:prstGeom prst="cloud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EA6D2AF-A145-43F6-A637-3DC85A3BA081}"/>
              </a:ext>
            </a:extLst>
          </p:cNvPr>
          <p:cNvCxnSpPr>
            <a:endCxn id="66" idx="1"/>
          </p:cNvCxnSpPr>
          <p:nvPr/>
        </p:nvCxnSpPr>
        <p:spPr>
          <a:xfrm flipV="1">
            <a:off x="4007443" y="3297048"/>
            <a:ext cx="1305549" cy="1609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D35AB61-374F-4843-BD15-BF6ACA9482EB}"/>
              </a:ext>
            </a:extLst>
          </p:cNvPr>
          <p:cNvCxnSpPr/>
          <p:nvPr/>
        </p:nvCxnSpPr>
        <p:spPr>
          <a:xfrm flipV="1">
            <a:off x="6239443" y="3297048"/>
            <a:ext cx="1440000" cy="521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0E7245B0-175D-4715-A895-BFFBF16EC4CE}"/>
              </a:ext>
            </a:extLst>
          </p:cNvPr>
          <p:cNvSpPr txBox="1"/>
          <p:nvPr/>
        </p:nvSpPr>
        <p:spPr>
          <a:xfrm>
            <a:off x="5575760" y="3004661"/>
            <a:ext cx="3744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E081552-F822-4FDE-B2D9-A9E09EC360A9}"/>
              </a:ext>
            </a:extLst>
          </p:cNvPr>
          <p:cNvSpPr txBox="1"/>
          <p:nvPr/>
        </p:nvSpPr>
        <p:spPr>
          <a:xfrm>
            <a:off x="7817030" y="469445"/>
            <a:ext cx="99898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53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B663A53-5AD0-40C2-94B4-401A29D56297}"/>
              </a:ext>
            </a:extLst>
          </p:cNvPr>
          <p:cNvSpPr txBox="1"/>
          <p:nvPr/>
        </p:nvSpPr>
        <p:spPr>
          <a:xfrm>
            <a:off x="5368289" y="2171866"/>
            <a:ext cx="99898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48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640282B-F3E7-4239-BE84-F6D13938A2A5}"/>
              </a:ext>
            </a:extLst>
          </p:cNvPr>
          <p:cNvSpPr txBox="1"/>
          <p:nvPr/>
        </p:nvSpPr>
        <p:spPr>
          <a:xfrm>
            <a:off x="4228455" y="2691311"/>
            <a:ext cx="83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+ 5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63F54CA-F33A-4609-B082-94EA5DDAE5AF}"/>
              </a:ext>
            </a:extLst>
          </p:cNvPr>
          <p:cNvSpPr txBox="1"/>
          <p:nvPr/>
        </p:nvSpPr>
        <p:spPr>
          <a:xfrm>
            <a:off x="6539718" y="2662836"/>
            <a:ext cx="8348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- 7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03BC44-65DB-41C3-BDF4-DC260EE35D93}"/>
              </a:ext>
            </a:extLst>
          </p:cNvPr>
          <p:cNvSpPr txBox="1"/>
          <p:nvPr/>
        </p:nvSpPr>
        <p:spPr>
          <a:xfrm>
            <a:off x="8016804" y="3150253"/>
            <a:ext cx="3744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AAABF9D-EA67-4FD1-8BC9-486B764C557C}"/>
              </a:ext>
            </a:extLst>
          </p:cNvPr>
          <p:cNvSpPr txBox="1"/>
          <p:nvPr/>
        </p:nvSpPr>
        <p:spPr>
          <a:xfrm>
            <a:off x="7851886" y="2275813"/>
            <a:ext cx="99898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41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4" grpId="0"/>
      <p:bldP spid="75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D67423-4B40-4523-81F5-F5F2606CA409}"/>
              </a:ext>
            </a:extLst>
          </p:cNvPr>
          <p:cNvSpPr txBox="1"/>
          <p:nvPr/>
        </p:nvSpPr>
        <p:spPr>
          <a:xfrm>
            <a:off x="0" y="190413"/>
            <a:ext cx="882595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2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Diều</a:t>
            </a:r>
            <a:r>
              <a:rPr lang="en-US" sz="2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2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2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2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2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hơn</a:t>
            </a:r>
            <a:r>
              <a:rPr lang="en-US" sz="2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55?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D31C5-0D03-4D16-A8E4-FD3E3AC53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767" t="22739" r="12609" b="8950"/>
          <a:stretch/>
        </p:blipFill>
        <p:spPr>
          <a:xfrm>
            <a:off x="675616" y="682856"/>
            <a:ext cx="10663517" cy="6142737"/>
          </a:xfrm>
          <a:prstGeom prst="rect">
            <a:avLst/>
          </a:prstGeom>
        </p:spPr>
      </p:pic>
      <p:sp>
        <p:nvSpPr>
          <p:cNvPr id="6" name="Chord 5">
            <a:extLst>
              <a:ext uri="{FF2B5EF4-FFF2-40B4-BE49-F238E27FC236}">
                <a16:creationId xmlns:a16="http://schemas.microsoft.com/office/drawing/2014/main" id="{299AC99D-030A-4775-BE84-8A098E5C98F6}"/>
              </a:ext>
            </a:extLst>
          </p:cNvPr>
          <p:cNvSpPr/>
          <p:nvPr/>
        </p:nvSpPr>
        <p:spPr>
          <a:xfrm rot="17642091">
            <a:off x="5635397" y="315552"/>
            <a:ext cx="1637031" cy="1624629"/>
          </a:xfrm>
          <a:custGeom>
            <a:avLst/>
            <a:gdLst>
              <a:gd name="connsiteX0" fmla="*/ 1439503 w 1748874"/>
              <a:gd name="connsiteY0" fmla="*/ 1305492 h 1480852"/>
              <a:gd name="connsiteX1" fmla="*/ 490388 w 1748874"/>
              <a:gd name="connsiteY1" fmla="*/ 1405618 h 1480852"/>
              <a:gd name="connsiteX2" fmla="*/ 40746 w 1748874"/>
              <a:gd name="connsiteY2" fmla="*/ 517039 h 1480852"/>
              <a:gd name="connsiteX3" fmla="*/ 874437 w 1748874"/>
              <a:gd name="connsiteY3" fmla="*/ 0 h 1480852"/>
              <a:gd name="connsiteX4" fmla="*/ 1439503 w 1748874"/>
              <a:gd name="connsiteY4" fmla="*/ 1305492 h 1480852"/>
              <a:gd name="connsiteX0" fmla="*/ 1439634 w 1439634"/>
              <a:gd name="connsiteY0" fmla="*/ 1305493 h 1480862"/>
              <a:gd name="connsiteX1" fmla="*/ 490519 w 1439634"/>
              <a:gd name="connsiteY1" fmla="*/ 1405619 h 1480862"/>
              <a:gd name="connsiteX2" fmla="*/ 40877 w 1439634"/>
              <a:gd name="connsiteY2" fmla="*/ 517040 h 1480862"/>
              <a:gd name="connsiteX3" fmla="*/ 874568 w 1439634"/>
              <a:gd name="connsiteY3" fmla="*/ 0 h 1480862"/>
              <a:gd name="connsiteX4" fmla="*/ 1439634 w 1439634"/>
              <a:gd name="connsiteY4" fmla="*/ 1305493 h 1480862"/>
              <a:gd name="connsiteX0" fmla="*/ 1439634 w 1439634"/>
              <a:gd name="connsiteY0" fmla="*/ 1305493 h 1480862"/>
              <a:gd name="connsiteX1" fmla="*/ 490519 w 1439634"/>
              <a:gd name="connsiteY1" fmla="*/ 1405619 h 1480862"/>
              <a:gd name="connsiteX2" fmla="*/ 40877 w 1439634"/>
              <a:gd name="connsiteY2" fmla="*/ 517040 h 1480862"/>
              <a:gd name="connsiteX3" fmla="*/ 874568 w 1439634"/>
              <a:gd name="connsiteY3" fmla="*/ 0 h 1480862"/>
              <a:gd name="connsiteX4" fmla="*/ 1439634 w 1439634"/>
              <a:gd name="connsiteY4" fmla="*/ 1305493 h 1480862"/>
              <a:gd name="connsiteX0" fmla="*/ 1439634 w 1439634"/>
              <a:gd name="connsiteY0" fmla="*/ 1305493 h 1480862"/>
              <a:gd name="connsiteX1" fmla="*/ 490519 w 1439634"/>
              <a:gd name="connsiteY1" fmla="*/ 1405619 h 1480862"/>
              <a:gd name="connsiteX2" fmla="*/ 40877 w 1439634"/>
              <a:gd name="connsiteY2" fmla="*/ 517040 h 1480862"/>
              <a:gd name="connsiteX3" fmla="*/ 874568 w 1439634"/>
              <a:gd name="connsiteY3" fmla="*/ 0 h 1480862"/>
              <a:gd name="connsiteX4" fmla="*/ 1439634 w 1439634"/>
              <a:gd name="connsiteY4" fmla="*/ 1305493 h 14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34" h="1480862">
                <a:moveTo>
                  <a:pt x="1439634" y="1305493"/>
                </a:moveTo>
                <a:cubicBezTo>
                  <a:pt x="1174764" y="1495399"/>
                  <a:pt x="802323" y="1534690"/>
                  <a:pt x="490519" y="1405619"/>
                </a:cubicBezTo>
                <a:cubicBezTo>
                  <a:pt x="101459" y="1244568"/>
                  <a:pt x="-89778" y="866647"/>
                  <a:pt x="40877" y="517040"/>
                </a:cubicBezTo>
                <a:cubicBezTo>
                  <a:pt x="155917" y="209215"/>
                  <a:pt x="493261" y="0"/>
                  <a:pt x="874568" y="0"/>
                </a:cubicBezTo>
                <a:cubicBezTo>
                  <a:pt x="616414" y="605268"/>
                  <a:pt x="924493" y="1016062"/>
                  <a:pt x="1439634" y="1305493"/>
                </a:cubicBezTo>
                <a:close/>
              </a:path>
            </a:pathLst>
          </a:cu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Chord 5">
            <a:extLst>
              <a:ext uri="{FF2B5EF4-FFF2-40B4-BE49-F238E27FC236}">
                <a16:creationId xmlns:a16="http://schemas.microsoft.com/office/drawing/2014/main" id="{5679478E-EF8C-4090-8E36-D38E78A44B03}"/>
              </a:ext>
            </a:extLst>
          </p:cNvPr>
          <p:cNvSpPr/>
          <p:nvPr/>
        </p:nvSpPr>
        <p:spPr>
          <a:xfrm rot="17642091">
            <a:off x="7267702" y="1657491"/>
            <a:ext cx="1552732" cy="1756927"/>
          </a:xfrm>
          <a:custGeom>
            <a:avLst/>
            <a:gdLst>
              <a:gd name="connsiteX0" fmla="*/ 1439503 w 1748874"/>
              <a:gd name="connsiteY0" fmla="*/ 1305492 h 1480852"/>
              <a:gd name="connsiteX1" fmla="*/ 490388 w 1748874"/>
              <a:gd name="connsiteY1" fmla="*/ 1405618 h 1480852"/>
              <a:gd name="connsiteX2" fmla="*/ 40746 w 1748874"/>
              <a:gd name="connsiteY2" fmla="*/ 517039 h 1480852"/>
              <a:gd name="connsiteX3" fmla="*/ 874437 w 1748874"/>
              <a:gd name="connsiteY3" fmla="*/ 0 h 1480852"/>
              <a:gd name="connsiteX4" fmla="*/ 1439503 w 1748874"/>
              <a:gd name="connsiteY4" fmla="*/ 1305492 h 1480852"/>
              <a:gd name="connsiteX0" fmla="*/ 1439634 w 1439634"/>
              <a:gd name="connsiteY0" fmla="*/ 1305493 h 1480862"/>
              <a:gd name="connsiteX1" fmla="*/ 490519 w 1439634"/>
              <a:gd name="connsiteY1" fmla="*/ 1405619 h 1480862"/>
              <a:gd name="connsiteX2" fmla="*/ 40877 w 1439634"/>
              <a:gd name="connsiteY2" fmla="*/ 517040 h 1480862"/>
              <a:gd name="connsiteX3" fmla="*/ 874568 w 1439634"/>
              <a:gd name="connsiteY3" fmla="*/ 0 h 1480862"/>
              <a:gd name="connsiteX4" fmla="*/ 1439634 w 1439634"/>
              <a:gd name="connsiteY4" fmla="*/ 1305493 h 1480862"/>
              <a:gd name="connsiteX0" fmla="*/ 1439634 w 1439634"/>
              <a:gd name="connsiteY0" fmla="*/ 1305493 h 1480862"/>
              <a:gd name="connsiteX1" fmla="*/ 490519 w 1439634"/>
              <a:gd name="connsiteY1" fmla="*/ 1405619 h 1480862"/>
              <a:gd name="connsiteX2" fmla="*/ 40877 w 1439634"/>
              <a:gd name="connsiteY2" fmla="*/ 517040 h 1480862"/>
              <a:gd name="connsiteX3" fmla="*/ 874568 w 1439634"/>
              <a:gd name="connsiteY3" fmla="*/ 0 h 1480862"/>
              <a:gd name="connsiteX4" fmla="*/ 1439634 w 1439634"/>
              <a:gd name="connsiteY4" fmla="*/ 1305493 h 1480862"/>
              <a:gd name="connsiteX0" fmla="*/ 1439634 w 1439634"/>
              <a:gd name="connsiteY0" fmla="*/ 1305493 h 1480862"/>
              <a:gd name="connsiteX1" fmla="*/ 490519 w 1439634"/>
              <a:gd name="connsiteY1" fmla="*/ 1405619 h 1480862"/>
              <a:gd name="connsiteX2" fmla="*/ 40877 w 1439634"/>
              <a:gd name="connsiteY2" fmla="*/ 517040 h 1480862"/>
              <a:gd name="connsiteX3" fmla="*/ 874568 w 1439634"/>
              <a:gd name="connsiteY3" fmla="*/ 0 h 1480862"/>
              <a:gd name="connsiteX4" fmla="*/ 1439634 w 1439634"/>
              <a:gd name="connsiteY4" fmla="*/ 1305493 h 1480862"/>
              <a:gd name="connsiteX0" fmla="*/ 1439634 w 1439634"/>
              <a:gd name="connsiteY0" fmla="*/ 1305493 h 1480862"/>
              <a:gd name="connsiteX1" fmla="*/ 490519 w 1439634"/>
              <a:gd name="connsiteY1" fmla="*/ 1405619 h 1480862"/>
              <a:gd name="connsiteX2" fmla="*/ 40877 w 1439634"/>
              <a:gd name="connsiteY2" fmla="*/ 517040 h 1480862"/>
              <a:gd name="connsiteX3" fmla="*/ 874568 w 1439634"/>
              <a:gd name="connsiteY3" fmla="*/ 0 h 1480862"/>
              <a:gd name="connsiteX4" fmla="*/ 1439634 w 1439634"/>
              <a:gd name="connsiteY4" fmla="*/ 1305493 h 14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34" h="1480862">
                <a:moveTo>
                  <a:pt x="1439634" y="1305493"/>
                </a:moveTo>
                <a:cubicBezTo>
                  <a:pt x="1174764" y="1495399"/>
                  <a:pt x="802323" y="1534690"/>
                  <a:pt x="490519" y="1405619"/>
                </a:cubicBezTo>
                <a:cubicBezTo>
                  <a:pt x="101459" y="1244568"/>
                  <a:pt x="-89778" y="866647"/>
                  <a:pt x="40877" y="517040"/>
                </a:cubicBezTo>
                <a:cubicBezTo>
                  <a:pt x="155917" y="209215"/>
                  <a:pt x="493261" y="0"/>
                  <a:pt x="874568" y="0"/>
                </a:cubicBezTo>
                <a:cubicBezTo>
                  <a:pt x="616414" y="605268"/>
                  <a:pt x="939818" y="882616"/>
                  <a:pt x="1439634" y="1305493"/>
                </a:cubicBezTo>
                <a:close/>
              </a:path>
            </a:pathLst>
          </a:custGeom>
          <a:solidFill>
            <a:srgbClr val="00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Chord 5">
            <a:extLst>
              <a:ext uri="{FF2B5EF4-FFF2-40B4-BE49-F238E27FC236}">
                <a16:creationId xmlns:a16="http://schemas.microsoft.com/office/drawing/2014/main" id="{EAB6FA88-1C01-43EF-8AEE-E2DFC5A7F124}"/>
              </a:ext>
            </a:extLst>
          </p:cNvPr>
          <p:cNvSpPr/>
          <p:nvPr/>
        </p:nvSpPr>
        <p:spPr>
          <a:xfrm rot="17642091">
            <a:off x="6389082" y="3313785"/>
            <a:ext cx="1637031" cy="1657356"/>
          </a:xfrm>
          <a:custGeom>
            <a:avLst/>
            <a:gdLst>
              <a:gd name="connsiteX0" fmla="*/ 1439503 w 1748874"/>
              <a:gd name="connsiteY0" fmla="*/ 1305492 h 1480852"/>
              <a:gd name="connsiteX1" fmla="*/ 490388 w 1748874"/>
              <a:gd name="connsiteY1" fmla="*/ 1405618 h 1480852"/>
              <a:gd name="connsiteX2" fmla="*/ 40746 w 1748874"/>
              <a:gd name="connsiteY2" fmla="*/ 517039 h 1480852"/>
              <a:gd name="connsiteX3" fmla="*/ 874437 w 1748874"/>
              <a:gd name="connsiteY3" fmla="*/ 0 h 1480852"/>
              <a:gd name="connsiteX4" fmla="*/ 1439503 w 1748874"/>
              <a:gd name="connsiteY4" fmla="*/ 1305492 h 1480852"/>
              <a:gd name="connsiteX0" fmla="*/ 1439634 w 1439634"/>
              <a:gd name="connsiteY0" fmla="*/ 1305493 h 1480862"/>
              <a:gd name="connsiteX1" fmla="*/ 490519 w 1439634"/>
              <a:gd name="connsiteY1" fmla="*/ 1405619 h 1480862"/>
              <a:gd name="connsiteX2" fmla="*/ 40877 w 1439634"/>
              <a:gd name="connsiteY2" fmla="*/ 517040 h 1480862"/>
              <a:gd name="connsiteX3" fmla="*/ 874568 w 1439634"/>
              <a:gd name="connsiteY3" fmla="*/ 0 h 1480862"/>
              <a:gd name="connsiteX4" fmla="*/ 1439634 w 1439634"/>
              <a:gd name="connsiteY4" fmla="*/ 1305493 h 1480862"/>
              <a:gd name="connsiteX0" fmla="*/ 1439634 w 1439634"/>
              <a:gd name="connsiteY0" fmla="*/ 1305493 h 1480862"/>
              <a:gd name="connsiteX1" fmla="*/ 490519 w 1439634"/>
              <a:gd name="connsiteY1" fmla="*/ 1405619 h 1480862"/>
              <a:gd name="connsiteX2" fmla="*/ 40877 w 1439634"/>
              <a:gd name="connsiteY2" fmla="*/ 517040 h 1480862"/>
              <a:gd name="connsiteX3" fmla="*/ 874568 w 1439634"/>
              <a:gd name="connsiteY3" fmla="*/ 0 h 1480862"/>
              <a:gd name="connsiteX4" fmla="*/ 1439634 w 1439634"/>
              <a:gd name="connsiteY4" fmla="*/ 1305493 h 1480862"/>
              <a:gd name="connsiteX0" fmla="*/ 1439634 w 1439634"/>
              <a:gd name="connsiteY0" fmla="*/ 1305493 h 1480862"/>
              <a:gd name="connsiteX1" fmla="*/ 490519 w 1439634"/>
              <a:gd name="connsiteY1" fmla="*/ 1405619 h 1480862"/>
              <a:gd name="connsiteX2" fmla="*/ 40877 w 1439634"/>
              <a:gd name="connsiteY2" fmla="*/ 517040 h 1480862"/>
              <a:gd name="connsiteX3" fmla="*/ 874568 w 1439634"/>
              <a:gd name="connsiteY3" fmla="*/ 0 h 1480862"/>
              <a:gd name="connsiteX4" fmla="*/ 1439634 w 1439634"/>
              <a:gd name="connsiteY4" fmla="*/ 1305493 h 14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634" h="1480862">
                <a:moveTo>
                  <a:pt x="1439634" y="1305493"/>
                </a:moveTo>
                <a:cubicBezTo>
                  <a:pt x="1174764" y="1495399"/>
                  <a:pt x="802323" y="1534690"/>
                  <a:pt x="490519" y="1405619"/>
                </a:cubicBezTo>
                <a:cubicBezTo>
                  <a:pt x="101459" y="1244568"/>
                  <a:pt x="-89778" y="866647"/>
                  <a:pt x="40877" y="517040"/>
                </a:cubicBezTo>
                <a:cubicBezTo>
                  <a:pt x="155917" y="209215"/>
                  <a:pt x="493261" y="0"/>
                  <a:pt x="874568" y="0"/>
                </a:cubicBezTo>
                <a:cubicBezTo>
                  <a:pt x="616414" y="605268"/>
                  <a:pt x="924493" y="1016062"/>
                  <a:pt x="1439634" y="1305493"/>
                </a:cubicBezTo>
                <a:close/>
              </a:path>
            </a:pathLst>
          </a:cu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5C4EC606-2F9A-4EC1-A05D-54FADD5F2002}"/>
              </a:ext>
            </a:extLst>
          </p:cNvPr>
          <p:cNvSpPr/>
          <p:nvPr/>
        </p:nvSpPr>
        <p:spPr>
          <a:xfrm rot="851182">
            <a:off x="3072898" y="812778"/>
            <a:ext cx="2231446" cy="1709051"/>
          </a:xfrm>
          <a:custGeom>
            <a:avLst/>
            <a:gdLst>
              <a:gd name="connsiteX0" fmla="*/ 0 w 2268211"/>
              <a:gd name="connsiteY0" fmla="*/ 779393 h 1558786"/>
              <a:gd name="connsiteX1" fmla="*/ 1134106 w 2268211"/>
              <a:gd name="connsiteY1" fmla="*/ 0 h 1558786"/>
              <a:gd name="connsiteX2" fmla="*/ 2268211 w 2268211"/>
              <a:gd name="connsiteY2" fmla="*/ 779393 h 1558786"/>
              <a:gd name="connsiteX3" fmla="*/ 1134106 w 2268211"/>
              <a:gd name="connsiteY3" fmla="*/ 1558786 h 1558786"/>
              <a:gd name="connsiteX4" fmla="*/ 0 w 2268211"/>
              <a:gd name="connsiteY4" fmla="*/ 779393 h 1558786"/>
              <a:gd name="connsiteX0" fmla="*/ 0 w 2268211"/>
              <a:gd name="connsiteY0" fmla="*/ 779393 h 1558786"/>
              <a:gd name="connsiteX1" fmla="*/ 1134106 w 2268211"/>
              <a:gd name="connsiteY1" fmla="*/ 0 h 1558786"/>
              <a:gd name="connsiteX2" fmla="*/ 2268211 w 2268211"/>
              <a:gd name="connsiteY2" fmla="*/ 779393 h 1558786"/>
              <a:gd name="connsiteX3" fmla="*/ 1134106 w 2268211"/>
              <a:gd name="connsiteY3" fmla="*/ 1558786 h 1558786"/>
              <a:gd name="connsiteX4" fmla="*/ 0 w 2268211"/>
              <a:gd name="connsiteY4" fmla="*/ 779393 h 1558786"/>
              <a:gd name="connsiteX0" fmla="*/ 0 w 2268211"/>
              <a:gd name="connsiteY0" fmla="*/ 779393 h 1558786"/>
              <a:gd name="connsiteX1" fmla="*/ 1134106 w 2268211"/>
              <a:gd name="connsiteY1" fmla="*/ 0 h 1558786"/>
              <a:gd name="connsiteX2" fmla="*/ 2268211 w 2268211"/>
              <a:gd name="connsiteY2" fmla="*/ 779393 h 1558786"/>
              <a:gd name="connsiteX3" fmla="*/ 1134106 w 2268211"/>
              <a:gd name="connsiteY3" fmla="*/ 1558786 h 1558786"/>
              <a:gd name="connsiteX4" fmla="*/ 0 w 2268211"/>
              <a:gd name="connsiteY4" fmla="*/ 779393 h 1558786"/>
              <a:gd name="connsiteX0" fmla="*/ 0 w 2268211"/>
              <a:gd name="connsiteY0" fmla="*/ 779393 h 1558786"/>
              <a:gd name="connsiteX1" fmla="*/ 1134106 w 2268211"/>
              <a:gd name="connsiteY1" fmla="*/ 0 h 1558786"/>
              <a:gd name="connsiteX2" fmla="*/ 2268211 w 2268211"/>
              <a:gd name="connsiteY2" fmla="*/ 779393 h 1558786"/>
              <a:gd name="connsiteX3" fmla="*/ 1134106 w 2268211"/>
              <a:gd name="connsiteY3" fmla="*/ 1558786 h 1558786"/>
              <a:gd name="connsiteX4" fmla="*/ 0 w 2268211"/>
              <a:gd name="connsiteY4" fmla="*/ 779393 h 1558786"/>
              <a:gd name="connsiteX0" fmla="*/ 0 w 2268211"/>
              <a:gd name="connsiteY0" fmla="*/ 779393 h 1558786"/>
              <a:gd name="connsiteX1" fmla="*/ 1134106 w 2268211"/>
              <a:gd name="connsiteY1" fmla="*/ 0 h 1558786"/>
              <a:gd name="connsiteX2" fmla="*/ 2268211 w 2268211"/>
              <a:gd name="connsiteY2" fmla="*/ 779393 h 1558786"/>
              <a:gd name="connsiteX3" fmla="*/ 1134106 w 2268211"/>
              <a:gd name="connsiteY3" fmla="*/ 1558786 h 1558786"/>
              <a:gd name="connsiteX4" fmla="*/ 0 w 2268211"/>
              <a:gd name="connsiteY4" fmla="*/ 779393 h 1558786"/>
              <a:gd name="connsiteX0" fmla="*/ 0 w 2268211"/>
              <a:gd name="connsiteY0" fmla="*/ 779393 h 1558786"/>
              <a:gd name="connsiteX1" fmla="*/ 1134106 w 2268211"/>
              <a:gd name="connsiteY1" fmla="*/ 0 h 1558786"/>
              <a:gd name="connsiteX2" fmla="*/ 2268211 w 2268211"/>
              <a:gd name="connsiteY2" fmla="*/ 779393 h 1558786"/>
              <a:gd name="connsiteX3" fmla="*/ 1134106 w 2268211"/>
              <a:gd name="connsiteY3" fmla="*/ 1558786 h 1558786"/>
              <a:gd name="connsiteX4" fmla="*/ 0 w 2268211"/>
              <a:gd name="connsiteY4" fmla="*/ 779393 h 15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211" h="1558786">
                <a:moveTo>
                  <a:pt x="0" y="779393"/>
                </a:moveTo>
                <a:cubicBezTo>
                  <a:pt x="278213" y="449145"/>
                  <a:pt x="756071" y="259798"/>
                  <a:pt x="1134106" y="0"/>
                </a:cubicBezTo>
                <a:cubicBezTo>
                  <a:pt x="1512141" y="259798"/>
                  <a:pt x="1976721" y="429372"/>
                  <a:pt x="2268211" y="779393"/>
                </a:cubicBezTo>
                <a:cubicBezTo>
                  <a:pt x="1890176" y="1039191"/>
                  <a:pt x="1599115" y="1372685"/>
                  <a:pt x="1134106" y="1558786"/>
                </a:cubicBezTo>
                <a:cubicBezTo>
                  <a:pt x="756071" y="1298988"/>
                  <a:pt x="384960" y="1228807"/>
                  <a:pt x="0" y="779393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B142E-4CED-42EB-93D9-A8B103AF7E65}"/>
              </a:ext>
            </a:extLst>
          </p:cNvPr>
          <p:cNvSpPr txBox="1"/>
          <p:nvPr/>
        </p:nvSpPr>
        <p:spPr>
          <a:xfrm>
            <a:off x="3534318" y="1335332"/>
            <a:ext cx="131405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59 - 2</a:t>
            </a:r>
            <a:endParaRPr lang="vi-VN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D58202-9CB7-473A-B6A7-3A2422BD5E62}"/>
              </a:ext>
            </a:extLst>
          </p:cNvPr>
          <p:cNvSpPr txBox="1"/>
          <p:nvPr/>
        </p:nvSpPr>
        <p:spPr>
          <a:xfrm>
            <a:off x="5822023" y="1082529"/>
            <a:ext cx="131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59 - 6</a:t>
            </a:r>
            <a:endParaRPr lang="vi-VN" sz="32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A68F28-30EB-4BB0-8C5A-451467845E2F}"/>
              </a:ext>
            </a:extLst>
          </p:cNvPr>
          <p:cNvSpPr txBox="1"/>
          <p:nvPr/>
        </p:nvSpPr>
        <p:spPr>
          <a:xfrm>
            <a:off x="7388259" y="2354738"/>
            <a:ext cx="131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-SGK-TV" pitchFamily="2" charset="0"/>
                <a:cs typeface="Arial-SGK-TV" pitchFamily="2" charset="0"/>
              </a:rPr>
              <a:t>59 - 9</a:t>
            </a:r>
            <a:endParaRPr lang="vi-VN" sz="3200" b="1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41DE63-5ADD-4957-92E0-65420F5B5951}"/>
              </a:ext>
            </a:extLst>
          </p:cNvPr>
          <p:cNvSpPr txBox="1"/>
          <p:nvPr/>
        </p:nvSpPr>
        <p:spPr>
          <a:xfrm>
            <a:off x="6535626" y="4107595"/>
            <a:ext cx="131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SGK-TV" pitchFamily="2" charset="0"/>
                <a:cs typeface="Arial-SGK-TV" pitchFamily="2" charset="0"/>
              </a:rPr>
              <a:t>58 - 3</a:t>
            </a:r>
            <a:endParaRPr lang="vi-VN" sz="3200" b="1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fill="remove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3" animBg="1"/>
      <p:bldP spid="7" grpId="4" animBg="1"/>
      <p:bldP spid="8" grpId="0" animBg="1"/>
      <p:bldP spid="8" grpId="1" animBg="1"/>
      <p:bldP spid="8" grpId="3" animBg="1"/>
      <p:bldP spid="8" grpId="4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C94678-4948-470B-87C9-FBF00DC0A155}"/>
              </a:ext>
            </a:extLst>
          </p:cNvPr>
          <p:cNvSpPr txBox="1"/>
          <p:nvPr/>
        </p:nvSpPr>
        <p:spPr>
          <a:xfrm>
            <a:off x="0" y="166271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6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4: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dừa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48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hái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xuống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còn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dừa</a:t>
            </a:r>
            <a:r>
              <a:rPr lang="en-US" sz="36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2C985A-AB6F-4090-89D5-38E72C7B962C}"/>
              </a:ext>
            </a:extLst>
          </p:cNvPr>
          <p:cNvCxnSpPr/>
          <p:nvPr/>
        </p:nvCxnSpPr>
        <p:spPr>
          <a:xfrm flipV="1">
            <a:off x="2116238" y="735553"/>
            <a:ext cx="9752747" cy="19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F5FAA8A-6B5B-4D84-A985-9D7E01F41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931" y="1880330"/>
            <a:ext cx="4170025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8FAC2B-0185-4FE7-8AEE-FDD618D21E40}"/>
              </a:ext>
            </a:extLst>
          </p:cNvPr>
          <p:cNvSpPr txBox="1"/>
          <p:nvPr/>
        </p:nvSpPr>
        <p:spPr>
          <a:xfrm>
            <a:off x="3837118" y="195619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0F21F-C0AF-4DC6-9BCE-D494A4B879AB}"/>
              </a:ext>
            </a:extLst>
          </p:cNvPr>
          <p:cNvSpPr txBox="1"/>
          <p:nvPr/>
        </p:nvSpPr>
        <p:spPr>
          <a:xfrm>
            <a:off x="5482850" y="195619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82E22-3050-42E1-8AFC-350572D4B188}"/>
              </a:ext>
            </a:extLst>
          </p:cNvPr>
          <p:cNvSpPr txBox="1"/>
          <p:nvPr/>
        </p:nvSpPr>
        <p:spPr>
          <a:xfrm>
            <a:off x="7115705" y="195619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8AAF22-9D8A-4B0D-8A4F-239033C304E2}"/>
              </a:ext>
            </a:extLst>
          </p:cNvPr>
          <p:cNvSpPr txBox="1"/>
          <p:nvPr/>
        </p:nvSpPr>
        <p:spPr>
          <a:xfrm>
            <a:off x="4746580" y="124434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F7A87C-9287-46E4-8482-5ACBE824A775}"/>
              </a:ext>
            </a:extLst>
          </p:cNvPr>
          <p:cNvSpPr txBox="1"/>
          <p:nvPr/>
        </p:nvSpPr>
        <p:spPr>
          <a:xfrm>
            <a:off x="6342821" y="195619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ADB969-6B02-4DD7-8ACF-1F48DC409714}"/>
              </a:ext>
            </a:extLst>
          </p:cNvPr>
          <p:cNvCxnSpPr/>
          <p:nvPr/>
        </p:nvCxnSpPr>
        <p:spPr>
          <a:xfrm flipV="1">
            <a:off x="275212" y="1300241"/>
            <a:ext cx="7655747" cy="216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CAE4282-B11C-43D1-A0F4-D3E4E9FE3F3C}"/>
              </a:ext>
            </a:extLst>
          </p:cNvPr>
          <p:cNvSpPr txBox="1"/>
          <p:nvPr/>
        </p:nvSpPr>
        <p:spPr>
          <a:xfrm>
            <a:off x="3729743" y="1285888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2D53CC-C3E0-4110-8B23-DD68674BE68B}"/>
              </a:ext>
            </a:extLst>
          </p:cNvPr>
          <p:cNvSpPr txBox="1"/>
          <p:nvPr/>
        </p:nvSpPr>
        <p:spPr>
          <a:xfrm>
            <a:off x="5584142" y="1268965"/>
            <a:ext cx="623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7A5E9F-EE2D-459A-9036-6BB89CE037AA}"/>
              </a:ext>
            </a:extLst>
          </p:cNvPr>
          <p:cNvSpPr txBox="1"/>
          <p:nvPr/>
        </p:nvSpPr>
        <p:spPr>
          <a:xfrm>
            <a:off x="6992612" y="1217529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FF04E3-EB53-4FDE-A486-B1C38C006AE3}"/>
              </a:ext>
            </a:extLst>
          </p:cNvPr>
          <p:cNvSpPr txBox="1"/>
          <p:nvPr/>
        </p:nvSpPr>
        <p:spPr>
          <a:xfrm>
            <a:off x="4687927" y="1991791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-SGK-TV" pitchFamily="2" charset="0"/>
                <a:cs typeface="Arial-SGK-TV" pitchFamily="2" charset="0"/>
              </a:rPr>
              <a:t>?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32B79E3-908A-489A-B6EC-9D44F88068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854" b="88672" l="16618" r="90849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452" t="32430" r="9276" b="12042"/>
          <a:stretch/>
        </p:blipFill>
        <p:spPr>
          <a:xfrm>
            <a:off x="1517562" y="2310135"/>
            <a:ext cx="9156874" cy="459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7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18" y="9939"/>
            <a:ext cx="9037983" cy="6748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9939"/>
            <a:ext cx="43974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smtClean="0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.VnAristote" panose="020B7200000000000000" pitchFamily="34" charset="0"/>
                <a:cs typeface="JasmineUPC" panose="02020603050405020304" pitchFamily="18" charset="-34"/>
              </a:rPr>
              <a:t>Trò chơi</a:t>
            </a:r>
            <a:endParaRPr lang="en-US" sz="660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latin typeface=".VnAristote" panose="020B7200000000000000" pitchFamily="34" charset="0"/>
              <a:cs typeface="Jasmine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1321" y="2504976"/>
            <a:ext cx="7575235" cy="1626437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ea typeface="Segoe UI Black" panose="020B0A02040204020203" pitchFamily="34" charset="0"/>
                <a:cs typeface="Arial-SGK-TV" pitchFamily="2" charset="0"/>
              </a:rPr>
              <a:t>LẤY ĐỒ CH</a:t>
            </a:r>
            <a:r>
              <a:rPr lang="vi-VN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ea typeface="Segoe UI Black" panose="020B0A02040204020203" pitchFamily="34" charset="0"/>
                <a:cs typeface="Arial-SGK-TV" pitchFamily="2" charset="0"/>
              </a:rPr>
              <a:t>Ơ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ea typeface="Segoe UI Black" panose="020B0A02040204020203" pitchFamily="34" charset="0"/>
                <a:cs typeface="Arial-SGK-TV" pitchFamily="2" charset="0"/>
              </a:rPr>
              <a:t>I NÀO?</a:t>
            </a:r>
          </a:p>
        </p:txBody>
      </p:sp>
    </p:spTree>
    <p:extLst>
      <p:ext uri="{BB962C8B-B14F-4D97-AF65-F5344CB8AC3E}">
        <p14:creationId xmlns:p14="http://schemas.microsoft.com/office/powerpoint/2010/main" val="8949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224" y="2960421"/>
            <a:ext cx="1199477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  <a:defRPr/>
            </a:pP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nhóm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  <a:defRPr/>
            </a:pP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l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ượt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chơi gieo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Đếm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chấm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xúc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xắc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49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trừ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đi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nhận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đồ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chơi ghi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bằng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71500" indent="-571500" algn="just">
              <a:buFontTx/>
              <a:buChar char="-"/>
              <a:defRPr/>
            </a:pP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Trò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chơi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thúc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khi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lấy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được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6 </a:t>
            </a:r>
            <a:r>
              <a:rPr lang="vi-VN" sz="35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đồ</a:t>
            </a:r>
            <a:r>
              <a:rPr lang="vi-VN" sz="35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chơi.</a:t>
            </a:r>
            <a:endParaRPr lang="en-US" sz="35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420" y="274570"/>
            <a:ext cx="3037114" cy="9035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EAC14C-479B-48C2-ABCA-59C93DF50C4C}"/>
              </a:ext>
            </a:extLst>
          </p:cNvPr>
          <p:cNvSpPr txBox="1"/>
          <p:nvPr/>
        </p:nvSpPr>
        <p:spPr>
          <a:xfrm>
            <a:off x="3640422" y="1588506"/>
            <a:ext cx="2574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49 -  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332E34-EFD9-47A5-84A3-4C815FDD9CA8}"/>
              </a:ext>
            </a:extLst>
          </p:cNvPr>
          <p:cNvSpPr/>
          <p:nvPr/>
        </p:nvSpPr>
        <p:spPr>
          <a:xfrm>
            <a:off x="4731027" y="1577010"/>
            <a:ext cx="861391" cy="715617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25A545-CAB5-41FC-9515-579E9C753A68}"/>
              </a:ext>
            </a:extLst>
          </p:cNvPr>
          <p:cNvSpPr txBox="1"/>
          <p:nvPr/>
        </p:nvSpPr>
        <p:spPr>
          <a:xfrm>
            <a:off x="4927846" y="1596237"/>
            <a:ext cx="558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3290B-6E8C-4C60-BDB5-51C9CA621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672" b="66276" l="54246" r="72328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5218" t="38980" r="28550" b="33696"/>
          <a:stretch/>
        </p:blipFill>
        <p:spPr>
          <a:xfrm>
            <a:off x="7716626" y="420284"/>
            <a:ext cx="2846469" cy="269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2003</TotalTime>
  <Words>279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.VnAristote</vt:lpstr>
      <vt:lpstr>Arial</vt:lpstr>
      <vt:lpstr>Arial-SGK-TV</vt:lpstr>
      <vt:lpstr>Calibri</vt:lpstr>
      <vt:lpstr>Calibri Light</vt:lpstr>
      <vt:lpstr>HP001</vt:lpstr>
      <vt:lpstr>JasmineUPC</vt:lpstr>
      <vt:lpstr>Segoe UI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Windows User</cp:lastModifiedBy>
  <cp:revision>94</cp:revision>
  <dcterms:created xsi:type="dcterms:W3CDTF">2020-08-13T02:00:35Z</dcterms:created>
  <dcterms:modified xsi:type="dcterms:W3CDTF">2022-03-19T08:52:34Z</dcterms:modified>
</cp:coreProperties>
</file>