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4E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4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6809E-99A7-4F35-B29D-018BC65655A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D3A3-7EA4-4A08-B9E9-B9A3D50F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1D3A3-7EA4-4A08-B9E9-B9A3D50FF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7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6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2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5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1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C3FF-FD7B-482D-B4D0-F0745CB3E599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inh San\Desktop\Giáo án\Hình nền p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51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1066800" y="732627"/>
            <a:ext cx="7010400" cy="5072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1769919" y="1775394"/>
            <a:ext cx="5867400" cy="45051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82436" y="2686050"/>
            <a:ext cx="6594764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18: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cộng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trừ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442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h San\Desktop\Giáo án\Hình nền pp\pngtree-cute-hand-drawn-style-mathematics-education-pink-stripes-background-image_337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85564" cy="501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219201" y="2000250"/>
            <a:ext cx="3387437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3061856" y="80027"/>
            <a:ext cx="2937163" cy="95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" y="995430"/>
            <a:ext cx="3111500" cy="623306"/>
            <a:chOff x="685800" y="1327239"/>
            <a:chExt cx="3111500" cy="831074"/>
          </a:xfrm>
        </p:grpSpPr>
        <p:sp>
          <p:nvSpPr>
            <p:cNvPr id="6" name="TextBox 5"/>
            <p:cNvSpPr txBox="1"/>
            <p:nvPr/>
          </p:nvSpPr>
          <p:spPr>
            <a:xfrm>
              <a:off x="1371600" y="1327239"/>
              <a:ext cx="2425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nhẩm</a:t>
              </a:r>
              <a:endPara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1371600"/>
              <a:ext cx="609600" cy="786713"/>
              <a:chOff x="2015923" y="5022186"/>
              <a:chExt cx="609600" cy="78671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015923" y="5022186"/>
                <a:ext cx="609600" cy="660975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37063" y="5029199"/>
                <a:ext cx="453737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23437"/>
              </p:ext>
            </p:extLst>
          </p:nvPr>
        </p:nvGraphicFramePr>
        <p:xfrm>
          <a:off x="1066801" y="1657350"/>
          <a:ext cx="73567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255"/>
                <a:gridCol w="2452255"/>
                <a:gridCol w="2452255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+ 1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+ 6 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+ 5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+ 2 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2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+ 7 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27589"/>
              </p:ext>
            </p:extLst>
          </p:nvPr>
        </p:nvGraphicFramePr>
        <p:xfrm>
          <a:off x="1025236" y="2857500"/>
          <a:ext cx="73567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255"/>
                <a:gridCol w="2452255"/>
                <a:gridCol w="2452255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 </a:t>
                      </a:r>
                      <a:r>
                        <a:rPr lang="en-US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– 6  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– 4 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– 2  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– 0  </a:t>
                      </a:r>
                    </a:p>
                  </a:txBody>
                  <a:tcPr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3 </a:t>
                      </a:r>
                      <a:r>
                        <a:rPr lang="en-US" sz="2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81200" y="165735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211455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7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3509" y="165735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218" y="2088435"/>
            <a:ext cx="692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8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165735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2099101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28575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3356401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600" y="28575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28575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6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9600" y="3299251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8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0400" y="3299251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1001152"/>
            <a:ext cx="3200400" cy="646331"/>
            <a:chOff x="685800" y="1334869"/>
            <a:chExt cx="3200400" cy="861774"/>
          </a:xfrm>
        </p:grpSpPr>
        <p:sp>
          <p:nvSpPr>
            <p:cNvPr id="5" name="TextBox 4"/>
            <p:cNvSpPr txBox="1"/>
            <p:nvPr/>
          </p:nvSpPr>
          <p:spPr>
            <a:xfrm>
              <a:off x="1460500" y="1334869"/>
              <a:ext cx="24257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a.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  <a:endPara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5800" y="1371600"/>
              <a:ext cx="609600" cy="786714"/>
              <a:chOff x="2015923" y="5022186"/>
              <a:chExt cx="609600" cy="786714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015923" y="5022186"/>
                <a:ext cx="609600" cy="660975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37063" y="5029201"/>
                <a:ext cx="453737" cy="779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3061856" y="80027"/>
            <a:ext cx="2937163" cy="95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886692" y="1714500"/>
            <a:ext cx="1018309" cy="73515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11" idx="6"/>
          </p:cNvCxnSpPr>
          <p:nvPr/>
        </p:nvCxnSpPr>
        <p:spPr>
          <a:xfrm>
            <a:off x="1905000" y="2082079"/>
            <a:ext cx="1219200" cy="389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22764" y="1612769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+ 3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24200" y="1685926"/>
            <a:ext cx="914400" cy="7325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66656" y="1815601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962400" y="2075585"/>
            <a:ext cx="990600" cy="1039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80164" y="1571626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- 4 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4800600" y="1628776"/>
            <a:ext cx="1180684" cy="768927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81601" y="1784219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638801" y="2075585"/>
            <a:ext cx="1170709" cy="1039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56564" y="1571626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+ 6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loud 32"/>
          <p:cNvSpPr/>
          <p:nvPr/>
        </p:nvSpPr>
        <p:spPr>
          <a:xfrm>
            <a:off x="6809510" y="1678132"/>
            <a:ext cx="1267691" cy="8364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52856" y="1800225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75919" y="2700204"/>
            <a:ext cx="242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&gt;, &lt;, = ?</a:t>
            </a:r>
            <a:endParaRPr lang="en-US" sz="3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52801" y="1815601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81600" y="1771650"/>
            <a:ext cx="5048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39001" y="1815601"/>
            <a:ext cx="83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59592" y="3184951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+ 4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76600" y="3636886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038600" y="3182250"/>
            <a:ext cx="574964" cy="40005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64592" y="3631760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– 7 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038600" y="3657600"/>
            <a:ext cx="574964" cy="40005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05400" y="3125169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71801" y="4117432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+ 0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050809" y="4114731"/>
            <a:ext cx="574964" cy="40005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17609" y="405765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050809" y="3200400"/>
            <a:ext cx="574964" cy="40005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038600" y="3667922"/>
            <a:ext cx="574964" cy="40005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038600" y="4114800"/>
            <a:ext cx="574964" cy="40005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3053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7" grpId="0"/>
      <p:bldP spid="39" grpId="0"/>
      <p:bldP spid="44" grpId="0"/>
      <p:bldP spid="45" grpId="0"/>
      <p:bldP spid="46" grpId="0"/>
      <p:bldP spid="50" grpId="0"/>
      <p:bldP spid="51" grpId="0"/>
      <p:bldP spid="52" grpId="0" animBg="1"/>
      <p:bldP spid="52" grpId="1" animBg="1"/>
      <p:bldP spid="53" grpId="0"/>
      <p:bldP spid="54" grpId="0" animBg="1"/>
      <p:bldP spid="54" grpId="1" animBg="1"/>
      <p:bldP spid="55" grpId="0"/>
      <p:bldP spid="56" grpId="0"/>
      <p:bldP spid="57" grpId="0" animBg="1"/>
      <p:bldP spid="57" grpId="1" animBg="1"/>
      <p:bldP spid="58" grpId="0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h San\Desktop\Giáo án\Hình nền pp\pngtree-cute-hand-drawn-style-mathematics-education-pink-stripes-background-image_337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85564" cy="501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838201" y="2000250"/>
            <a:ext cx="402474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NGHỈ GIẢI LAO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t="11002" r="8466" b="38133"/>
          <a:stretch/>
        </p:blipFill>
        <p:spPr bwMode="auto">
          <a:xfrm>
            <a:off x="1520372" y="840639"/>
            <a:ext cx="6328228" cy="430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8729" y="55717"/>
            <a:ext cx="7890145" cy="1200329"/>
            <a:chOff x="736811" y="1334869"/>
            <a:chExt cx="3149389" cy="1600438"/>
          </a:xfrm>
        </p:grpSpPr>
        <p:sp>
          <p:nvSpPr>
            <p:cNvPr id="6" name="TextBox 5"/>
            <p:cNvSpPr txBox="1"/>
            <p:nvPr/>
          </p:nvSpPr>
          <p:spPr>
            <a:xfrm>
              <a:off x="1176698" y="1334869"/>
              <a:ext cx="270950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Những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bông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hoa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ghi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phép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kết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quả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bằng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5</a:t>
              </a:r>
              <a:endPara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36811" y="1371600"/>
              <a:ext cx="523866" cy="786715"/>
              <a:chOff x="2066934" y="5022186"/>
              <a:chExt cx="523866" cy="786715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066934" y="5022186"/>
                <a:ext cx="299630" cy="66097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37063" y="5029201"/>
                <a:ext cx="453737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" name="Freeform 3"/>
          <p:cNvSpPr/>
          <p:nvPr/>
        </p:nvSpPr>
        <p:spPr>
          <a:xfrm>
            <a:off x="3283528" y="2566555"/>
            <a:ext cx="1094509" cy="290945"/>
          </a:xfrm>
          <a:custGeom>
            <a:avLst/>
            <a:gdLst>
              <a:gd name="connsiteX0" fmla="*/ 1094509 w 1094509"/>
              <a:gd name="connsiteY0" fmla="*/ 387927 h 387927"/>
              <a:gd name="connsiteX1" fmla="*/ 1052946 w 1094509"/>
              <a:gd name="connsiteY1" fmla="*/ 318654 h 387927"/>
              <a:gd name="connsiteX2" fmla="*/ 1025237 w 1094509"/>
              <a:gd name="connsiteY2" fmla="*/ 263236 h 387927"/>
              <a:gd name="connsiteX3" fmla="*/ 969818 w 1094509"/>
              <a:gd name="connsiteY3" fmla="*/ 221672 h 387927"/>
              <a:gd name="connsiteX4" fmla="*/ 928255 w 1094509"/>
              <a:gd name="connsiteY4" fmla="*/ 166254 h 387927"/>
              <a:gd name="connsiteX5" fmla="*/ 872837 w 1094509"/>
              <a:gd name="connsiteY5" fmla="*/ 83127 h 387927"/>
              <a:gd name="connsiteX6" fmla="*/ 803564 w 1094509"/>
              <a:gd name="connsiteY6" fmla="*/ 13854 h 387927"/>
              <a:gd name="connsiteX7" fmla="*/ 762000 w 1094509"/>
              <a:gd name="connsiteY7" fmla="*/ 0 h 387927"/>
              <a:gd name="connsiteX8" fmla="*/ 651164 w 1094509"/>
              <a:gd name="connsiteY8" fmla="*/ 27709 h 387927"/>
              <a:gd name="connsiteX9" fmla="*/ 568037 w 1094509"/>
              <a:gd name="connsiteY9" fmla="*/ 96982 h 387927"/>
              <a:gd name="connsiteX10" fmla="*/ 471055 w 1094509"/>
              <a:gd name="connsiteY10" fmla="*/ 235527 h 387927"/>
              <a:gd name="connsiteX11" fmla="*/ 374073 w 1094509"/>
              <a:gd name="connsiteY11" fmla="*/ 290945 h 387927"/>
              <a:gd name="connsiteX12" fmla="*/ 332509 w 1094509"/>
              <a:gd name="connsiteY12" fmla="*/ 332509 h 387927"/>
              <a:gd name="connsiteX13" fmla="*/ 249382 w 1094509"/>
              <a:gd name="connsiteY13" fmla="*/ 360218 h 387927"/>
              <a:gd name="connsiteX14" fmla="*/ 0 w 1094509"/>
              <a:gd name="connsiteY14" fmla="*/ 374072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4509" h="387927">
                <a:moveTo>
                  <a:pt x="1094509" y="387927"/>
                </a:moveTo>
                <a:cubicBezTo>
                  <a:pt x="1080655" y="364836"/>
                  <a:pt x="1066023" y="342194"/>
                  <a:pt x="1052946" y="318654"/>
                </a:cubicBezTo>
                <a:cubicBezTo>
                  <a:pt x="1042916" y="300600"/>
                  <a:pt x="1038678" y="278917"/>
                  <a:pt x="1025237" y="263236"/>
                </a:cubicBezTo>
                <a:cubicBezTo>
                  <a:pt x="1010209" y="245704"/>
                  <a:pt x="986146" y="238000"/>
                  <a:pt x="969818" y="221672"/>
                </a:cubicBezTo>
                <a:cubicBezTo>
                  <a:pt x="953490" y="205344"/>
                  <a:pt x="941497" y="185171"/>
                  <a:pt x="928255" y="166254"/>
                </a:cubicBezTo>
                <a:cubicBezTo>
                  <a:pt x="909158" y="138972"/>
                  <a:pt x="891310" y="110836"/>
                  <a:pt x="872837" y="83127"/>
                </a:cubicBezTo>
                <a:cubicBezTo>
                  <a:pt x="845128" y="41563"/>
                  <a:pt x="849747" y="36945"/>
                  <a:pt x="803564" y="13854"/>
                </a:cubicBezTo>
                <a:cubicBezTo>
                  <a:pt x="790502" y="7323"/>
                  <a:pt x="775855" y="4618"/>
                  <a:pt x="762000" y="0"/>
                </a:cubicBezTo>
                <a:cubicBezTo>
                  <a:pt x="735647" y="5270"/>
                  <a:pt x="679568" y="13507"/>
                  <a:pt x="651164" y="27709"/>
                </a:cubicBezTo>
                <a:cubicBezTo>
                  <a:pt x="622053" y="42264"/>
                  <a:pt x="587538" y="71910"/>
                  <a:pt x="568037" y="96982"/>
                </a:cubicBezTo>
                <a:cubicBezTo>
                  <a:pt x="552205" y="117338"/>
                  <a:pt x="496270" y="210312"/>
                  <a:pt x="471055" y="235527"/>
                </a:cubicBezTo>
                <a:cubicBezTo>
                  <a:pt x="438332" y="268250"/>
                  <a:pt x="412103" y="263780"/>
                  <a:pt x="374073" y="290945"/>
                </a:cubicBezTo>
                <a:cubicBezTo>
                  <a:pt x="358129" y="302333"/>
                  <a:pt x="349637" y="322994"/>
                  <a:pt x="332509" y="332509"/>
                </a:cubicBezTo>
                <a:cubicBezTo>
                  <a:pt x="306977" y="346694"/>
                  <a:pt x="277091" y="350982"/>
                  <a:pt x="249382" y="360218"/>
                </a:cubicBezTo>
                <a:cubicBezTo>
                  <a:pt x="142103" y="395977"/>
                  <a:pt x="222406" y="374072"/>
                  <a:pt x="0" y="37407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543113">
            <a:off x="3713018" y="2976096"/>
            <a:ext cx="443346" cy="1049482"/>
          </a:xfrm>
          <a:custGeom>
            <a:avLst/>
            <a:gdLst>
              <a:gd name="connsiteX0" fmla="*/ 443346 w 443346"/>
              <a:gd name="connsiteY0" fmla="*/ 0 h 1399309"/>
              <a:gd name="connsiteX1" fmla="*/ 374073 w 443346"/>
              <a:gd name="connsiteY1" fmla="*/ 69272 h 1399309"/>
              <a:gd name="connsiteX2" fmla="*/ 318655 w 443346"/>
              <a:gd name="connsiteY2" fmla="*/ 221672 h 1399309"/>
              <a:gd name="connsiteX3" fmla="*/ 304800 w 443346"/>
              <a:gd name="connsiteY3" fmla="*/ 346363 h 1399309"/>
              <a:gd name="connsiteX4" fmla="*/ 290946 w 443346"/>
              <a:gd name="connsiteY4" fmla="*/ 942109 h 1399309"/>
              <a:gd name="connsiteX5" fmla="*/ 277091 w 443346"/>
              <a:gd name="connsiteY5" fmla="*/ 1011382 h 1399309"/>
              <a:gd name="connsiteX6" fmla="*/ 193964 w 443346"/>
              <a:gd name="connsiteY6" fmla="*/ 1177636 h 1399309"/>
              <a:gd name="connsiteX7" fmla="*/ 166255 w 443346"/>
              <a:gd name="connsiteY7" fmla="*/ 1219200 h 1399309"/>
              <a:gd name="connsiteX8" fmla="*/ 124691 w 443346"/>
              <a:gd name="connsiteY8" fmla="*/ 1246909 h 1399309"/>
              <a:gd name="connsiteX9" fmla="*/ 69273 w 443346"/>
              <a:gd name="connsiteY9" fmla="*/ 1302327 h 1399309"/>
              <a:gd name="connsiteX10" fmla="*/ 55418 w 443346"/>
              <a:gd name="connsiteY10" fmla="*/ 1343891 h 1399309"/>
              <a:gd name="connsiteX11" fmla="*/ 0 w 443346"/>
              <a:gd name="connsiteY11" fmla="*/ 1399309 h 139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346" h="1399309">
                <a:moveTo>
                  <a:pt x="443346" y="0"/>
                </a:moveTo>
                <a:cubicBezTo>
                  <a:pt x="420255" y="23091"/>
                  <a:pt x="394121" y="43495"/>
                  <a:pt x="374073" y="69272"/>
                </a:cubicBezTo>
                <a:cubicBezTo>
                  <a:pt x="345118" y="106500"/>
                  <a:pt x="329591" y="183396"/>
                  <a:pt x="318655" y="221672"/>
                </a:cubicBezTo>
                <a:cubicBezTo>
                  <a:pt x="314037" y="263236"/>
                  <a:pt x="306407" y="304574"/>
                  <a:pt x="304800" y="346363"/>
                </a:cubicBezTo>
                <a:cubicBezTo>
                  <a:pt x="297166" y="544852"/>
                  <a:pt x="299215" y="743646"/>
                  <a:pt x="290946" y="942109"/>
                </a:cubicBezTo>
                <a:cubicBezTo>
                  <a:pt x="289966" y="965637"/>
                  <a:pt x="283287" y="988663"/>
                  <a:pt x="277091" y="1011382"/>
                </a:cubicBezTo>
                <a:cubicBezTo>
                  <a:pt x="250617" y="1108454"/>
                  <a:pt x="252169" y="1090329"/>
                  <a:pt x="193964" y="1177636"/>
                </a:cubicBezTo>
                <a:cubicBezTo>
                  <a:pt x="184728" y="1191491"/>
                  <a:pt x="180110" y="1209964"/>
                  <a:pt x="166255" y="1219200"/>
                </a:cubicBezTo>
                <a:lnTo>
                  <a:pt x="124691" y="1246909"/>
                </a:lnTo>
                <a:cubicBezTo>
                  <a:pt x="87748" y="1357742"/>
                  <a:pt x="143163" y="1228437"/>
                  <a:pt x="69273" y="1302327"/>
                </a:cubicBezTo>
                <a:cubicBezTo>
                  <a:pt x="58946" y="1312654"/>
                  <a:pt x="63519" y="1331740"/>
                  <a:pt x="55418" y="1343891"/>
                </a:cubicBezTo>
                <a:lnTo>
                  <a:pt x="0" y="1399309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959927" y="2795155"/>
            <a:ext cx="1316182" cy="259772"/>
          </a:xfrm>
          <a:custGeom>
            <a:avLst/>
            <a:gdLst>
              <a:gd name="connsiteX0" fmla="*/ 0 w 1316182"/>
              <a:gd name="connsiteY0" fmla="*/ 346363 h 346363"/>
              <a:gd name="connsiteX1" fmla="*/ 69273 w 1316182"/>
              <a:gd name="connsiteY1" fmla="*/ 318654 h 346363"/>
              <a:gd name="connsiteX2" fmla="*/ 110837 w 1316182"/>
              <a:gd name="connsiteY2" fmla="*/ 290945 h 346363"/>
              <a:gd name="connsiteX3" fmla="*/ 277091 w 1316182"/>
              <a:gd name="connsiteY3" fmla="*/ 263236 h 346363"/>
              <a:gd name="connsiteX4" fmla="*/ 540328 w 1316182"/>
              <a:gd name="connsiteY4" fmla="*/ 235527 h 346363"/>
              <a:gd name="connsiteX5" fmla="*/ 581891 w 1316182"/>
              <a:gd name="connsiteY5" fmla="*/ 207818 h 346363"/>
              <a:gd name="connsiteX6" fmla="*/ 637309 w 1316182"/>
              <a:gd name="connsiteY6" fmla="*/ 166254 h 346363"/>
              <a:gd name="connsiteX7" fmla="*/ 734291 w 1316182"/>
              <a:gd name="connsiteY7" fmla="*/ 110836 h 346363"/>
              <a:gd name="connsiteX8" fmla="*/ 775855 w 1316182"/>
              <a:gd name="connsiteY8" fmla="*/ 96982 h 346363"/>
              <a:gd name="connsiteX9" fmla="*/ 845128 w 1316182"/>
              <a:gd name="connsiteY9" fmla="*/ 41563 h 346363"/>
              <a:gd name="connsiteX10" fmla="*/ 942109 w 1316182"/>
              <a:gd name="connsiteY10" fmla="*/ 13854 h 346363"/>
              <a:gd name="connsiteX11" fmla="*/ 983673 w 1316182"/>
              <a:gd name="connsiteY11" fmla="*/ 0 h 346363"/>
              <a:gd name="connsiteX12" fmla="*/ 1039091 w 1316182"/>
              <a:gd name="connsiteY12" fmla="*/ 13854 h 346363"/>
              <a:gd name="connsiteX13" fmla="*/ 1080655 w 1316182"/>
              <a:gd name="connsiteY13" fmla="*/ 41563 h 346363"/>
              <a:gd name="connsiteX14" fmla="*/ 1136073 w 1316182"/>
              <a:gd name="connsiteY14" fmla="*/ 69272 h 346363"/>
              <a:gd name="connsiteX15" fmla="*/ 1177637 w 1316182"/>
              <a:gd name="connsiteY15" fmla="*/ 96982 h 346363"/>
              <a:gd name="connsiteX16" fmla="*/ 1316182 w 1316182"/>
              <a:gd name="connsiteY16" fmla="*/ 96982 h 3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6182" h="346363">
                <a:moveTo>
                  <a:pt x="0" y="346363"/>
                </a:moveTo>
                <a:cubicBezTo>
                  <a:pt x="23091" y="337127"/>
                  <a:pt x="47029" y="329776"/>
                  <a:pt x="69273" y="318654"/>
                </a:cubicBezTo>
                <a:cubicBezTo>
                  <a:pt x="84166" y="311207"/>
                  <a:pt x="95246" y="296792"/>
                  <a:pt x="110837" y="290945"/>
                </a:cubicBezTo>
                <a:cubicBezTo>
                  <a:pt x="135767" y="281596"/>
                  <a:pt x="262696" y="265293"/>
                  <a:pt x="277091" y="263236"/>
                </a:cubicBezTo>
                <a:cubicBezTo>
                  <a:pt x="414234" y="217524"/>
                  <a:pt x="175607" y="293115"/>
                  <a:pt x="540328" y="235527"/>
                </a:cubicBezTo>
                <a:cubicBezTo>
                  <a:pt x="556775" y="232930"/>
                  <a:pt x="568342" y="217496"/>
                  <a:pt x="581891" y="207818"/>
                </a:cubicBezTo>
                <a:cubicBezTo>
                  <a:pt x="600681" y="194397"/>
                  <a:pt x="618519" y="179675"/>
                  <a:pt x="637309" y="166254"/>
                </a:cubicBezTo>
                <a:cubicBezTo>
                  <a:pt x="672092" y="141409"/>
                  <a:pt x="693706" y="128229"/>
                  <a:pt x="734291" y="110836"/>
                </a:cubicBezTo>
                <a:cubicBezTo>
                  <a:pt x="747714" y="105083"/>
                  <a:pt x="762000" y="101600"/>
                  <a:pt x="775855" y="96982"/>
                </a:cubicBezTo>
                <a:cubicBezTo>
                  <a:pt x="801629" y="71207"/>
                  <a:pt x="810171" y="59041"/>
                  <a:pt x="845128" y="41563"/>
                </a:cubicBezTo>
                <a:cubicBezTo>
                  <a:pt x="867269" y="30492"/>
                  <a:pt x="921400" y="19771"/>
                  <a:pt x="942109" y="13854"/>
                </a:cubicBezTo>
                <a:cubicBezTo>
                  <a:pt x="956151" y="9842"/>
                  <a:pt x="969818" y="4618"/>
                  <a:pt x="983673" y="0"/>
                </a:cubicBezTo>
                <a:cubicBezTo>
                  <a:pt x="1002146" y="4618"/>
                  <a:pt x="1021589" y="6353"/>
                  <a:pt x="1039091" y="13854"/>
                </a:cubicBezTo>
                <a:cubicBezTo>
                  <a:pt x="1054396" y="20413"/>
                  <a:pt x="1066198" y="33302"/>
                  <a:pt x="1080655" y="41563"/>
                </a:cubicBezTo>
                <a:cubicBezTo>
                  <a:pt x="1098587" y="51810"/>
                  <a:pt x="1118141" y="59025"/>
                  <a:pt x="1136073" y="69272"/>
                </a:cubicBezTo>
                <a:cubicBezTo>
                  <a:pt x="1150530" y="77533"/>
                  <a:pt x="1161179" y="94450"/>
                  <a:pt x="1177637" y="96982"/>
                </a:cubicBezTo>
                <a:cubicBezTo>
                  <a:pt x="1223282" y="104004"/>
                  <a:pt x="1270000" y="96982"/>
                  <a:pt x="1316182" y="9698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8729" y="55717"/>
            <a:ext cx="7890145" cy="1015663"/>
            <a:chOff x="736811" y="1334869"/>
            <a:chExt cx="3149389" cy="1354218"/>
          </a:xfrm>
        </p:grpSpPr>
        <p:sp>
          <p:nvSpPr>
            <p:cNvPr id="5" name="TextBox 4"/>
            <p:cNvSpPr txBox="1"/>
            <p:nvPr/>
          </p:nvSpPr>
          <p:spPr>
            <a:xfrm>
              <a:off x="1176698" y="1334869"/>
              <a:ext cx="2709502" cy="135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dưới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đây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dấu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+, - , =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em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thể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lập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phép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đúng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36811" y="1371600"/>
              <a:ext cx="523866" cy="786715"/>
              <a:chOff x="2066934" y="5022186"/>
              <a:chExt cx="523866" cy="78671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066934" y="5022186"/>
                <a:ext cx="299630" cy="66097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37063" y="5029201"/>
                <a:ext cx="453737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4" t="71755" r="17130" b="10416"/>
          <a:stretch/>
        </p:blipFill>
        <p:spPr bwMode="auto">
          <a:xfrm>
            <a:off x="1230086" y="914400"/>
            <a:ext cx="6923315" cy="206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828800" y="3314699"/>
            <a:ext cx="2469834" cy="1110050"/>
            <a:chOff x="1828800" y="4419600"/>
            <a:chExt cx="2469834" cy="1480067"/>
          </a:xfrm>
        </p:grpSpPr>
        <p:sp>
          <p:nvSpPr>
            <p:cNvPr id="9" name="Flowchart: Alternate Process 8"/>
            <p:cNvSpPr/>
            <p:nvPr/>
          </p:nvSpPr>
          <p:spPr>
            <a:xfrm>
              <a:off x="1828800" y="4419600"/>
              <a:ext cx="2469834" cy="1447800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0" y="4551403"/>
              <a:ext cx="1752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+ 7 = 9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0" y="5161003"/>
              <a:ext cx="1752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 + 2 = 9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50166" y="3371850"/>
            <a:ext cx="2469834" cy="1096923"/>
            <a:chOff x="4572000" y="4437102"/>
            <a:chExt cx="2469834" cy="1462564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4572000" y="4437102"/>
              <a:ext cx="2469834" cy="1447800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9200" y="4551402"/>
              <a:ext cx="1752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 – 2 = 7 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00" y="5161002"/>
              <a:ext cx="1752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 – 7 = 2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9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nh San\Desktop\Giáo án\Hình nền pp\pngtree-cute-hand-drawn-style-mathematics-education-pink-plaid-background-image_337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08831" cy="508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9108" y="1771650"/>
            <a:ext cx="54205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5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205</Words>
  <Application>Microsoft Office PowerPoint</Application>
  <PresentationFormat>On-screen Show (16:9)</PresentationFormat>
  <Paragraphs>68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SKY</cp:lastModifiedBy>
  <cp:revision>14</cp:revision>
  <dcterms:created xsi:type="dcterms:W3CDTF">2020-08-19T08:37:27Z</dcterms:created>
  <dcterms:modified xsi:type="dcterms:W3CDTF">2022-12-28T03:58:50Z</dcterms:modified>
</cp:coreProperties>
</file>