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693" r:id="rId3"/>
  </p:sldMasterIdLst>
  <p:notesMasterIdLst>
    <p:notesMasterId r:id="rId26"/>
  </p:notesMasterIdLst>
  <p:sldIdLst>
    <p:sldId id="296" r:id="rId4"/>
    <p:sldId id="256" r:id="rId5"/>
    <p:sldId id="315" r:id="rId6"/>
    <p:sldId id="316" r:id="rId7"/>
    <p:sldId id="281" r:id="rId8"/>
    <p:sldId id="282" r:id="rId9"/>
    <p:sldId id="317" r:id="rId10"/>
    <p:sldId id="297" r:id="rId11"/>
    <p:sldId id="293" r:id="rId12"/>
    <p:sldId id="294" r:id="rId13"/>
    <p:sldId id="318" r:id="rId14"/>
    <p:sldId id="283" r:id="rId15"/>
    <p:sldId id="285" r:id="rId16"/>
    <p:sldId id="257" r:id="rId17"/>
    <p:sldId id="299" r:id="rId18"/>
    <p:sldId id="319" r:id="rId19"/>
    <p:sldId id="258" r:id="rId20"/>
    <p:sldId id="321" r:id="rId21"/>
    <p:sldId id="322" r:id="rId22"/>
    <p:sldId id="323" r:id="rId23"/>
    <p:sldId id="259" r:id="rId24"/>
    <p:sldId id="314"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48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extLst>
      <p:ext uri="{BB962C8B-B14F-4D97-AF65-F5344CB8AC3E}">
        <p14:creationId xmlns:p14="http://schemas.microsoft.com/office/powerpoint/2010/main" val="420946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t>‹#›</a:t>
            </a:fld>
            <a:endParaRPr lang="en-GB">
              <a:solidFill>
                <a:prstClr val="black">
                  <a:tint val="75000"/>
                </a:prstClr>
              </a:solidFill>
            </a:endParaRPr>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solidFill>
                  <a:prstClr val="black">
                    <a:tint val="75000"/>
                  </a:prstClr>
                </a:solidFill>
              </a:rPr>
              <a:t>12/20/2023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D1223-53C8-4F6E-A0EE-C7ADC22EE3B7}" type="datetimeFigureOut">
              <a:rPr lang="en-US" smtClean="0"/>
              <a:t>12/20/2023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7F815-C9D9-4C47-BF81-5524DE2DFF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7.xml"/><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image" Target="../media/image12.jp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slide" Target="slide8.xml"/><Relationship Id="rId9" Type="http://schemas.openxmlformats.org/officeDocument/2006/relationships/slide" Target="slide5.xm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microsoft.com/office/2007/relationships/media" Target="../media/media4.mp3"/><Relationship Id="rId7" Type="http://schemas.openxmlformats.org/officeDocument/2006/relationships/image" Target="../media/image14.png"/><Relationship Id="rId12" Type="http://schemas.openxmlformats.org/officeDocument/2006/relationships/image" Target="../media/image2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microsoft.com/office/2007/relationships/media" Target="../media/media4.mp3"/><Relationship Id="rId7" Type="http://schemas.openxmlformats.org/officeDocument/2006/relationships/image" Target="../media/image16.png"/><Relationship Id="rId12" Type="http://schemas.openxmlformats.org/officeDocument/2006/relationships/image" Target="../media/image29.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8.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microsoft.com/office/2007/relationships/media" Target="../media/media4.mp3"/><Relationship Id="rId7" Type="http://schemas.openxmlformats.org/officeDocument/2006/relationships/image" Target="../media/image17.png"/><Relationship Id="rId12"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30.gif"/><Relationship Id="rId5" Type="http://schemas.openxmlformats.org/officeDocument/2006/relationships/slideLayout" Target="../slideLayouts/slideLayout2.xml"/><Relationship Id="rId10"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25.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microsoft.com/office/2007/relationships/media" Target="../media/media4.mp3"/><Relationship Id="rId7" Type="http://schemas.openxmlformats.org/officeDocument/2006/relationships/image" Target="../media/image18.png"/><Relationship Id="rId12"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33.png"/><Relationship Id="rId5" Type="http://schemas.openxmlformats.org/officeDocument/2006/relationships/slideLayout" Target="../slideLayouts/slideLayout2.xml"/><Relationship Id="rId10" Type="http://schemas.microsoft.com/office/2007/relationships/hdphoto" Target="../media/hdphoto4.wdp"/><Relationship Id="rId4" Type="http://schemas.openxmlformats.org/officeDocument/2006/relationships/audio" Target="../media/media4.mp3"/><Relationship Id="rId9" Type="http://schemas.openxmlformats.org/officeDocument/2006/relationships/image" Target="../media/image3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1275523"/>
            <a:ext cx="812800" cy="812800"/>
          </a:xfrm>
          <a:prstGeom prst="rect">
            <a:avLst/>
          </a:prstGeom>
        </p:spPr>
      </p:pic>
      <p:sp>
        <p:nvSpPr>
          <p:cNvPr id="21" name="圆角矩形 1"/>
          <p:cNvSpPr/>
          <p:nvPr/>
        </p:nvSpPr>
        <p:spPr>
          <a:xfrm>
            <a:off x="3040641" y="3872105"/>
            <a:ext cx="5421715" cy="1091423"/>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a:solidFill>
                  <a:srgbClr val="FF0000"/>
                </a:solidFill>
              </a:rPr>
              <a:t>TIẾNG VIỆT LỚP 1</a:t>
            </a:r>
            <a:endParaRPr lang="zh-CN" altLang="en-US" sz="4800" b="1">
              <a:solidFill>
                <a:srgbClr val="FF0000"/>
              </a:solidFill>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2973318" y="217184"/>
            <a:ext cx="673909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4" tIns="45718" rIns="91314"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495"/>
            <a:r>
              <a:rPr lang="en-US" altLang="zh-CN" sz="3200" b="1" dirty="0">
                <a:solidFill>
                  <a:srgbClr val="C00000"/>
                </a:solidFill>
                <a:latin typeface="Tahoma" panose="020B0604030504040204" pitchFamily="34" charset="0"/>
                <a:cs typeface="Tahoma" panose="020B0604030504040204" pitchFamily="34" charset="0"/>
                <a:sym typeface="+mn-lt"/>
              </a:rPr>
              <a:t>TRƯỜNG TIỂU HỌC ĐỨC GIANG</a:t>
            </a:r>
            <a:endParaRPr lang="zh-CN" altLang="en-US" sz="3200" b="1" dirty="0">
              <a:solidFill>
                <a:srgbClr val="C00000"/>
              </a:solidFill>
              <a:latin typeface="Tahoma" panose="020B0604030504040204" pitchFamily="34" charset="0"/>
              <a:ea typeface="Microsoft YaHei" panose="020B0503020204020204" pitchFamily="34" charset="-122"/>
              <a:cs typeface="Tahoma" panose="020B0604030504040204" pitchFamily="34" charset="0"/>
              <a:sym typeface="+mn-l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1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4" fill="hold" display="0">
                  <p:stCondLst>
                    <p:cond delay="indefinite"/>
                  </p:stCondLst>
                  <p:endCondLst>
                    <p:cond evt="onStopAudio" delay="0">
                      <p:tgtEl>
                        <p:sldTgt/>
                      </p:tgtEl>
                    </p:cond>
                  </p:endCondLst>
                </p:cTn>
                <p:tgtEl>
                  <p:spTgt spid="14"/>
                </p:tgtEl>
              </p:cMediaNode>
            </p:audio>
          </p:childTnLst>
        </p:cTn>
      </p:par>
    </p:tnLst>
    <p:bldLst>
      <p:bldP spid="21" grpId="0" animBg="1"/>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67563" y="4540882"/>
            <a:ext cx="5821691" cy="20779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VnAvant" panose="020B7200000000000000" pitchFamily="34" charset="0"/>
            </a:endParaRPr>
          </a:p>
        </p:txBody>
      </p:sp>
      <p:sp>
        <p:nvSpPr>
          <p:cNvPr id="17" name="TextBox 16"/>
          <p:cNvSpPr txBox="1"/>
          <p:nvPr/>
        </p:nvSpPr>
        <p:spPr>
          <a:xfrm>
            <a:off x="4370774" y="4862852"/>
            <a:ext cx="3832223" cy="1569660"/>
          </a:xfrm>
          <a:prstGeom prst="rect">
            <a:avLst/>
          </a:prstGeom>
          <a:noFill/>
        </p:spPr>
        <p:txBody>
          <a:bodyPr wrap="square" rtlCol="0">
            <a:spAutoFit/>
          </a:bodyPr>
          <a:lstStyle/>
          <a:p>
            <a:r>
              <a:rPr lang="en-US" sz="9600" b="1" dirty="0" err="1">
                <a:latin typeface="Arial-SGK-TV" pitchFamily="2" charset="0"/>
                <a:cs typeface="Arial-SGK-TV" pitchFamily="2" charset="0"/>
              </a:rPr>
              <a:t>được</a:t>
            </a:r>
            <a:r>
              <a:rPr lang="en-US" sz="9600" b="1" dirty="0">
                <a:solidFill>
                  <a:srgbClr val="FF0000"/>
                </a:solidFill>
                <a:latin typeface="Arial-SGK-TV" pitchFamily="2" charset="0"/>
                <a:cs typeface="Arial-SGK-TV" pitchFamily="2" charset="0"/>
              </a:rPr>
              <a:t> </a:t>
            </a:r>
          </a:p>
        </p:txBody>
      </p:sp>
      <p:sp>
        <p:nvSpPr>
          <p:cNvPr id="4" name="TextBox 3"/>
          <p:cNvSpPr txBox="1"/>
          <p:nvPr/>
        </p:nvSpPr>
        <p:spPr>
          <a:xfrm>
            <a:off x="1378373" y="380602"/>
            <a:ext cx="3774445" cy="2215991"/>
          </a:xfrm>
          <a:prstGeom prst="rect">
            <a:avLst/>
          </a:prstGeom>
          <a:noFill/>
        </p:spPr>
        <p:txBody>
          <a:bodyPr wrap="square" rtlCol="0">
            <a:spAutoFit/>
          </a:bodyPr>
          <a:lstStyle/>
          <a:p>
            <a:r>
              <a:rPr lang="en-US" sz="13800" b="1" dirty="0" err="1">
                <a:solidFill>
                  <a:srgbClr val="FF0000"/>
                </a:solidFill>
                <a:latin typeface="Arial-SGK-TV" pitchFamily="2" charset="0"/>
                <a:cs typeface="Arial-SGK-TV" pitchFamily="2" charset="0"/>
              </a:rPr>
              <a:t>ươc</a:t>
            </a:r>
            <a:r>
              <a:rPr lang="en-US" sz="13800" b="1" dirty="0">
                <a:solidFill>
                  <a:srgbClr val="FF0000"/>
                </a:solidFill>
                <a:latin typeface="Arial-SGK-TV" pitchFamily="2" charset="0"/>
                <a:cs typeface="Arial-SGK-TV" pitchFamily="2" charset="0"/>
              </a:rPr>
              <a:t> </a:t>
            </a:r>
          </a:p>
        </p:txBody>
      </p:sp>
      <p:graphicFrame>
        <p:nvGraphicFramePr>
          <p:cNvPr id="7" name="Table 2"/>
          <p:cNvGraphicFramePr>
            <a:graphicFrameLocks noGrp="1"/>
          </p:cNvGraphicFramePr>
          <p:nvPr>
            <p:extLst>
              <p:ext uri="{D42A27DB-BD31-4B8C-83A1-F6EECF244321}">
                <p14:modId xmlns:p14="http://schemas.microsoft.com/office/powerpoint/2010/main" val="284709783"/>
              </p:ext>
            </p:extLst>
          </p:nvPr>
        </p:nvGraphicFramePr>
        <p:xfrm>
          <a:off x="3123017" y="3112870"/>
          <a:ext cx="5866238" cy="1749981"/>
        </p:xfrm>
        <a:graphic>
          <a:graphicData uri="http://schemas.openxmlformats.org/drawingml/2006/table">
            <a:tbl>
              <a:tblPr firstRow="1" bandRow="1">
                <a:tableStyleId>{5C22544A-7EE6-4342-B048-85BDC9FD1C3A}</a:tableStyleId>
              </a:tblPr>
              <a:tblGrid>
                <a:gridCol w="2933119">
                  <a:extLst>
                    <a:ext uri="{9D8B030D-6E8A-4147-A177-3AD203B41FA5}">
                      <a16:colId xmlns:a16="http://schemas.microsoft.com/office/drawing/2014/main" xmlns="" val="20000"/>
                    </a:ext>
                  </a:extLst>
                </a:gridCol>
                <a:gridCol w="2933119">
                  <a:extLst>
                    <a:ext uri="{9D8B030D-6E8A-4147-A177-3AD203B41FA5}">
                      <a16:colId xmlns:a16="http://schemas.microsoft.com/office/drawing/2014/main" xmlns="" val="20001"/>
                    </a:ext>
                  </a:extLst>
                </a:gridCol>
              </a:tblGrid>
              <a:tr h="1749981">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xmlns="" val="10000"/>
                  </a:ext>
                </a:extLst>
              </a:tr>
            </a:tbl>
          </a:graphicData>
        </a:graphic>
      </p:graphicFrame>
      <p:sp>
        <p:nvSpPr>
          <p:cNvPr id="14" name="TextBox 13"/>
          <p:cNvSpPr txBox="1"/>
          <p:nvPr/>
        </p:nvSpPr>
        <p:spPr>
          <a:xfrm>
            <a:off x="6286885" y="3045686"/>
            <a:ext cx="2483516" cy="1569660"/>
          </a:xfrm>
          <a:prstGeom prst="rect">
            <a:avLst/>
          </a:prstGeom>
          <a:noFill/>
        </p:spPr>
        <p:txBody>
          <a:bodyPr wrap="square" rtlCol="0">
            <a:spAutoFit/>
          </a:bodyPr>
          <a:lstStyle/>
          <a:p>
            <a:r>
              <a:rPr lang="en-US" sz="9600" b="1" dirty="0" err="1">
                <a:solidFill>
                  <a:srgbClr val="FF0000"/>
                </a:solidFill>
                <a:latin typeface="Arial-SGK-TV" pitchFamily="2" charset="0"/>
                <a:cs typeface="Arial-SGK-TV" pitchFamily="2" charset="0"/>
              </a:rPr>
              <a:t>ươc</a:t>
            </a:r>
            <a:r>
              <a:rPr lang="en-US" sz="9600" b="1" dirty="0">
                <a:solidFill>
                  <a:srgbClr val="FF0000"/>
                </a:solidFill>
                <a:latin typeface="Arial-SGK-TV" pitchFamily="2" charset="0"/>
                <a:cs typeface="Arial-SGK-TV" pitchFamily="2" charset="0"/>
              </a:rPr>
              <a:t> </a:t>
            </a:r>
          </a:p>
        </p:txBody>
      </p:sp>
      <p:sp>
        <p:nvSpPr>
          <p:cNvPr id="15" name="TextBox 14"/>
          <p:cNvSpPr txBox="1"/>
          <p:nvPr/>
        </p:nvSpPr>
        <p:spPr>
          <a:xfrm>
            <a:off x="3954076" y="3070331"/>
            <a:ext cx="1347250" cy="1569660"/>
          </a:xfrm>
          <a:prstGeom prst="rect">
            <a:avLst/>
          </a:prstGeom>
          <a:noFill/>
        </p:spPr>
        <p:txBody>
          <a:bodyPr wrap="square" rtlCol="0">
            <a:spAutoFit/>
          </a:bodyPr>
          <a:lstStyle/>
          <a:p>
            <a:r>
              <a:rPr lang="en-US" sz="9600" b="1" dirty="0">
                <a:latin typeface="Arial-SGK-TV" pitchFamily="2" charset="0"/>
                <a:cs typeface="Arial-SGK-TV" pitchFamily="2" charset="0"/>
              </a:rPr>
              <a:t>đ</a:t>
            </a:r>
            <a:r>
              <a:rPr lang="en-US" sz="9600" b="1" dirty="0">
                <a:solidFill>
                  <a:srgbClr val="FF0000"/>
                </a:solidFill>
                <a:latin typeface="Arial-SGK-TV" pitchFamily="2" charset="0"/>
                <a:cs typeface="Arial-SGK-TV" pitchFamily="2" charset="0"/>
              </a:rPr>
              <a:t> </a:t>
            </a:r>
          </a:p>
        </p:txBody>
      </p:sp>
      <p:sp>
        <p:nvSpPr>
          <p:cNvPr id="16" name="TextBox 15"/>
          <p:cNvSpPr txBox="1"/>
          <p:nvPr/>
        </p:nvSpPr>
        <p:spPr>
          <a:xfrm>
            <a:off x="5123968" y="4869038"/>
            <a:ext cx="2442710" cy="1569660"/>
          </a:xfrm>
          <a:prstGeom prst="rect">
            <a:avLst/>
          </a:prstGeom>
          <a:noFill/>
          <a:ln>
            <a:noFill/>
          </a:ln>
        </p:spPr>
        <p:txBody>
          <a:bodyPr wrap="square" rtlCol="0">
            <a:spAutoFit/>
          </a:bodyPr>
          <a:lstStyle/>
          <a:p>
            <a:r>
              <a:rPr lang="en-US" sz="9600" b="1" dirty="0" err="1">
                <a:solidFill>
                  <a:srgbClr val="FF0000"/>
                </a:solidFill>
                <a:latin typeface="Arial-SGK-TV" pitchFamily="2" charset="0"/>
                <a:cs typeface="Arial-SGK-TV" pitchFamily="2" charset="0"/>
              </a:rPr>
              <a:t>ươc</a:t>
            </a:r>
            <a:r>
              <a:rPr lang="en-US" sz="9600" b="1" dirty="0">
                <a:solidFill>
                  <a:srgbClr val="FF0000"/>
                </a:solidFill>
                <a:latin typeface="Arial-SGK-TV" pitchFamily="2" charset="0"/>
                <a:cs typeface="Arial-SGK-TV" pitchFamily="2" charset="0"/>
              </a:rPr>
              <a:t> </a:t>
            </a:r>
          </a:p>
        </p:txBody>
      </p:sp>
      <p:sp>
        <p:nvSpPr>
          <p:cNvPr id="35" name="TextBox 34"/>
          <p:cNvSpPr txBox="1"/>
          <p:nvPr/>
        </p:nvSpPr>
        <p:spPr>
          <a:xfrm>
            <a:off x="7398892" y="447438"/>
            <a:ext cx="3507613" cy="2215991"/>
          </a:xfrm>
          <a:prstGeom prst="rect">
            <a:avLst/>
          </a:prstGeom>
          <a:noFill/>
        </p:spPr>
        <p:txBody>
          <a:bodyPr wrap="square" rtlCol="0">
            <a:spAutoFit/>
          </a:bodyPr>
          <a:lstStyle/>
          <a:p>
            <a:r>
              <a:rPr lang="en-US" sz="13800" b="1" dirty="0" err="1">
                <a:solidFill>
                  <a:srgbClr val="FF0000"/>
                </a:solidFill>
                <a:latin typeface="Arial-SGK-TV" pitchFamily="2" charset="0"/>
                <a:cs typeface="Arial-SGK-TV" pitchFamily="2" charset="0"/>
              </a:rPr>
              <a:t>ươt</a:t>
            </a:r>
            <a:r>
              <a:rPr lang="en-US" sz="13800" b="1" dirty="0">
                <a:solidFill>
                  <a:srgbClr val="FF0000"/>
                </a:solidFill>
                <a:latin typeface="Arial-SGK-TV" pitchFamily="2" charset="0"/>
                <a:cs typeface="Arial-SGK-TV" pitchFamily="2" charset="0"/>
              </a:rPr>
              <a:t> </a:t>
            </a:r>
          </a:p>
        </p:txBody>
      </p:sp>
      <p:grpSp>
        <p:nvGrpSpPr>
          <p:cNvPr id="23" name="Group 22">
            <a:extLst>
              <a:ext uri="{FF2B5EF4-FFF2-40B4-BE49-F238E27FC236}">
                <a16:creationId xmlns:a16="http://schemas.microsoft.com/office/drawing/2014/main" xmlns="" id="{C6B86511-1E63-4F2D-8678-CE92715F45D8}"/>
              </a:ext>
            </a:extLst>
          </p:cNvPr>
          <p:cNvGrpSpPr/>
          <p:nvPr/>
        </p:nvGrpSpPr>
        <p:grpSpPr>
          <a:xfrm>
            <a:off x="57453" y="111105"/>
            <a:ext cx="1588468" cy="532766"/>
            <a:chOff x="1130881" y="587625"/>
            <a:chExt cx="1879487" cy="532766"/>
          </a:xfrm>
        </p:grpSpPr>
        <p:sp>
          <p:nvSpPr>
            <p:cNvPr id="24" name="Rectangle: Rounded Corners 23">
              <a:extLst>
                <a:ext uri="{FF2B5EF4-FFF2-40B4-BE49-F238E27FC236}">
                  <a16:creationId xmlns:a16="http://schemas.microsoft.com/office/drawing/2014/main" xmlns="" id="{1E38C9A4-5BCD-433E-9D22-46404DE6E59D}"/>
                </a:ext>
              </a:extLst>
            </p:cNvPr>
            <p:cNvSpPr/>
            <p:nvPr/>
          </p:nvSpPr>
          <p:spPr>
            <a:xfrm>
              <a:off x="1524778" y="587625"/>
              <a:ext cx="1485590" cy="5327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Đọc</a:t>
              </a:r>
              <a:endParaRPr lang="en-US" sz="2800" b="1" dirty="0">
                <a:latin typeface="Arial-SGK-TV" pitchFamily="2" charset="0"/>
                <a:cs typeface="Arial-SGK-TV" pitchFamily="2" charset="0"/>
              </a:endParaRPr>
            </a:p>
          </p:txBody>
        </p:sp>
        <p:sp>
          <p:nvSpPr>
            <p:cNvPr id="25" name="Oval 24">
              <a:extLst>
                <a:ext uri="{FF2B5EF4-FFF2-40B4-BE49-F238E27FC236}">
                  <a16:creationId xmlns:a16="http://schemas.microsoft.com/office/drawing/2014/main" xmlns="" id="{3B20C389-0516-4EA9-8D26-CD88F55F717E}"/>
                </a:ext>
              </a:extLst>
            </p:cNvPr>
            <p:cNvSpPr/>
            <p:nvPr/>
          </p:nvSpPr>
          <p:spPr>
            <a:xfrm>
              <a:off x="1130881" y="587625"/>
              <a:ext cx="617790" cy="5327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grpSp>
      <p:cxnSp>
        <p:nvCxnSpPr>
          <p:cNvPr id="10" name="Straight Connector 9">
            <a:extLst>
              <a:ext uri="{FF2B5EF4-FFF2-40B4-BE49-F238E27FC236}">
                <a16:creationId xmlns:a16="http://schemas.microsoft.com/office/drawing/2014/main" xmlns="" id="{5C784781-6B6F-4C92-9A50-6625E1EEF1A6}"/>
              </a:ext>
            </a:extLst>
          </p:cNvPr>
          <p:cNvCxnSpPr/>
          <p:nvPr/>
        </p:nvCxnSpPr>
        <p:spPr>
          <a:xfrm>
            <a:off x="1645921" y="2278966"/>
            <a:ext cx="1786596"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2FAD60E-50B2-4AD3-B698-13872B9390B7}"/>
              </a:ext>
            </a:extLst>
          </p:cNvPr>
          <p:cNvCxnSpPr/>
          <p:nvPr/>
        </p:nvCxnSpPr>
        <p:spPr>
          <a:xfrm>
            <a:off x="7664549" y="2369162"/>
            <a:ext cx="1786596" cy="0"/>
          </a:xfrm>
          <a:prstGeom prst="line">
            <a:avLst/>
          </a:prstGeom>
          <a:ln w="1270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anim calcmode="lin" valueType="num">
                                      <p:cBhvr>
                                        <p:cTn id="11" dur="500" fill="hold"/>
                                        <p:tgtEl>
                                          <p:spTgt spid="35"/>
                                        </p:tgtEl>
                                        <p:attrNameLst>
                                          <p:attrName>ppt_x</p:attrName>
                                        </p:attrNameLst>
                                      </p:cBhvr>
                                      <p:tavLst>
                                        <p:tav tm="0">
                                          <p:val>
                                            <p:strVal val="#ppt_x"/>
                                          </p:val>
                                        </p:tav>
                                        <p:tav tm="100000">
                                          <p:val>
                                            <p:strVal val="#ppt_x"/>
                                          </p:val>
                                        </p:tav>
                                      </p:tavLst>
                                    </p:anim>
                                    <p:anim calcmode="lin" valueType="num">
                                      <p:cBhvr>
                                        <p:cTn id="1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1+#ppt_w/2"/>
                                          </p:val>
                                        </p:tav>
                                        <p:tav tm="100000">
                                          <p:val>
                                            <p:strVal val="#ppt_x"/>
                                          </p:val>
                                        </p:tav>
                                      </p:tavLst>
                                    </p:anim>
                                    <p:anim calcmode="lin" valueType="num">
                                      <p:cBhvr additive="base">
                                        <p:cTn id="2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53" presetClass="exit" presetSubtype="32" fill="hold" nodeType="withEffect">
                                  <p:stCondLst>
                                    <p:cond delay="0"/>
                                  </p:stCondLst>
                                  <p:childTnLst>
                                    <p:anim calcmode="lin" valueType="num">
                                      <p:cBhvr>
                                        <p:cTn id="31" dur="500"/>
                                        <p:tgtEl>
                                          <p:spTgt spid="39"/>
                                        </p:tgtEl>
                                        <p:attrNameLst>
                                          <p:attrName>ppt_w</p:attrName>
                                        </p:attrNameLst>
                                      </p:cBhvr>
                                      <p:tavLst>
                                        <p:tav tm="0">
                                          <p:val>
                                            <p:strVal val="ppt_w"/>
                                          </p:val>
                                        </p:tav>
                                        <p:tav tm="100000">
                                          <p:val>
                                            <p:fltVal val="0"/>
                                          </p:val>
                                        </p:tav>
                                      </p:tavLst>
                                    </p:anim>
                                    <p:anim calcmode="lin" valueType="num">
                                      <p:cBhvr>
                                        <p:cTn id="32" dur="500"/>
                                        <p:tgtEl>
                                          <p:spTgt spid="39"/>
                                        </p:tgtEl>
                                        <p:attrNameLst>
                                          <p:attrName>ppt_h</p:attrName>
                                        </p:attrNameLst>
                                      </p:cBhvr>
                                      <p:tavLst>
                                        <p:tav tm="0">
                                          <p:val>
                                            <p:strVal val="ppt_h"/>
                                          </p:val>
                                        </p:tav>
                                        <p:tav tm="100000">
                                          <p:val>
                                            <p:fltVal val="0"/>
                                          </p:val>
                                        </p:tav>
                                      </p:tavLst>
                                    </p:anim>
                                    <p:animEffect transition="out" filter="fade">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randombar(horizontal)">
                                      <p:cBhvr>
                                        <p:cTn id="50" dur="500"/>
                                        <p:tgtEl>
                                          <p:spTgt spid="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randombar(horizontal)">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4" grpId="0"/>
      <p:bldP spid="14" grpId="0"/>
      <p:bldP spid="15" grpId="0"/>
      <p:bldP spid="16"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453" y="1275700"/>
            <a:ext cx="12192000" cy="1227766"/>
            <a:chOff x="1006900" y="4393375"/>
            <a:chExt cx="10169610" cy="1227766"/>
          </a:xfrm>
        </p:grpSpPr>
        <p:sp>
          <p:nvSpPr>
            <p:cNvPr id="18" name="TextBox 17"/>
            <p:cNvSpPr txBox="1"/>
            <p:nvPr/>
          </p:nvSpPr>
          <p:spPr>
            <a:xfrm>
              <a:off x="1006900" y="4420812"/>
              <a:ext cx="2360612" cy="1200329"/>
            </a:xfrm>
            <a:prstGeom prst="rect">
              <a:avLst/>
            </a:prstGeom>
            <a:noFill/>
          </p:spPr>
          <p:txBody>
            <a:bodyPr wrap="square" rtlCol="0">
              <a:spAutoFit/>
            </a:bodyPr>
            <a:lstStyle/>
            <a:p>
              <a:r>
                <a:rPr lang="en-US" sz="7200" dirty="0" err="1">
                  <a:latin typeface="Arial-SGK-TV" pitchFamily="2" charset="0"/>
                  <a:cs typeface="Arial-SGK-TV" pitchFamily="2" charset="0"/>
                </a:rPr>
                <a:t>bước</a:t>
              </a:r>
              <a:r>
                <a:rPr lang="en-US" sz="7200" dirty="0">
                  <a:latin typeface="Arial-SGK-TV" pitchFamily="2" charset="0"/>
                  <a:cs typeface="Arial-SGK-TV" pitchFamily="2" charset="0"/>
                </a:rPr>
                <a:t> </a:t>
              </a:r>
            </a:p>
          </p:txBody>
        </p:sp>
        <p:sp>
          <p:nvSpPr>
            <p:cNvPr id="26" name="TextBox 25"/>
            <p:cNvSpPr txBox="1"/>
            <p:nvPr/>
          </p:nvSpPr>
          <p:spPr>
            <a:xfrm>
              <a:off x="3367514" y="4393375"/>
              <a:ext cx="2360612" cy="1200329"/>
            </a:xfrm>
            <a:prstGeom prst="rect">
              <a:avLst/>
            </a:prstGeom>
            <a:noFill/>
          </p:spPr>
          <p:txBody>
            <a:bodyPr wrap="square" rtlCol="0">
              <a:spAutoFit/>
            </a:bodyPr>
            <a:lstStyle/>
            <a:p>
              <a:r>
                <a:rPr lang="en-US" sz="7200" dirty="0" err="1">
                  <a:latin typeface="Arial-SGK-TV" pitchFamily="2" charset="0"/>
                  <a:cs typeface="Arial-SGK-TV" pitchFamily="2" charset="0"/>
                </a:rPr>
                <a:t>lược</a:t>
              </a:r>
              <a:r>
                <a:rPr lang="en-US" sz="7200" dirty="0">
                  <a:latin typeface="Arial-SGK-TV" pitchFamily="2" charset="0"/>
                  <a:cs typeface="Arial-SGK-TV" pitchFamily="2" charset="0"/>
                </a:rPr>
                <a:t> </a:t>
              </a:r>
            </a:p>
          </p:txBody>
        </p:sp>
        <p:sp>
          <p:nvSpPr>
            <p:cNvPr id="28" name="TextBox 27"/>
            <p:cNvSpPr txBox="1"/>
            <p:nvPr/>
          </p:nvSpPr>
          <p:spPr>
            <a:xfrm>
              <a:off x="6091706" y="4393375"/>
              <a:ext cx="2360612" cy="1200329"/>
            </a:xfrm>
            <a:prstGeom prst="rect">
              <a:avLst/>
            </a:prstGeom>
            <a:noFill/>
          </p:spPr>
          <p:txBody>
            <a:bodyPr wrap="square" rtlCol="0">
              <a:spAutoFit/>
            </a:bodyPr>
            <a:lstStyle/>
            <a:p>
              <a:r>
                <a:rPr lang="en-US" sz="7200" dirty="0" err="1">
                  <a:latin typeface="Arial-SGK-TV" pitchFamily="2" charset="0"/>
                  <a:cs typeface="Arial-SGK-TV" pitchFamily="2" charset="0"/>
                </a:rPr>
                <a:t>ngược</a:t>
              </a:r>
              <a:r>
                <a:rPr lang="en-US" sz="7200" dirty="0">
                  <a:latin typeface="Arial-SGK-TV" pitchFamily="2" charset="0"/>
                  <a:cs typeface="Arial-SGK-TV" pitchFamily="2" charset="0"/>
                </a:rPr>
                <a:t> </a:t>
              </a:r>
            </a:p>
          </p:txBody>
        </p:sp>
        <p:sp>
          <p:nvSpPr>
            <p:cNvPr id="30" name="TextBox 29"/>
            <p:cNvSpPr txBox="1"/>
            <p:nvPr/>
          </p:nvSpPr>
          <p:spPr>
            <a:xfrm>
              <a:off x="8815898" y="4393375"/>
              <a:ext cx="2360612" cy="1200329"/>
            </a:xfrm>
            <a:prstGeom prst="rect">
              <a:avLst/>
            </a:prstGeom>
            <a:noFill/>
          </p:spPr>
          <p:txBody>
            <a:bodyPr wrap="square" rtlCol="0">
              <a:spAutoFit/>
            </a:bodyPr>
            <a:lstStyle/>
            <a:p>
              <a:r>
                <a:rPr lang="en-US" sz="7200" dirty="0">
                  <a:latin typeface="Arial-SGK-TV" pitchFamily="2" charset="0"/>
                  <a:cs typeface="Arial-SGK-TV" pitchFamily="2" charset="0"/>
                </a:rPr>
                <a:t>  </a:t>
              </a:r>
              <a:r>
                <a:rPr lang="en-US" sz="7200" dirty="0" err="1">
                  <a:latin typeface="Arial-SGK-TV" pitchFamily="2" charset="0"/>
                  <a:cs typeface="Arial-SGK-TV" pitchFamily="2" charset="0"/>
                </a:rPr>
                <a:t>nước</a:t>
              </a:r>
              <a:r>
                <a:rPr lang="en-US" sz="7200" dirty="0">
                  <a:latin typeface="Arial-SGK-TV" pitchFamily="2" charset="0"/>
                  <a:cs typeface="Arial-SGK-TV" pitchFamily="2" charset="0"/>
                </a:rPr>
                <a:t> </a:t>
              </a:r>
            </a:p>
          </p:txBody>
        </p:sp>
      </p:grpSp>
      <p:grpSp>
        <p:nvGrpSpPr>
          <p:cNvPr id="34" name="Group 33"/>
          <p:cNvGrpSpPr/>
          <p:nvPr/>
        </p:nvGrpSpPr>
        <p:grpSpPr>
          <a:xfrm>
            <a:off x="0" y="3450686"/>
            <a:ext cx="12192000" cy="1255203"/>
            <a:chOff x="1024826" y="5316705"/>
            <a:chExt cx="10133757" cy="1255203"/>
          </a:xfrm>
        </p:grpSpPr>
        <p:sp>
          <p:nvSpPr>
            <p:cNvPr id="29" name="TextBox 28"/>
            <p:cNvSpPr txBox="1"/>
            <p:nvPr/>
          </p:nvSpPr>
          <p:spPr>
            <a:xfrm>
              <a:off x="6091705" y="5316705"/>
              <a:ext cx="2360613" cy="1200329"/>
            </a:xfrm>
            <a:prstGeom prst="rect">
              <a:avLst/>
            </a:prstGeom>
            <a:noFill/>
          </p:spPr>
          <p:txBody>
            <a:bodyPr wrap="square" rtlCol="0">
              <a:spAutoFit/>
            </a:bodyPr>
            <a:lstStyle/>
            <a:p>
              <a:r>
                <a:rPr lang="en-US" sz="7200" dirty="0" err="1">
                  <a:latin typeface="Arial-SGK-TV" pitchFamily="2" charset="0"/>
                  <a:cs typeface="Arial-SGK-TV" pitchFamily="2" charset="0"/>
                </a:rPr>
                <a:t>mướt</a:t>
              </a:r>
              <a:endParaRPr lang="en-US" sz="7200" dirty="0">
                <a:latin typeface="Arial-SGK-TV" pitchFamily="2" charset="0"/>
                <a:cs typeface="Arial-SGK-TV" pitchFamily="2" charset="0"/>
              </a:endParaRPr>
            </a:p>
          </p:txBody>
        </p:sp>
        <p:sp>
          <p:nvSpPr>
            <p:cNvPr id="31" name="TextBox 30"/>
            <p:cNvSpPr txBox="1"/>
            <p:nvPr/>
          </p:nvSpPr>
          <p:spPr>
            <a:xfrm>
              <a:off x="8797970" y="5359950"/>
              <a:ext cx="2360613" cy="1200329"/>
            </a:xfrm>
            <a:prstGeom prst="rect">
              <a:avLst/>
            </a:prstGeom>
            <a:noFill/>
          </p:spPr>
          <p:txBody>
            <a:bodyPr wrap="square" rtlCol="0">
              <a:spAutoFit/>
            </a:bodyPr>
            <a:lstStyle/>
            <a:p>
              <a:r>
                <a:rPr lang="en-US" sz="7200" dirty="0">
                  <a:latin typeface="Arial-SGK-TV" pitchFamily="2" charset="0"/>
                  <a:cs typeface="Arial-SGK-TV" pitchFamily="2" charset="0"/>
                </a:rPr>
                <a:t>  </a:t>
              </a:r>
              <a:r>
                <a:rPr lang="en-US" sz="7200" dirty="0" err="1">
                  <a:latin typeface="Arial-SGK-TV" pitchFamily="2" charset="0"/>
                  <a:cs typeface="Arial-SGK-TV" pitchFamily="2" charset="0"/>
                </a:rPr>
                <a:t>mượt</a:t>
              </a:r>
              <a:endParaRPr lang="en-US" sz="7200" dirty="0">
                <a:latin typeface="Arial-SGK-TV" pitchFamily="2" charset="0"/>
                <a:cs typeface="Arial-SGK-TV" pitchFamily="2" charset="0"/>
              </a:endParaRPr>
            </a:p>
          </p:txBody>
        </p:sp>
        <p:sp>
          <p:nvSpPr>
            <p:cNvPr id="32" name="TextBox 31"/>
            <p:cNvSpPr txBox="1"/>
            <p:nvPr/>
          </p:nvSpPr>
          <p:spPr>
            <a:xfrm>
              <a:off x="1024826" y="5371579"/>
              <a:ext cx="2360613" cy="1200329"/>
            </a:xfrm>
            <a:prstGeom prst="rect">
              <a:avLst/>
            </a:prstGeom>
            <a:noFill/>
          </p:spPr>
          <p:txBody>
            <a:bodyPr wrap="square" rtlCol="0">
              <a:spAutoFit/>
            </a:bodyPr>
            <a:lstStyle/>
            <a:p>
              <a:r>
                <a:rPr lang="en-US" sz="7200" dirty="0" err="1">
                  <a:latin typeface="Arial-SGK-TV" pitchFamily="2" charset="0"/>
                  <a:cs typeface="Arial-SGK-TV" pitchFamily="2" charset="0"/>
                </a:rPr>
                <a:t>lướt</a:t>
              </a:r>
              <a:endParaRPr lang="en-US" sz="7200" dirty="0">
                <a:latin typeface="Arial-SGK-TV" pitchFamily="2" charset="0"/>
                <a:cs typeface="Arial-SGK-TV" pitchFamily="2" charset="0"/>
              </a:endParaRPr>
            </a:p>
          </p:txBody>
        </p:sp>
        <p:sp>
          <p:nvSpPr>
            <p:cNvPr id="33" name="TextBox 32"/>
            <p:cNvSpPr txBox="1"/>
            <p:nvPr/>
          </p:nvSpPr>
          <p:spPr>
            <a:xfrm>
              <a:off x="3385440" y="5344142"/>
              <a:ext cx="2360613" cy="1200329"/>
            </a:xfrm>
            <a:prstGeom prst="rect">
              <a:avLst/>
            </a:prstGeom>
            <a:noFill/>
          </p:spPr>
          <p:txBody>
            <a:bodyPr wrap="square" rtlCol="0">
              <a:spAutoFit/>
            </a:bodyPr>
            <a:lstStyle/>
            <a:p>
              <a:r>
                <a:rPr lang="en-US" sz="7200" dirty="0" err="1">
                  <a:latin typeface="Arial-SGK-TV" pitchFamily="2" charset="0"/>
                  <a:cs typeface="Arial-SGK-TV" pitchFamily="2" charset="0"/>
                </a:rPr>
                <a:t>lượt</a:t>
              </a:r>
              <a:endParaRPr lang="en-US" sz="7200" dirty="0">
                <a:latin typeface="Arial-SGK-TV" pitchFamily="2" charset="0"/>
                <a:cs typeface="Arial-SGK-TV" pitchFamily="2" charset="0"/>
              </a:endParaRPr>
            </a:p>
          </p:txBody>
        </p:sp>
      </p:grpSp>
      <p:grpSp>
        <p:nvGrpSpPr>
          <p:cNvPr id="23" name="Group 22">
            <a:extLst>
              <a:ext uri="{FF2B5EF4-FFF2-40B4-BE49-F238E27FC236}">
                <a16:creationId xmlns:a16="http://schemas.microsoft.com/office/drawing/2014/main" xmlns="" id="{C6B86511-1E63-4F2D-8678-CE92715F45D8}"/>
              </a:ext>
            </a:extLst>
          </p:cNvPr>
          <p:cNvGrpSpPr/>
          <p:nvPr/>
        </p:nvGrpSpPr>
        <p:grpSpPr>
          <a:xfrm>
            <a:off x="57453" y="111105"/>
            <a:ext cx="1588468" cy="532766"/>
            <a:chOff x="1130881" y="587625"/>
            <a:chExt cx="1879487" cy="532766"/>
          </a:xfrm>
        </p:grpSpPr>
        <p:sp>
          <p:nvSpPr>
            <p:cNvPr id="24" name="Rectangle: Rounded Corners 23">
              <a:extLst>
                <a:ext uri="{FF2B5EF4-FFF2-40B4-BE49-F238E27FC236}">
                  <a16:creationId xmlns:a16="http://schemas.microsoft.com/office/drawing/2014/main" xmlns="" id="{1E38C9A4-5BCD-433E-9D22-46404DE6E59D}"/>
                </a:ext>
              </a:extLst>
            </p:cNvPr>
            <p:cNvSpPr/>
            <p:nvPr/>
          </p:nvSpPr>
          <p:spPr>
            <a:xfrm>
              <a:off x="1524778" y="587625"/>
              <a:ext cx="1485590" cy="5327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Đọc</a:t>
              </a:r>
              <a:endParaRPr lang="en-US" sz="2800" b="1" dirty="0">
                <a:latin typeface="Arial-SGK-TV" pitchFamily="2" charset="0"/>
                <a:cs typeface="Arial-SGK-TV" pitchFamily="2" charset="0"/>
              </a:endParaRPr>
            </a:p>
          </p:txBody>
        </p:sp>
        <p:sp>
          <p:nvSpPr>
            <p:cNvPr id="25" name="Oval 24">
              <a:extLst>
                <a:ext uri="{FF2B5EF4-FFF2-40B4-BE49-F238E27FC236}">
                  <a16:creationId xmlns:a16="http://schemas.microsoft.com/office/drawing/2014/main" xmlns="" id="{3B20C389-0516-4EA9-8D26-CD88F55F717E}"/>
                </a:ext>
              </a:extLst>
            </p:cNvPr>
            <p:cNvSpPr/>
            <p:nvPr/>
          </p:nvSpPr>
          <p:spPr>
            <a:xfrm>
              <a:off x="1130881" y="587625"/>
              <a:ext cx="617790" cy="5327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grpSp>
      <p:sp>
        <p:nvSpPr>
          <p:cNvPr id="36" name="TextBox 35">
            <a:extLst>
              <a:ext uri="{FF2B5EF4-FFF2-40B4-BE49-F238E27FC236}">
                <a16:creationId xmlns:a16="http://schemas.microsoft.com/office/drawing/2014/main" xmlns="" id="{C190B619-28C7-4CAD-BC00-0BC21A83BD38}"/>
              </a:ext>
            </a:extLst>
          </p:cNvPr>
          <p:cNvSpPr txBox="1"/>
          <p:nvPr/>
        </p:nvSpPr>
        <p:spPr>
          <a:xfrm>
            <a:off x="565071" y="1301546"/>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17" name="TextBox 16">
            <a:extLst>
              <a:ext uri="{FF2B5EF4-FFF2-40B4-BE49-F238E27FC236}">
                <a16:creationId xmlns:a16="http://schemas.microsoft.com/office/drawing/2014/main" xmlns="" id="{10C9C823-8080-431B-8069-86CFB2F58218}"/>
              </a:ext>
            </a:extLst>
          </p:cNvPr>
          <p:cNvSpPr txBox="1"/>
          <p:nvPr/>
        </p:nvSpPr>
        <p:spPr>
          <a:xfrm>
            <a:off x="3094911" y="1289418"/>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19" name="TextBox 18">
            <a:extLst>
              <a:ext uri="{FF2B5EF4-FFF2-40B4-BE49-F238E27FC236}">
                <a16:creationId xmlns:a16="http://schemas.microsoft.com/office/drawing/2014/main" xmlns="" id="{3FA416F8-BABB-4125-A7CD-B10731827233}"/>
              </a:ext>
            </a:extLst>
          </p:cNvPr>
          <p:cNvSpPr txBox="1"/>
          <p:nvPr/>
        </p:nvSpPr>
        <p:spPr>
          <a:xfrm>
            <a:off x="7181994" y="1275699"/>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20" name="TextBox 19">
            <a:extLst>
              <a:ext uri="{FF2B5EF4-FFF2-40B4-BE49-F238E27FC236}">
                <a16:creationId xmlns:a16="http://schemas.microsoft.com/office/drawing/2014/main" xmlns="" id="{7BB63E1F-F9D4-45BF-AAC7-32C4225E0EC0}"/>
              </a:ext>
            </a:extLst>
          </p:cNvPr>
          <p:cNvSpPr txBox="1"/>
          <p:nvPr/>
        </p:nvSpPr>
        <p:spPr>
          <a:xfrm>
            <a:off x="10447935" y="1275698"/>
            <a:ext cx="1655615" cy="1200329"/>
          </a:xfrm>
          <a:prstGeom prst="rect">
            <a:avLst/>
          </a:prstGeom>
          <a:noFill/>
        </p:spPr>
        <p:txBody>
          <a:bodyPr wrap="square" rtlCol="0">
            <a:spAutoFit/>
          </a:bodyPr>
          <a:lstStyle/>
          <a:p>
            <a:r>
              <a:rPr lang="en-US" sz="7200" dirty="0" err="1">
                <a:solidFill>
                  <a:srgbClr val="FF0000"/>
                </a:solidFill>
                <a:latin typeface="Arial-SGK-TV" pitchFamily="2" charset="0"/>
                <a:cs typeface="Arial-SGK-TV" pitchFamily="2" charset="0"/>
              </a:rPr>
              <a:t>ươc</a:t>
            </a:r>
            <a:r>
              <a:rPr lang="en-US" sz="7200" dirty="0">
                <a:solidFill>
                  <a:srgbClr val="FF0000"/>
                </a:solidFill>
                <a:latin typeface="Arial-SGK-TV" pitchFamily="2" charset="0"/>
                <a:cs typeface="Arial-SGK-TV" pitchFamily="2" charset="0"/>
              </a:rPr>
              <a:t> </a:t>
            </a:r>
          </a:p>
        </p:txBody>
      </p:sp>
      <p:sp>
        <p:nvSpPr>
          <p:cNvPr id="21" name="TextBox 20">
            <a:extLst>
              <a:ext uri="{FF2B5EF4-FFF2-40B4-BE49-F238E27FC236}">
                <a16:creationId xmlns:a16="http://schemas.microsoft.com/office/drawing/2014/main" xmlns="" id="{4FA5F7AB-28C1-462D-B589-40ECFEDD9986}"/>
              </a:ext>
            </a:extLst>
          </p:cNvPr>
          <p:cNvSpPr txBox="1"/>
          <p:nvPr/>
        </p:nvSpPr>
        <p:spPr>
          <a:xfrm>
            <a:off x="204400" y="3506259"/>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
        <p:nvSpPr>
          <p:cNvPr id="22" name="TextBox 21">
            <a:extLst>
              <a:ext uri="{FF2B5EF4-FFF2-40B4-BE49-F238E27FC236}">
                <a16:creationId xmlns:a16="http://schemas.microsoft.com/office/drawing/2014/main" xmlns="" id="{5333172B-60FE-40C2-8DD3-3637952E2B13}"/>
              </a:ext>
            </a:extLst>
          </p:cNvPr>
          <p:cNvSpPr txBox="1"/>
          <p:nvPr/>
        </p:nvSpPr>
        <p:spPr>
          <a:xfrm>
            <a:off x="3058539" y="3477424"/>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
        <p:nvSpPr>
          <p:cNvPr id="27" name="TextBox 26">
            <a:extLst>
              <a:ext uri="{FF2B5EF4-FFF2-40B4-BE49-F238E27FC236}">
                <a16:creationId xmlns:a16="http://schemas.microsoft.com/office/drawing/2014/main" xmlns="" id="{90510FFD-7AF1-4D82-B155-BE5CF904C233}"/>
              </a:ext>
            </a:extLst>
          </p:cNvPr>
          <p:cNvSpPr txBox="1"/>
          <p:nvPr/>
        </p:nvSpPr>
        <p:spPr>
          <a:xfrm>
            <a:off x="6870142" y="3451726"/>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
        <p:nvSpPr>
          <p:cNvPr id="35" name="TextBox 34">
            <a:extLst>
              <a:ext uri="{FF2B5EF4-FFF2-40B4-BE49-F238E27FC236}">
                <a16:creationId xmlns:a16="http://schemas.microsoft.com/office/drawing/2014/main" xmlns="" id="{D735A3EF-6D0B-4D82-B3E2-2B772F412523}"/>
              </a:ext>
            </a:extLst>
          </p:cNvPr>
          <p:cNvSpPr txBox="1"/>
          <p:nvPr/>
        </p:nvSpPr>
        <p:spPr>
          <a:xfrm>
            <a:off x="10636042" y="3505560"/>
            <a:ext cx="1655615" cy="1200329"/>
          </a:xfrm>
          <a:prstGeom prst="rect">
            <a:avLst/>
          </a:prstGeom>
          <a:noFill/>
        </p:spPr>
        <p:txBody>
          <a:bodyPr wrap="square" rtlCol="0">
            <a:spAutoFit/>
          </a:bodyPr>
          <a:lstStyle/>
          <a:p>
            <a:r>
              <a:rPr lang="en-US" sz="7200" dirty="0" err="1">
                <a:solidFill>
                  <a:srgbClr val="0070C0"/>
                </a:solidFill>
                <a:latin typeface="Arial-SGK-TV" pitchFamily="2" charset="0"/>
                <a:cs typeface="Arial-SGK-TV" pitchFamily="2" charset="0"/>
              </a:rPr>
              <a:t>ươt</a:t>
            </a:r>
            <a:r>
              <a:rPr lang="en-US" sz="7200" dirty="0">
                <a:solidFill>
                  <a:srgbClr val="0070C0"/>
                </a:solidFill>
                <a:latin typeface="Arial-SGK-TV" pitchFamily="2" charset="0"/>
                <a:cs typeface="Arial-SGK-TV" pitchFamily="2" charset="0"/>
              </a:rPr>
              <a:t> </a:t>
            </a:r>
          </a:p>
        </p:txBody>
      </p:sp>
    </p:spTree>
    <p:extLst>
      <p:ext uri="{BB962C8B-B14F-4D97-AF65-F5344CB8AC3E}">
        <p14:creationId xmlns:p14="http://schemas.microsoft.com/office/powerpoint/2010/main" val="194853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p:bldP spid="19" grpId="0"/>
      <p:bldP spid="20" grpId="0"/>
      <p:bldP spid="21" grpId="0"/>
      <p:bldP spid="22" grpId="0"/>
      <p:bldP spid="27"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5718" y="4092427"/>
            <a:ext cx="4538597" cy="1107996"/>
          </a:xfrm>
          <a:prstGeom prst="rect">
            <a:avLst/>
          </a:prstGeom>
          <a:noFill/>
        </p:spPr>
        <p:txBody>
          <a:bodyPr wrap="square" rtlCol="0">
            <a:spAutoFit/>
          </a:bodyPr>
          <a:lstStyle/>
          <a:p>
            <a:r>
              <a:rPr lang="vi-VN" sz="6600" b="1" smtClean="0">
                <a:latin typeface="Arial-SGK-TV" pitchFamily="2" charset="0"/>
                <a:cs typeface="Arial-SGK-TV" pitchFamily="2" charset="0"/>
              </a:rPr>
              <a:t>t</a:t>
            </a:r>
            <a:r>
              <a:rPr lang="en-US" sz="6600" b="1" smtClean="0">
                <a:latin typeface="Arial-SGK-TV" pitchFamily="2" charset="0"/>
                <a:cs typeface="Arial-SGK-TV" pitchFamily="2" charset="0"/>
              </a:rPr>
              <a:t>hước</a:t>
            </a:r>
            <a:r>
              <a:rPr lang="vi-VN" sz="6600" b="1" smtClean="0">
                <a:latin typeface="Arial-SGK-TV" pitchFamily="2" charset="0"/>
                <a:cs typeface="Arial-SGK-TV" pitchFamily="2" charset="0"/>
              </a:rPr>
              <a:t> kẻ</a:t>
            </a:r>
            <a:endParaRPr lang="en-US" sz="6600" b="1" dirty="0">
              <a:latin typeface="Arial-SGK-TV" pitchFamily="2" charset="0"/>
              <a:cs typeface="Arial-SGK-TV" pitchFamily="2" charset="0"/>
            </a:endParaRPr>
          </a:p>
        </p:txBody>
      </p:sp>
      <p:sp>
        <p:nvSpPr>
          <p:cNvPr id="5" name="Rectangle 4"/>
          <p:cNvSpPr/>
          <p:nvPr/>
        </p:nvSpPr>
        <p:spPr>
          <a:xfrm>
            <a:off x="8242663" y="0"/>
            <a:ext cx="1972491" cy="139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0599" y="4092427"/>
            <a:ext cx="1757185" cy="1107996"/>
          </a:xfrm>
          <a:prstGeom prst="rect">
            <a:avLst/>
          </a:prstGeom>
          <a:noFill/>
        </p:spPr>
        <p:txBody>
          <a:bodyPr wrap="square" rtlCol="0">
            <a:spAutoFit/>
          </a:bodyPr>
          <a:lstStyle/>
          <a:p>
            <a:r>
              <a:rPr lang="en-US" sz="6600" b="1" smtClean="0">
                <a:solidFill>
                  <a:srgbClr val="FF0000"/>
                </a:solidFill>
                <a:latin typeface="Arial-SGK-TV" pitchFamily="2" charset="0"/>
                <a:cs typeface="Arial-SGK-TV" pitchFamily="2" charset="0"/>
              </a:rPr>
              <a:t>ươc</a:t>
            </a:r>
            <a:r>
              <a:rPr lang="vi-VN" sz="6600" b="1" smtClean="0">
                <a:solidFill>
                  <a:srgbClr val="FF0000"/>
                </a:solidFill>
                <a:latin typeface="Arial-SGK-TV" pitchFamily="2" charset="0"/>
                <a:cs typeface="Arial-SGK-TV" pitchFamily="2" charset="0"/>
              </a:rPr>
              <a:t> </a:t>
            </a:r>
            <a:r>
              <a:rPr lang="en-US" sz="6600" b="1" smtClean="0">
                <a:solidFill>
                  <a:srgbClr val="FF0000"/>
                </a:solidFill>
                <a:latin typeface="Arial-SGK-TV" pitchFamily="2" charset="0"/>
                <a:cs typeface="Arial-SGK-TV" pitchFamily="2" charset="0"/>
              </a:rPr>
              <a:t> </a:t>
            </a:r>
            <a:endParaRPr lang="en-US" sz="6600" b="1" dirty="0">
              <a:solidFill>
                <a:srgbClr val="FF0000"/>
              </a:solidFill>
              <a:latin typeface="Arial-SGK-TV" pitchFamily="2" charset="0"/>
              <a:cs typeface="Arial-SGK-TV" pitchFamily="2" charset="0"/>
            </a:endParaRPr>
          </a:p>
        </p:txBody>
      </p:sp>
      <p:pic>
        <p:nvPicPr>
          <p:cNvPr id="3" name="Picture 2">
            <a:extLst>
              <a:ext uri="{FF2B5EF4-FFF2-40B4-BE49-F238E27FC236}">
                <a16:creationId xmlns:a16="http://schemas.microsoft.com/office/drawing/2014/main" xmlns="" id="{AABC605C-375A-441D-81A6-E104AA918D5A}"/>
              </a:ext>
            </a:extLst>
          </p:cNvPr>
          <p:cNvPicPr>
            <a:picLocks noChangeAspect="1"/>
          </p:cNvPicPr>
          <p:nvPr/>
        </p:nvPicPr>
        <p:blipFill rotWithShape="1">
          <a:blip r:embed="rId2">
            <a:clrChange>
              <a:clrFrom>
                <a:srgbClr val="F3F2ED"/>
              </a:clrFrom>
              <a:clrTo>
                <a:srgbClr val="F3F2ED">
                  <a:alpha val="0"/>
                </a:srgbClr>
              </a:clrTo>
            </a:clrChange>
          </a:blip>
          <a:srcRect l="13817" t="55861" r="64635" b="30484"/>
          <a:stretch/>
        </p:blipFill>
        <p:spPr>
          <a:xfrm>
            <a:off x="397915" y="1521100"/>
            <a:ext cx="2753584" cy="2329207"/>
          </a:xfrm>
          <a:prstGeom prst="rect">
            <a:avLst/>
          </a:prstGeom>
        </p:spPr>
      </p:pic>
      <p:pic>
        <p:nvPicPr>
          <p:cNvPr id="8" name="Picture 7">
            <a:extLst>
              <a:ext uri="{FF2B5EF4-FFF2-40B4-BE49-F238E27FC236}">
                <a16:creationId xmlns:a16="http://schemas.microsoft.com/office/drawing/2014/main" xmlns="" id="{64DEAC5F-0567-4FE1-B6E5-331C1E04B9AD}"/>
              </a:ext>
            </a:extLst>
          </p:cNvPr>
          <p:cNvPicPr>
            <a:picLocks noChangeAspect="1"/>
          </p:cNvPicPr>
          <p:nvPr/>
        </p:nvPicPr>
        <p:blipFill rotWithShape="1">
          <a:blip r:embed="rId2"/>
          <a:srcRect l="43482" t="54392" r="35283" b="30798"/>
          <a:stretch/>
        </p:blipFill>
        <p:spPr>
          <a:xfrm>
            <a:off x="4210585" y="410384"/>
            <a:ext cx="4005943" cy="3729047"/>
          </a:xfrm>
          <a:prstGeom prst="rect">
            <a:avLst/>
          </a:prstGeom>
        </p:spPr>
      </p:pic>
      <p:pic>
        <p:nvPicPr>
          <p:cNvPr id="10" name="Picture 9">
            <a:extLst>
              <a:ext uri="{FF2B5EF4-FFF2-40B4-BE49-F238E27FC236}">
                <a16:creationId xmlns:a16="http://schemas.microsoft.com/office/drawing/2014/main" xmlns="" id="{74609A97-3B6B-4E8A-86ED-E5A04C0522AA}"/>
              </a:ext>
            </a:extLst>
          </p:cNvPr>
          <p:cNvPicPr>
            <a:picLocks noChangeAspect="1"/>
          </p:cNvPicPr>
          <p:nvPr/>
        </p:nvPicPr>
        <p:blipFill rotWithShape="1">
          <a:blip r:embed="rId2"/>
          <a:srcRect l="69952" t="55860" r="5356" b="29960"/>
          <a:stretch/>
        </p:blipFill>
        <p:spPr>
          <a:xfrm>
            <a:off x="8425883" y="1103086"/>
            <a:ext cx="3556762" cy="2999714"/>
          </a:xfrm>
          <a:prstGeom prst="rect">
            <a:avLst/>
          </a:prstGeom>
        </p:spPr>
      </p:pic>
      <p:sp>
        <p:nvSpPr>
          <p:cNvPr id="11" name="TextBox 10">
            <a:extLst>
              <a:ext uri="{FF2B5EF4-FFF2-40B4-BE49-F238E27FC236}">
                <a16:creationId xmlns:a16="http://schemas.microsoft.com/office/drawing/2014/main" xmlns="" id="{A1244A9D-2C71-4D13-94FB-5F29598818D3}"/>
              </a:ext>
            </a:extLst>
          </p:cNvPr>
          <p:cNvSpPr txBox="1"/>
          <p:nvPr/>
        </p:nvSpPr>
        <p:spPr>
          <a:xfrm>
            <a:off x="4663971" y="4102800"/>
            <a:ext cx="3632213" cy="1107996"/>
          </a:xfrm>
          <a:prstGeom prst="rect">
            <a:avLst/>
          </a:prstGeom>
          <a:noFill/>
        </p:spPr>
        <p:txBody>
          <a:bodyPr wrap="square" rtlCol="0">
            <a:spAutoFit/>
          </a:bodyPr>
          <a:lstStyle/>
          <a:p>
            <a:r>
              <a:rPr lang="en-US" sz="6600" b="1" dirty="0" err="1">
                <a:latin typeface="Arial-SGK-TV" pitchFamily="2" charset="0"/>
                <a:cs typeface="Arial-SGK-TV" pitchFamily="2" charset="0"/>
              </a:rPr>
              <a:t>dược</a:t>
            </a:r>
            <a:r>
              <a:rPr lang="en-US" sz="6600" b="1" dirty="0">
                <a:latin typeface="Arial-SGK-TV" pitchFamily="2" charset="0"/>
                <a:cs typeface="Arial-SGK-TV" pitchFamily="2" charset="0"/>
              </a:rPr>
              <a:t> </a:t>
            </a:r>
            <a:r>
              <a:rPr lang="en-US" sz="6600" b="1" dirty="0" err="1">
                <a:latin typeface="Arial-SGK-TV" pitchFamily="2" charset="0"/>
                <a:cs typeface="Arial-SGK-TV" pitchFamily="2" charset="0"/>
              </a:rPr>
              <a:t>sĩ</a:t>
            </a:r>
            <a:endParaRPr lang="en-US" sz="6600" b="1" dirty="0">
              <a:latin typeface="Arial-SGK-TV" pitchFamily="2" charset="0"/>
              <a:cs typeface="Arial-SGK-TV" pitchFamily="2" charset="0"/>
            </a:endParaRPr>
          </a:p>
        </p:txBody>
      </p:sp>
      <p:sp>
        <p:nvSpPr>
          <p:cNvPr id="13" name="TextBox 12">
            <a:extLst>
              <a:ext uri="{FF2B5EF4-FFF2-40B4-BE49-F238E27FC236}">
                <a16:creationId xmlns:a16="http://schemas.microsoft.com/office/drawing/2014/main" xmlns="" id="{9AE5E8A7-7EED-4B0A-AB71-ADBA13853CDD}"/>
              </a:ext>
            </a:extLst>
          </p:cNvPr>
          <p:cNvSpPr txBox="1"/>
          <p:nvPr/>
        </p:nvSpPr>
        <p:spPr>
          <a:xfrm>
            <a:off x="5197626" y="4102800"/>
            <a:ext cx="2871347" cy="1107996"/>
          </a:xfrm>
          <a:prstGeom prst="rect">
            <a:avLst/>
          </a:prstGeom>
          <a:noFill/>
        </p:spPr>
        <p:txBody>
          <a:bodyPr wrap="square" rtlCol="0">
            <a:spAutoFit/>
          </a:bodyPr>
          <a:lstStyle/>
          <a:p>
            <a:r>
              <a:rPr lang="en-US" sz="6600" b="1" dirty="0" err="1">
                <a:solidFill>
                  <a:srgbClr val="FF0000"/>
                </a:solidFill>
                <a:latin typeface="Arial-SGK-TV" pitchFamily="2" charset="0"/>
                <a:cs typeface="Arial-SGK-TV" pitchFamily="2" charset="0"/>
              </a:rPr>
              <a:t>ươc</a:t>
            </a:r>
            <a:r>
              <a:rPr lang="en-US" sz="6600" b="1" dirty="0">
                <a:solidFill>
                  <a:srgbClr val="FF0000"/>
                </a:solidFill>
                <a:latin typeface="Arial-SGK-TV" pitchFamily="2" charset="0"/>
                <a:cs typeface="Arial-SGK-TV" pitchFamily="2" charset="0"/>
              </a:rPr>
              <a:t> </a:t>
            </a:r>
          </a:p>
        </p:txBody>
      </p:sp>
      <p:sp>
        <p:nvSpPr>
          <p:cNvPr id="14" name="TextBox 13">
            <a:extLst>
              <a:ext uri="{FF2B5EF4-FFF2-40B4-BE49-F238E27FC236}">
                <a16:creationId xmlns:a16="http://schemas.microsoft.com/office/drawing/2014/main" xmlns="" id="{C3E6408F-4009-43EE-8257-E4C1FAB63A9D}"/>
              </a:ext>
            </a:extLst>
          </p:cNvPr>
          <p:cNvSpPr txBox="1"/>
          <p:nvPr/>
        </p:nvSpPr>
        <p:spPr>
          <a:xfrm>
            <a:off x="8635238" y="4077204"/>
            <a:ext cx="3556762" cy="1107996"/>
          </a:xfrm>
          <a:prstGeom prst="rect">
            <a:avLst/>
          </a:prstGeom>
          <a:noFill/>
        </p:spPr>
        <p:txBody>
          <a:bodyPr wrap="square" rtlCol="0">
            <a:spAutoFit/>
          </a:bodyPr>
          <a:lstStyle/>
          <a:p>
            <a:r>
              <a:rPr lang="en-US" sz="6600" b="1" dirty="0" err="1">
                <a:latin typeface="Arial-SGK-TV" pitchFamily="2" charset="0"/>
                <a:cs typeface="Arial-SGK-TV" pitchFamily="2" charset="0"/>
              </a:rPr>
              <a:t>lướt</a:t>
            </a:r>
            <a:r>
              <a:rPr lang="en-US" sz="6600" b="1" dirty="0">
                <a:latin typeface="Arial-SGK-TV" pitchFamily="2" charset="0"/>
                <a:cs typeface="Arial-SGK-TV" pitchFamily="2" charset="0"/>
              </a:rPr>
              <a:t> </a:t>
            </a:r>
            <a:r>
              <a:rPr lang="en-US" sz="6600" b="1" dirty="0" err="1">
                <a:latin typeface="Arial-SGK-TV" pitchFamily="2" charset="0"/>
                <a:cs typeface="Arial-SGK-TV" pitchFamily="2" charset="0"/>
              </a:rPr>
              <a:t>ván</a:t>
            </a:r>
            <a:endParaRPr lang="en-US" sz="6600" b="1" dirty="0">
              <a:latin typeface="Arial-SGK-TV" pitchFamily="2" charset="0"/>
              <a:cs typeface="Arial-SGK-TV" pitchFamily="2" charset="0"/>
            </a:endParaRPr>
          </a:p>
        </p:txBody>
      </p:sp>
      <p:sp>
        <p:nvSpPr>
          <p:cNvPr id="15" name="TextBox 14">
            <a:extLst>
              <a:ext uri="{FF2B5EF4-FFF2-40B4-BE49-F238E27FC236}">
                <a16:creationId xmlns:a16="http://schemas.microsoft.com/office/drawing/2014/main" xmlns="" id="{E7DE5484-FD75-4369-BED3-E493FD341DF5}"/>
              </a:ext>
            </a:extLst>
          </p:cNvPr>
          <p:cNvSpPr txBox="1"/>
          <p:nvPr/>
        </p:nvSpPr>
        <p:spPr>
          <a:xfrm>
            <a:off x="8894636" y="4077204"/>
            <a:ext cx="1861689" cy="1107996"/>
          </a:xfrm>
          <a:prstGeom prst="rect">
            <a:avLst/>
          </a:prstGeom>
          <a:noFill/>
        </p:spPr>
        <p:txBody>
          <a:bodyPr wrap="square" rtlCol="0">
            <a:spAutoFit/>
          </a:bodyPr>
          <a:lstStyle/>
          <a:p>
            <a:r>
              <a:rPr lang="en-US" sz="6600" b="1" dirty="0" err="1">
                <a:solidFill>
                  <a:srgbClr val="FF0000"/>
                </a:solidFill>
                <a:latin typeface="Arial-SGK-TV" pitchFamily="2" charset="0"/>
                <a:cs typeface="Arial-SGK-TV" pitchFamily="2" charset="0"/>
              </a:rPr>
              <a:t>ươt</a:t>
            </a:r>
            <a:r>
              <a:rPr lang="en-US" sz="6600" b="1" dirty="0">
                <a:solidFill>
                  <a:srgbClr val="FF0000"/>
                </a:solidFill>
                <a:latin typeface="Arial-SGK-TV" pitchFamily="2" charset="0"/>
                <a:cs typeface="Arial-SGK-TV"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anim calcmode="lin" valueType="num">
                                      <p:cBhvr>
                                        <p:cTn id="23" dur="750" fill="hold"/>
                                        <p:tgtEl>
                                          <p:spTgt spid="12"/>
                                        </p:tgtEl>
                                        <p:attrNameLst>
                                          <p:attrName>ppt_x</p:attrName>
                                        </p:attrNameLst>
                                      </p:cBhvr>
                                      <p:tavLst>
                                        <p:tav tm="0">
                                          <p:val>
                                            <p:strVal val="#ppt_x"/>
                                          </p:val>
                                        </p:tav>
                                        <p:tav tm="100000">
                                          <p:val>
                                            <p:strVal val="#ppt_x"/>
                                          </p:val>
                                        </p:tav>
                                      </p:tavLst>
                                    </p:anim>
                                    <p:anim calcmode="lin" valueType="num">
                                      <p:cBhvr>
                                        <p:cTn id="24" dur="750" fill="hold"/>
                                        <p:tgtEl>
                                          <p:spTgt spid="1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anim calcmode="lin" valueType="num">
                                      <p:cBhvr>
                                        <p:cTn id="28" dur="750" fill="hold"/>
                                        <p:tgtEl>
                                          <p:spTgt spid="14"/>
                                        </p:tgtEl>
                                        <p:attrNameLst>
                                          <p:attrName>ppt_x</p:attrName>
                                        </p:attrNameLst>
                                      </p:cBhvr>
                                      <p:tavLst>
                                        <p:tav tm="0">
                                          <p:val>
                                            <p:strVal val="#ppt_x"/>
                                          </p:val>
                                        </p:tav>
                                        <p:tav tm="100000">
                                          <p:val>
                                            <p:strVal val="#ppt_x"/>
                                          </p:val>
                                        </p:tav>
                                      </p:tavLst>
                                    </p:anim>
                                    <p:anim calcmode="lin" valueType="num">
                                      <p:cBhvr>
                                        <p:cTn id="29" dur="75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750"/>
                                        <p:tgtEl>
                                          <p:spTgt spid="11"/>
                                        </p:tgtEl>
                                      </p:cBhvr>
                                    </p:animEffect>
                                    <p:anim calcmode="lin" valueType="num">
                                      <p:cBhvr>
                                        <p:cTn id="33" dur="750" fill="hold"/>
                                        <p:tgtEl>
                                          <p:spTgt spid="11"/>
                                        </p:tgtEl>
                                        <p:attrNameLst>
                                          <p:attrName>ppt_x</p:attrName>
                                        </p:attrNameLst>
                                      </p:cBhvr>
                                      <p:tavLst>
                                        <p:tav tm="0">
                                          <p:val>
                                            <p:strVal val="#ppt_x"/>
                                          </p:val>
                                        </p:tav>
                                        <p:tav tm="100000">
                                          <p:val>
                                            <p:strVal val="#ppt_x"/>
                                          </p:val>
                                        </p:tav>
                                      </p:tavLst>
                                    </p:anim>
                                    <p:anim calcmode="lin" valueType="num">
                                      <p:cBhvr>
                                        <p:cTn id="3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1"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0CC8842-8F43-42C3-ABD3-8B584B2173D3}"/>
              </a:ext>
            </a:extLst>
          </p:cNvPr>
          <p:cNvPicPr>
            <a:picLocks noChangeAspect="1"/>
          </p:cNvPicPr>
          <p:nvPr/>
        </p:nvPicPr>
        <p:blipFill rotWithShape="1">
          <a:blip r:embed="rId2"/>
          <a:srcRect l="-1023" t="26707" r="1023" b="24616"/>
          <a:stretch/>
        </p:blipFill>
        <p:spPr>
          <a:xfrm>
            <a:off x="503583" y="30635"/>
            <a:ext cx="10508343" cy="68273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4A1A52F-188D-42AE-8896-3B6E1000BF73}"/>
              </a:ext>
            </a:extLst>
          </p:cNvPr>
          <p:cNvPicPr>
            <a:picLocks noChangeAspect="1"/>
          </p:cNvPicPr>
          <p:nvPr/>
        </p:nvPicPr>
        <p:blipFill rotWithShape="1">
          <a:blip r:embed="rId2"/>
          <a:srcRect t="48466" r="6780" b="36084"/>
          <a:stretch/>
        </p:blipFill>
        <p:spPr>
          <a:xfrm>
            <a:off x="-82075" y="1001485"/>
            <a:ext cx="12356149" cy="273331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4115022" y="2573110"/>
            <a:ext cx="4839792" cy="1323439"/>
          </a:xfrm>
          <a:prstGeom prst="rect">
            <a:avLst/>
          </a:prstGeom>
          <a:noFill/>
        </p:spPr>
        <p:txBody>
          <a:bodyPr wrap="square" rtlCol="0">
            <a:spAutoFit/>
          </a:bodyPr>
          <a:lstStyle/>
          <a:p>
            <a:r>
              <a:rPr lang="en-US" sz="8000" b="1" dirty="0" err="1">
                <a:solidFill>
                  <a:srgbClr val="333399"/>
                </a:solidFill>
                <a:latin typeface="Times New Roman" panose="02020603050405020304" pitchFamily="18" charset="0"/>
                <a:cs typeface="Times New Roman" panose="02020603050405020304" pitchFamily="18" charset="0"/>
              </a:rPr>
              <a:t>Giải</a:t>
            </a:r>
            <a:r>
              <a:rPr lang="en-US" sz="8000" b="1" dirty="0">
                <a:solidFill>
                  <a:srgbClr val="333399"/>
                </a:solidFill>
                <a:latin typeface="Times New Roman" panose="02020603050405020304" pitchFamily="18" charset="0"/>
                <a:cs typeface="Times New Roman" panose="02020603050405020304" pitchFamily="18" charset="0"/>
              </a:rPr>
              <a:t> </a:t>
            </a:r>
            <a:r>
              <a:rPr lang="en-US" sz="8000" b="1" dirty="0" err="1">
                <a:solidFill>
                  <a:srgbClr val="333399"/>
                </a:solidFill>
                <a:latin typeface="Times New Roman" panose="02020603050405020304" pitchFamily="18" charset="0"/>
                <a:cs typeface="Times New Roman" panose="02020603050405020304" pitchFamily="18" charset="0"/>
              </a:rPr>
              <a:t>lao</a:t>
            </a:r>
            <a:endParaRPr lang="en-US" sz="8000" b="1" dirty="0">
              <a:solidFill>
                <a:srgbClr val="333399"/>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C9B3FF2-A3D3-4222-94FD-B8C88962723D}"/>
              </a:ext>
            </a:extLst>
          </p:cNvPr>
          <p:cNvPicPr>
            <a:picLocks noChangeAspect="1"/>
          </p:cNvPicPr>
          <p:nvPr/>
        </p:nvPicPr>
        <p:blipFill rotWithShape="1">
          <a:blip r:embed="rId2"/>
          <a:srcRect l="4239" t="6138" r="16102" b="50000"/>
          <a:stretch/>
        </p:blipFill>
        <p:spPr>
          <a:xfrm>
            <a:off x="1640114" y="0"/>
            <a:ext cx="9331510" cy="6858000"/>
          </a:xfrm>
          <a:prstGeom prst="rect">
            <a:avLst/>
          </a:prstGeom>
        </p:spPr>
      </p:pic>
    </p:spTree>
    <p:extLst>
      <p:ext uri="{BB962C8B-B14F-4D97-AF65-F5344CB8AC3E}">
        <p14:creationId xmlns:p14="http://schemas.microsoft.com/office/powerpoint/2010/main" val="1974656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53690" y="0"/>
            <a:ext cx="8881806" cy="4539169"/>
          </a:xfrm>
          <a:prstGeom prst="rect">
            <a:avLst/>
          </a:prstGeom>
        </p:spPr>
      </p:pic>
      <p:sp>
        <p:nvSpPr>
          <p:cNvPr id="6" name="TextBox 5"/>
          <p:cNvSpPr txBox="1"/>
          <p:nvPr/>
        </p:nvSpPr>
        <p:spPr>
          <a:xfrm>
            <a:off x="197476" y="4149566"/>
            <a:ext cx="11797048" cy="2708434"/>
          </a:xfrm>
          <a:prstGeom prst="rect">
            <a:avLst/>
          </a:prstGeom>
          <a:noFill/>
        </p:spPr>
        <p:txBody>
          <a:bodyPr wrap="square" rtlCol="0">
            <a:spAutoFit/>
          </a:bodyPr>
          <a:lstStyle/>
          <a:p>
            <a:pPr algn="just"/>
            <a:r>
              <a:rPr lang="vi-VN" sz="3400" dirty="0">
                <a:latin typeface="Arial-SGK-TV" pitchFamily="2" charset="0"/>
                <a:cs typeface="Arial-SGK-TV" pitchFamily="2" charset="0"/>
              </a:rPr>
              <a:t>      </a:t>
            </a:r>
            <a:r>
              <a:rPr lang="en-US" sz="3400" dirty="0" err="1">
                <a:latin typeface="Arial-SGK-TV" pitchFamily="2" charset="0"/>
                <a:cs typeface="Arial-SGK-TV" pitchFamily="2" charset="0"/>
              </a:rPr>
              <a:t>Lúc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học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hát</a:t>
            </a:r>
            <a:r>
              <a:rPr lang="en-US" sz="3400" dirty="0">
                <a:latin typeface="Arial-SGK-TV" pitchFamily="2" charset="0"/>
                <a:cs typeface="Arial-SGK-TV" pitchFamily="2" charset="0"/>
              </a:rPr>
              <a:t>,</a:t>
            </a:r>
            <a:r>
              <a:rPr lang="vi-VN" sz="3400" dirty="0">
                <a:latin typeface="Arial-SGK-TV" pitchFamily="2" charset="0"/>
                <a:cs typeface="Arial-SGK-TV" pitchFamily="2" charset="0"/>
              </a:rPr>
              <a:t> Nam ước làm ca sĩ. Lúc nghe mẹ đọc thơ, Nam lại ước trở thành nhà thơ. Khi ra biển, Nam ước là người lái tàu, vượt qua những con sóng lớn. Nhìn lên bầu trời, Nam lại ước làm phi công. Nam tự hỏi: </a:t>
            </a:r>
            <a:r>
              <a:rPr lang="en-US" sz="3400" dirty="0">
                <a:latin typeface="Arial-SGK-TV" pitchFamily="2" charset="0"/>
                <a:cs typeface="Arial-SGK-TV" pitchFamily="2" charset="0"/>
              </a:rPr>
              <a:t>“</a:t>
            </a:r>
            <a:r>
              <a:rPr lang="vi-VN" sz="3400" dirty="0">
                <a:latin typeface="Arial-SGK-TV" pitchFamily="2" charset="0"/>
                <a:cs typeface="Arial-SGK-TV" pitchFamily="2" charset="0"/>
              </a:rPr>
              <a:t>Bao giờ mình mới </a:t>
            </a:r>
            <a:r>
              <a:rPr lang="vi-VN" sz="3400" dirty="0" err="1">
                <a:latin typeface="Arial-SGK-TV" pitchFamily="2" charset="0"/>
                <a:cs typeface="Arial-SGK-TV" pitchFamily="2" charset="0"/>
              </a:rPr>
              <a:t>lớn</a:t>
            </a:r>
            <a:r>
              <a:rPr lang="vi-VN" sz="3400" dirty="0">
                <a:latin typeface="Arial-SGK-TV" pitchFamily="2" charset="0"/>
                <a:cs typeface="Arial-SGK-TV" pitchFamily="2" charset="0"/>
              </a:rPr>
              <a:t> </a:t>
            </a:r>
            <a:r>
              <a:rPr lang="vi-VN" sz="3400" dirty="0" err="1">
                <a:latin typeface="Arial-SGK-TV" pitchFamily="2" charset="0"/>
                <a:cs typeface="Arial-SGK-TV" pitchFamily="2" charset="0"/>
              </a:rPr>
              <a:t>nhỉ</a:t>
            </a:r>
            <a:r>
              <a:rPr lang="en-US" sz="3400" dirty="0">
                <a:latin typeface="Arial-SGK-TV" pitchFamily="2" charset="0"/>
                <a:cs typeface="Arial-SGK-TV"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7476" y="238747"/>
            <a:ext cx="11797048" cy="6196440"/>
          </a:xfrm>
          <a:prstGeom prst="rect">
            <a:avLst/>
          </a:prstGeom>
          <a:noFill/>
        </p:spPr>
        <p:txBody>
          <a:bodyPr wrap="square" rtlCol="0">
            <a:spAutoFit/>
          </a:bodyPr>
          <a:lstStyle/>
          <a:p>
            <a:pPr algn="just">
              <a:lnSpc>
                <a:spcPct val="150000"/>
              </a:lnSpc>
            </a:pPr>
            <a:r>
              <a:rPr lang="vi-VN" sz="4500" dirty="0">
                <a:latin typeface="Arial-SGK-TV" pitchFamily="2" charset="0"/>
                <a:cs typeface="Arial-SGK-TV" pitchFamily="2" charset="0"/>
              </a:rPr>
              <a:t>      </a:t>
            </a:r>
            <a:r>
              <a:rPr lang="en-US" sz="4500" dirty="0" err="1">
                <a:latin typeface="Arial-SGK-TV" pitchFamily="2" charset="0"/>
                <a:cs typeface="Arial-SGK-TV" pitchFamily="2" charset="0"/>
              </a:rPr>
              <a:t>Lúc</a:t>
            </a:r>
            <a:r>
              <a:rPr lang="en-US" sz="4500" dirty="0">
                <a:latin typeface="Arial-SGK-TV" pitchFamily="2" charset="0"/>
                <a:cs typeface="Arial-SGK-TV" pitchFamily="2" charset="0"/>
              </a:rPr>
              <a:t> </a:t>
            </a:r>
            <a:r>
              <a:rPr lang="en-US" sz="4500" dirty="0" err="1">
                <a:latin typeface="Arial-SGK-TV" pitchFamily="2" charset="0"/>
                <a:cs typeface="Arial-SGK-TV" pitchFamily="2" charset="0"/>
              </a:rPr>
              <a:t>học</a:t>
            </a:r>
            <a:r>
              <a:rPr lang="en-US" sz="4500" dirty="0">
                <a:latin typeface="Arial-SGK-TV" pitchFamily="2" charset="0"/>
                <a:cs typeface="Arial-SGK-TV" pitchFamily="2" charset="0"/>
              </a:rPr>
              <a:t> </a:t>
            </a:r>
            <a:r>
              <a:rPr lang="en-US" sz="4500" dirty="0" err="1">
                <a:latin typeface="Arial-SGK-TV" pitchFamily="2" charset="0"/>
                <a:cs typeface="Arial-SGK-TV" pitchFamily="2" charset="0"/>
              </a:rPr>
              <a:t>hát</a:t>
            </a:r>
            <a:r>
              <a:rPr lang="en-US" sz="4500" dirty="0">
                <a:latin typeface="Arial-SGK-TV" pitchFamily="2" charset="0"/>
                <a:cs typeface="Arial-SGK-TV" pitchFamily="2" charset="0"/>
              </a:rPr>
              <a:t>,</a:t>
            </a:r>
            <a:r>
              <a:rPr lang="vi-VN" sz="4500" dirty="0">
                <a:latin typeface="Arial-SGK-TV" pitchFamily="2" charset="0"/>
                <a:cs typeface="Arial-SGK-TV" pitchFamily="2" charset="0"/>
              </a:rPr>
              <a:t> Nam ước làm ca sĩ. Lúc nghe mẹ đọc thơ, Nam lại ước trở thành nhà thơ. Khi ra biển, Nam ước là người lái tàu, vượt qua những con sóng lớn. Nhìn lên bầu trời, Nam lại ước làm phi công. Nam tự hỏi: </a:t>
            </a:r>
            <a:r>
              <a:rPr lang="en-US" sz="4500" dirty="0">
                <a:latin typeface="Arial-SGK-TV" pitchFamily="2" charset="0"/>
                <a:cs typeface="Arial-SGK-TV" pitchFamily="2" charset="0"/>
              </a:rPr>
              <a:t>“</a:t>
            </a:r>
            <a:r>
              <a:rPr lang="vi-VN" sz="4500" dirty="0">
                <a:latin typeface="Arial-SGK-TV" pitchFamily="2" charset="0"/>
                <a:cs typeface="Arial-SGK-TV" pitchFamily="2" charset="0"/>
              </a:rPr>
              <a:t>Bao giờ mình mới </a:t>
            </a:r>
            <a:r>
              <a:rPr lang="vi-VN" sz="4500" dirty="0" err="1">
                <a:latin typeface="Arial-SGK-TV" pitchFamily="2" charset="0"/>
                <a:cs typeface="Arial-SGK-TV" pitchFamily="2" charset="0"/>
              </a:rPr>
              <a:t>lớn</a:t>
            </a:r>
            <a:r>
              <a:rPr lang="vi-VN" sz="4500" dirty="0">
                <a:latin typeface="Arial-SGK-TV" pitchFamily="2" charset="0"/>
                <a:cs typeface="Arial-SGK-TV" pitchFamily="2" charset="0"/>
              </a:rPr>
              <a:t> </a:t>
            </a:r>
            <a:r>
              <a:rPr lang="vi-VN" sz="4500" dirty="0" err="1">
                <a:latin typeface="Arial-SGK-TV" pitchFamily="2" charset="0"/>
                <a:cs typeface="Arial-SGK-TV" pitchFamily="2" charset="0"/>
              </a:rPr>
              <a:t>nhỉ</a:t>
            </a:r>
            <a:r>
              <a:rPr lang="en-US" sz="4500" dirty="0">
                <a:latin typeface="Arial-SGK-TV" pitchFamily="2" charset="0"/>
                <a:cs typeface="Arial-SGK-TV" pitchFamily="2" charset="0"/>
              </a:rPr>
              <a:t>?” .</a:t>
            </a:r>
          </a:p>
        </p:txBody>
      </p:sp>
      <p:sp>
        <p:nvSpPr>
          <p:cNvPr id="2" name="Oval 1">
            <a:extLst>
              <a:ext uri="{FF2B5EF4-FFF2-40B4-BE49-F238E27FC236}">
                <a16:creationId xmlns:a16="http://schemas.microsoft.com/office/drawing/2014/main" xmlns="" id="{72360BD7-79E2-440D-8721-AAFA42A82709}"/>
              </a:ext>
            </a:extLst>
          </p:cNvPr>
          <p:cNvSpPr/>
          <p:nvPr/>
        </p:nvSpPr>
        <p:spPr>
          <a:xfrm>
            <a:off x="773723" y="253218"/>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5" name="Oval 4">
            <a:extLst>
              <a:ext uri="{FF2B5EF4-FFF2-40B4-BE49-F238E27FC236}">
                <a16:creationId xmlns:a16="http://schemas.microsoft.com/office/drawing/2014/main" xmlns="" id="{56EFF63E-13AE-4B05-97BA-347766E05B6F}"/>
              </a:ext>
            </a:extLst>
          </p:cNvPr>
          <p:cNvSpPr/>
          <p:nvPr/>
        </p:nvSpPr>
        <p:spPr>
          <a:xfrm>
            <a:off x="10590627" y="159836"/>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a:t>
            </a:r>
          </a:p>
        </p:txBody>
      </p:sp>
      <p:sp>
        <p:nvSpPr>
          <p:cNvPr id="8" name="Oval 7">
            <a:extLst>
              <a:ext uri="{FF2B5EF4-FFF2-40B4-BE49-F238E27FC236}">
                <a16:creationId xmlns:a16="http://schemas.microsoft.com/office/drawing/2014/main" xmlns="" id="{DE2419D5-250D-436B-814B-F8843EA3FA78}"/>
              </a:ext>
            </a:extLst>
          </p:cNvPr>
          <p:cNvSpPr/>
          <p:nvPr/>
        </p:nvSpPr>
        <p:spPr>
          <a:xfrm>
            <a:off x="1165274" y="2164080"/>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9" name="Oval 8">
            <a:extLst>
              <a:ext uri="{FF2B5EF4-FFF2-40B4-BE49-F238E27FC236}">
                <a16:creationId xmlns:a16="http://schemas.microsoft.com/office/drawing/2014/main" xmlns="" id="{B89F1B31-9C96-4BF9-8FC3-006CAABB4D51}"/>
              </a:ext>
            </a:extLst>
          </p:cNvPr>
          <p:cNvSpPr/>
          <p:nvPr/>
        </p:nvSpPr>
        <p:spPr>
          <a:xfrm>
            <a:off x="8114714" y="3196883"/>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10" name="Oval 9">
            <a:extLst>
              <a:ext uri="{FF2B5EF4-FFF2-40B4-BE49-F238E27FC236}">
                <a16:creationId xmlns:a16="http://schemas.microsoft.com/office/drawing/2014/main" xmlns="" id="{1762A3E5-D3D9-4BAB-8A78-6449F74A44F4}"/>
              </a:ext>
            </a:extLst>
          </p:cNvPr>
          <p:cNvSpPr/>
          <p:nvPr/>
        </p:nvSpPr>
        <p:spPr>
          <a:xfrm>
            <a:off x="8374966" y="4351801"/>
            <a:ext cx="520505" cy="464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5</a:t>
            </a:r>
          </a:p>
        </p:txBody>
      </p:sp>
      <p:cxnSp>
        <p:nvCxnSpPr>
          <p:cNvPr id="4" name="Straight Connector 3">
            <a:extLst>
              <a:ext uri="{FF2B5EF4-FFF2-40B4-BE49-F238E27FC236}">
                <a16:creationId xmlns:a16="http://schemas.microsoft.com/office/drawing/2014/main" xmlns="" id="{E893C8FF-A37E-4B87-BAE4-51FDA2D0096D}"/>
              </a:ext>
            </a:extLst>
          </p:cNvPr>
          <p:cNvCxnSpPr>
            <a:cxnSpLocks/>
          </p:cNvCxnSpPr>
          <p:nvPr/>
        </p:nvCxnSpPr>
        <p:spPr>
          <a:xfrm>
            <a:off x="6583680" y="1111347"/>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749672F-8FE2-4537-AF47-232D948BB23C}"/>
              </a:ext>
            </a:extLst>
          </p:cNvPr>
          <p:cNvCxnSpPr>
            <a:cxnSpLocks/>
          </p:cNvCxnSpPr>
          <p:nvPr/>
        </p:nvCxnSpPr>
        <p:spPr>
          <a:xfrm>
            <a:off x="7200314" y="2189871"/>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D7AA206-E7E8-45FC-8A94-4B5BDAE52A0F}"/>
              </a:ext>
            </a:extLst>
          </p:cNvPr>
          <p:cNvCxnSpPr>
            <a:cxnSpLocks/>
          </p:cNvCxnSpPr>
          <p:nvPr/>
        </p:nvCxnSpPr>
        <p:spPr>
          <a:xfrm>
            <a:off x="6447692" y="3196883"/>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7027C46-7931-4196-A974-690FF3B976FF}"/>
              </a:ext>
            </a:extLst>
          </p:cNvPr>
          <p:cNvCxnSpPr>
            <a:cxnSpLocks/>
          </p:cNvCxnSpPr>
          <p:nvPr/>
        </p:nvCxnSpPr>
        <p:spPr>
          <a:xfrm>
            <a:off x="511126" y="4246098"/>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4AB9558-2B7A-4B3C-879B-B38306F861D8}"/>
              </a:ext>
            </a:extLst>
          </p:cNvPr>
          <p:cNvCxnSpPr>
            <a:cxnSpLocks/>
          </p:cNvCxnSpPr>
          <p:nvPr/>
        </p:nvCxnSpPr>
        <p:spPr>
          <a:xfrm>
            <a:off x="3767797" y="5273039"/>
            <a:ext cx="914400" cy="0"/>
          </a:xfrm>
          <a:prstGeom prst="line">
            <a:avLst/>
          </a:prstGeom>
          <a:ln w="57150">
            <a:solidFill>
              <a:srgbClr val="3E13B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9D79087-7FB3-46B7-933F-C46BFEFDD1CE}"/>
              </a:ext>
            </a:extLst>
          </p:cNvPr>
          <p:cNvCxnSpPr>
            <a:cxnSpLocks/>
          </p:cNvCxnSpPr>
          <p:nvPr/>
        </p:nvCxnSpPr>
        <p:spPr>
          <a:xfrm flipH="1">
            <a:off x="11901268" y="4684542"/>
            <a:ext cx="93256" cy="5884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56ECDEA-9A6D-40E2-92D0-438CC78CCFBF}"/>
              </a:ext>
            </a:extLst>
          </p:cNvPr>
          <p:cNvCxnSpPr>
            <a:cxnSpLocks/>
          </p:cNvCxnSpPr>
          <p:nvPr/>
        </p:nvCxnSpPr>
        <p:spPr>
          <a:xfrm flipH="1">
            <a:off x="11994524" y="4684541"/>
            <a:ext cx="93256" cy="5884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1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par>
                                <p:cTn id="42" presetID="14" presetClass="entr" presetSubtype="1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0CC8842-8F43-42C3-ABD3-8B584B2173D3}"/>
              </a:ext>
            </a:extLst>
          </p:cNvPr>
          <p:cNvPicPr>
            <a:picLocks noChangeAspect="1"/>
          </p:cNvPicPr>
          <p:nvPr/>
        </p:nvPicPr>
        <p:blipFill rotWithShape="1">
          <a:blip r:embed="rId2"/>
          <a:srcRect t="27090" b="24233"/>
          <a:stretch/>
        </p:blipFill>
        <p:spPr>
          <a:xfrm>
            <a:off x="101600" y="0"/>
            <a:ext cx="10508343" cy="6827365"/>
          </a:xfrm>
          <a:prstGeom prst="rect">
            <a:avLst/>
          </a:prstGeom>
        </p:spPr>
      </p:pic>
    </p:spTree>
    <p:extLst>
      <p:ext uri="{BB962C8B-B14F-4D97-AF65-F5344CB8AC3E}">
        <p14:creationId xmlns:p14="http://schemas.microsoft.com/office/powerpoint/2010/main" val="2780070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p xiec qmh.wmv">
            <a:hlinkClick r:id="" action="ppaction://media"/>
          </p:cNvPr>
          <p:cNvPicPr>
            <a:picLocks noChangeAspect="1"/>
          </p:cNvPicPr>
          <p:nvPr>
            <a:videoFile r:link="rId1"/>
            <p:extLst>
              <p:ext uri="{DAA4B4D4-6D71-4841-9C94-3DE7FCFB9230}">
                <p14:media xmlns:p14="http://schemas.microsoft.com/office/powerpoint/2010/main" r:embed="rId2">
                  <p14:trim st="8102.148"/>
                </p14:media>
              </p:ext>
            </p:extLst>
          </p:nvPr>
        </p:nvPicPr>
        <p:blipFill>
          <a:blip r:embed="rId4"/>
          <a:stretch>
            <a:fillRect/>
          </a:stretch>
        </p:blipFill>
        <p:spPr>
          <a:xfrm>
            <a:off x="1" y="0"/>
            <a:ext cx="12191999"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863" y="7289800"/>
            <a:ext cx="6364736" cy="5423556"/>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0211" b="77677" l="0" r="47711">
                        <a14:foregroundMark x1="14578" y1="44193" x2="16988" y2="46154"/>
                      </a14:backgroundRemoval>
                    </a14:imgEffect>
                  </a14:imgLayer>
                </a14:imgProps>
              </a:ext>
              <a:ext uri="{28A0092B-C50C-407E-A947-70E740481C1C}">
                <a14:useLocalDpi xmlns:a14="http://schemas.microsoft.com/office/drawing/2010/main" val="0"/>
              </a:ext>
            </a:extLst>
          </a:blip>
          <a:srcRect l="7998" t="25398" r="54403" b="24703"/>
          <a:stretch/>
        </p:blipFill>
        <p:spPr>
          <a:xfrm>
            <a:off x="-1930400" y="-2565400"/>
            <a:ext cx="1590840" cy="1686427"/>
          </a:xfrm>
          <a:prstGeom prst="rect">
            <a:avLst/>
          </a:prstGeom>
        </p:spPr>
      </p:pic>
      <p:pic>
        <p:nvPicPr>
          <p:cNvPr id="11" name="Picture 1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0211" b="77677" l="0" r="47711">
                        <a14:foregroundMark x1="14578" y1="44193" x2="16988" y2="46154"/>
                      </a14:backgroundRemoval>
                    </a14:imgEffect>
                  </a14:imgLayer>
                </a14:imgProps>
              </a:ext>
              <a:ext uri="{28A0092B-C50C-407E-A947-70E740481C1C}">
                <a14:useLocalDpi xmlns:a14="http://schemas.microsoft.com/office/drawing/2010/main" val="0"/>
              </a:ext>
            </a:extLst>
          </a:blip>
          <a:srcRect l="7998" t="25398" r="54403" b="24703"/>
          <a:stretch/>
        </p:blipFill>
        <p:spPr>
          <a:xfrm flipH="1">
            <a:off x="12395200" y="-2971800"/>
            <a:ext cx="1614055" cy="1711037"/>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3118" y="1624800"/>
            <a:ext cx="6299200" cy="2320205"/>
          </a:xfrm>
          <a:prstGeom prst="rect">
            <a:avLst/>
          </a:prstGeom>
        </p:spPr>
      </p:pic>
    </p:spTree>
    <p:extLst>
      <p:ext uri="{BB962C8B-B14F-4D97-AF65-F5344CB8AC3E}">
        <p14:creationId xmlns:p14="http://schemas.microsoft.com/office/powerpoint/2010/main" val="40085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97" fill="hold"/>
                                        <p:tgtEl>
                                          <p:spTgt spid="2"/>
                                        </p:tgtEl>
                                      </p:cBhvr>
                                    </p:cmd>
                                  </p:childTnLst>
                                </p:cTn>
                              </p:par>
                              <p:par>
                                <p:cTn id="7" presetID="64" presetClass="path" presetSubtype="0" accel="50000" decel="50000" fill="hold" nodeType="withEffect">
                                  <p:stCondLst>
                                    <p:cond delay="0"/>
                                  </p:stCondLst>
                                  <p:childTnLst>
                                    <p:animMotion origin="layout" path="M 1.94444E-6 -4.8672E-6 L -0.00712 -1.10376 " pathEditMode="relative" rAng="0" ptsTypes="AA">
                                      <p:cBhvr>
                                        <p:cTn id="8" dur="2000" fill="hold"/>
                                        <p:tgtEl>
                                          <p:spTgt spid="7"/>
                                        </p:tgtEl>
                                        <p:attrNameLst>
                                          <p:attrName>ppt_x</p:attrName>
                                          <p:attrName>ppt_y</p:attrName>
                                        </p:attrNameLst>
                                      </p:cBhvr>
                                      <p:rCtr x="-365" y="-55188"/>
                                    </p:animMotion>
                                  </p:childTnLst>
                                </p:cTn>
                              </p:par>
                              <p:par>
                                <p:cTn id="9" presetID="49" presetClass="path" presetSubtype="0" accel="50000" decel="50000" fill="hold" nodeType="withEffect">
                                  <p:stCondLst>
                                    <p:cond delay="0"/>
                                  </p:stCondLst>
                                  <p:childTnLst>
                                    <p:animMotion origin="layout" path="M -4.44444E-6 -4.07407E-6 L 0.25139 0.73612 " pathEditMode="relative" rAng="0" ptsTypes="AA">
                                      <p:cBhvr>
                                        <p:cTn id="10" dur="2000" fill="hold"/>
                                        <p:tgtEl>
                                          <p:spTgt spid="10"/>
                                        </p:tgtEl>
                                        <p:attrNameLst>
                                          <p:attrName>ppt_x</p:attrName>
                                          <p:attrName>ppt_y</p:attrName>
                                        </p:attrNameLst>
                                      </p:cBhvr>
                                      <p:rCtr x="12569" y="36790"/>
                                    </p:animMotion>
                                  </p:childTnLst>
                                </p:cTn>
                              </p:par>
                              <p:par>
                                <p:cTn id="11" presetID="56" presetClass="path" presetSubtype="0" accel="50000" decel="50000" fill="hold" nodeType="withEffect">
                                  <p:stCondLst>
                                    <p:cond delay="0"/>
                                  </p:stCondLst>
                                  <p:childTnLst>
                                    <p:animMotion origin="layout" path="M -2.5E-6 1.97531E-6 L -0.23281 0.79383 " pathEditMode="relative" rAng="0" ptsTypes="AA">
                                      <p:cBhvr>
                                        <p:cTn id="12" dur="2000" fill="hold"/>
                                        <p:tgtEl>
                                          <p:spTgt spid="11"/>
                                        </p:tgtEl>
                                        <p:attrNameLst>
                                          <p:attrName>ppt_x</p:attrName>
                                          <p:attrName>ppt_y</p:attrName>
                                        </p:attrNameLst>
                                      </p:cBhvr>
                                      <p:rCtr x="-11649" y="39691"/>
                                    </p:animMotion>
                                  </p:childTnLst>
                                </p:cTn>
                              </p:par>
                              <p:par>
                                <p:cTn id="13" presetID="16" presetClass="entr" presetSubtype="37" fill="hold" nodeType="withEffect">
                                  <p:stCondLst>
                                    <p:cond delay="160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53690" y="0"/>
            <a:ext cx="8881806" cy="4539169"/>
          </a:xfrm>
          <a:prstGeom prst="rect">
            <a:avLst/>
          </a:prstGeom>
        </p:spPr>
      </p:pic>
      <p:sp>
        <p:nvSpPr>
          <p:cNvPr id="6" name="TextBox 5"/>
          <p:cNvSpPr txBox="1"/>
          <p:nvPr/>
        </p:nvSpPr>
        <p:spPr>
          <a:xfrm>
            <a:off x="197476" y="4149566"/>
            <a:ext cx="11797048" cy="2708434"/>
          </a:xfrm>
          <a:prstGeom prst="rect">
            <a:avLst/>
          </a:prstGeom>
          <a:noFill/>
        </p:spPr>
        <p:txBody>
          <a:bodyPr wrap="square" rtlCol="0">
            <a:spAutoFit/>
          </a:bodyPr>
          <a:lstStyle/>
          <a:p>
            <a:pPr algn="just"/>
            <a:r>
              <a:rPr lang="vi-VN" sz="3400" dirty="0">
                <a:latin typeface="Arial-SGK-TV" pitchFamily="2" charset="0"/>
                <a:cs typeface="Arial-SGK-TV" pitchFamily="2" charset="0"/>
              </a:rPr>
              <a:t>      </a:t>
            </a:r>
            <a:r>
              <a:rPr lang="en-US" sz="3400" dirty="0" err="1">
                <a:latin typeface="Arial-SGK-TV" pitchFamily="2" charset="0"/>
                <a:cs typeface="Arial-SGK-TV" pitchFamily="2" charset="0"/>
              </a:rPr>
              <a:t>Lúc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học</a:t>
            </a:r>
            <a:r>
              <a:rPr lang="en-US" sz="3400" dirty="0">
                <a:latin typeface="Arial-SGK-TV" pitchFamily="2" charset="0"/>
                <a:cs typeface="Arial-SGK-TV" pitchFamily="2" charset="0"/>
              </a:rPr>
              <a:t> </a:t>
            </a:r>
            <a:r>
              <a:rPr lang="en-US" sz="3400" dirty="0" err="1">
                <a:latin typeface="Arial-SGK-TV" pitchFamily="2" charset="0"/>
                <a:cs typeface="Arial-SGK-TV" pitchFamily="2" charset="0"/>
              </a:rPr>
              <a:t>hát</a:t>
            </a:r>
            <a:r>
              <a:rPr lang="en-US" sz="3400" dirty="0">
                <a:latin typeface="Arial-SGK-TV" pitchFamily="2" charset="0"/>
                <a:cs typeface="Arial-SGK-TV" pitchFamily="2" charset="0"/>
              </a:rPr>
              <a:t>,</a:t>
            </a:r>
            <a:r>
              <a:rPr lang="vi-VN" sz="3400" dirty="0">
                <a:latin typeface="Arial-SGK-TV" pitchFamily="2" charset="0"/>
                <a:cs typeface="Arial-SGK-TV" pitchFamily="2" charset="0"/>
              </a:rPr>
              <a:t> Nam ước làm ca sĩ. Lúc nghe mẹ đọc thơ, Nam lại ước trở thành nhà thơ. Khi ra biển, Nam ước là người lái tàu, vượt qua những con sóng lớn. Nhìn lên bầu trời, Nam lại ước làm phi công. Nam tự hỏi: </a:t>
            </a:r>
            <a:r>
              <a:rPr lang="en-US" sz="3400" dirty="0">
                <a:latin typeface="Arial-SGK-TV" pitchFamily="2" charset="0"/>
                <a:cs typeface="Arial-SGK-TV" pitchFamily="2" charset="0"/>
              </a:rPr>
              <a:t>“</a:t>
            </a:r>
            <a:r>
              <a:rPr lang="vi-VN" sz="3400" dirty="0">
                <a:latin typeface="Arial-SGK-TV" pitchFamily="2" charset="0"/>
                <a:cs typeface="Arial-SGK-TV" pitchFamily="2" charset="0"/>
              </a:rPr>
              <a:t>Bao giờ mình mới </a:t>
            </a:r>
            <a:r>
              <a:rPr lang="vi-VN" sz="3400" dirty="0" err="1">
                <a:latin typeface="Arial-SGK-TV" pitchFamily="2" charset="0"/>
                <a:cs typeface="Arial-SGK-TV" pitchFamily="2" charset="0"/>
              </a:rPr>
              <a:t>lớn</a:t>
            </a:r>
            <a:r>
              <a:rPr lang="vi-VN" sz="3400" dirty="0">
                <a:latin typeface="Arial-SGK-TV" pitchFamily="2" charset="0"/>
                <a:cs typeface="Arial-SGK-TV" pitchFamily="2" charset="0"/>
              </a:rPr>
              <a:t> </a:t>
            </a:r>
            <a:r>
              <a:rPr lang="vi-VN" sz="3400" dirty="0" err="1">
                <a:latin typeface="Arial-SGK-TV" pitchFamily="2" charset="0"/>
                <a:cs typeface="Arial-SGK-TV" pitchFamily="2" charset="0"/>
              </a:rPr>
              <a:t>nhỉ</a:t>
            </a:r>
            <a:r>
              <a:rPr lang="en-US" sz="3400" dirty="0">
                <a:latin typeface="Arial-SGK-TV" pitchFamily="2" charset="0"/>
                <a:cs typeface="Arial-SGK-TV" pitchFamily="2" charset="0"/>
              </a:rPr>
              <a:t>?” .</a:t>
            </a:r>
          </a:p>
        </p:txBody>
      </p:sp>
    </p:spTree>
    <p:extLst>
      <p:ext uri="{BB962C8B-B14F-4D97-AF65-F5344CB8AC3E}">
        <p14:creationId xmlns:p14="http://schemas.microsoft.com/office/powerpoint/2010/main" val="2169016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15"/>
            <a:ext cx="1778696" cy="584415"/>
            <a:chOff x="613008" y="166466"/>
            <a:chExt cx="1778696" cy="584415"/>
          </a:xfrm>
        </p:grpSpPr>
        <p:sp>
          <p:nvSpPr>
            <p:cNvPr id="4" name="Rectangle: Rounded Corners 3"/>
            <p:cNvSpPr/>
            <p:nvPr/>
          </p:nvSpPr>
          <p:spPr>
            <a:xfrm>
              <a:off x="963737" y="166466"/>
              <a:ext cx="1427967" cy="5844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Nói</a:t>
              </a:r>
              <a:endParaRPr lang="en-US" sz="2800" b="1" dirty="0">
                <a:latin typeface=".VnAvant" panose="020B7200000000000000" pitchFamily="34" charset="0"/>
              </a:endParaRPr>
            </a:p>
          </p:txBody>
        </p:sp>
        <p:sp>
          <p:nvSpPr>
            <p:cNvPr id="5" name="Oval 4"/>
            <p:cNvSpPr/>
            <p:nvPr/>
          </p:nvSpPr>
          <p:spPr>
            <a:xfrm>
              <a:off x="613008" y="204044"/>
              <a:ext cx="551146"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grpSp>
      <p:sp>
        <p:nvSpPr>
          <p:cNvPr id="8" name="TextBox 7"/>
          <p:cNvSpPr txBox="1"/>
          <p:nvPr/>
        </p:nvSpPr>
        <p:spPr>
          <a:xfrm>
            <a:off x="3879244" y="104550"/>
            <a:ext cx="5266267" cy="707886"/>
          </a:xfrm>
          <a:prstGeom prst="rect">
            <a:avLst/>
          </a:prstGeom>
          <a:noFill/>
        </p:spPr>
        <p:txBody>
          <a:bodyPr wrap="square" rtlCol="0">
            <a:spAutoFit/>
          </a:bodyPr>
          <a:lstStyle/>
          <a:p>
            <a:pPr algn="ctr"/>
            <a:r>
              <a:rPr lang="vi-VN" sz="4000" b="1" dirty="0">
                <a:latin typeface="Arial-SGK-TV" pitchFamily="2" charset="0"/>
                <a:cs typeface="Arial-SGK-TV" pitchFamily="2" charset="0"/>
              </a:rPr>
              <a:t>Ư</a:t>
            </a:r>
            <a:r>
              <a:rPr lang="en-US" sz="4000" b="1" dirty="0" err="1">
                <a:latin typeface="Arial-SGK-TV" pitchFamily="2" charset="0"/>
                <a:cs typeface="Arial-SGK-TV" pitchFamily="2" charset="0"/>
              </a:rPr>
              <a:t>ớc</a:t>
            </a:r>
            <a:r>
              <a:rPr lang="en-US" sz="4000" b="1" dirty="0">
                <a:latin typeface="Arial-SGK-TV" pitchFamily="2" charset="0"/>
                <a:cs typeface="Arial-SGK-TV" pitchFamily="2" charset="0"/>
              </a:rPr>
              <a:t> </a:t>
            </a:r>
            <a:r>
              <a:rPr lang="en-US" sz="4000" b="1" dirty="0" err="1">
                <a:latin typeface="Arial-SGK-TV" pitchFamily="2" charset="0"/>
                <a:cs typeface="Arial-SGK-TV" pitchFamily="2" charset="0"/>
              </a:rPr>
              <a:t>mơ</a:t>
            </a:r>
            <a:r>
              <a:rPr lang="en-US" sz="4000" b="1" dirty="0">
                <a:latin typeface="Arial-SGK-TV" pitchFamily="2" charset="0"/>
                <a:cs typeface="Arial-SGK-TV" pitchFamily="2" charset="0"/>
              </a:rPr>
              <a:t> </a:t>
            </a:r>
            <a:r>
              <a:rPr lang="en-US" sz="4000" b="1" dirty="0" err="1">
                <a:latin typeface="Arial-SGK-TV" pitchFamily="2" charset="0"/>
                <a:cs typeface="Arial-SGK-TV" pitchFamily="2" charset="0"/>
              </a:rPr>
              <a:t>của</a:t>
            </a:r>
            <a:r>
              <a:rPr lang="en-US" sz="4000" b="1" dirty="0">
                <a:latin typeface="Arial-SGK-TV" pitchFamily="2" charset="0"/>
                <a:cs typeface="Arial-SGK-TV" pitchFamily="2" charset="0"/>
              </a:rPr>
              <a:t> </a:t>
            </a:r>
            <a:r>
              <a:rPr lang="en-US" sz="4000" b="1" dirty="0" err="1">
                <a:latin typeface="Arial-SGK-TV" pitchFamily="2" charset="0"/>
                <a:cs typeface="Arial-SGK-TV" pitchFamily="2" charset="0"/>
              </a:rPr>
              <a:t>em</a:t>
            </a:r>
            <a:r>
              <a:rPr lang="en-US" sz="4000" b="1" dirty="0">
                <a:latin typeface="Arial-SGK-TV" pitchFamily="2" charset="0"/>
                <a:cs typeface="Arial-SGK-TV" pitchFamily="2" charset="0"/>
              </a:rPr>
              <a:t> </a:t>
            </a:r>
          </a:p>
        </p:txBody>
      </p:sp>
      <p:pic>
        <p:nvPicPr>
          <p:cNvPr id="2" name="Picture 1"/>
          <p:cNvPicPr>
            <a:picLocks noChangeAspect="1"/>
          </p:cNvPicPr>
          <p:nvPr/>
        </p:nvPicPr>
        <p:blipFill>
          <a:blip r:embed="rId2"/>
          <a:stretch>
            <a:fillRect/>
          </a:stretch>
        </p:blipFill>
        <p:spPr>
          <a:xfrm>
            <a:off x="0" y="852855"/>
            <a:ext cx="12192000" cy="6111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286" y="0"/>
            <a:ext cx="91440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1689" b="4646"/>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914" y="529037"/>
            <a:ext cx="6870700" cy="585470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00537">
            <a:off x="10802939" y="45010"/>
            <a:ext cx="1302372" cy="1360292"/>
          </a:xfrm>
          <a:prstGeom prst="rect">
            <a:avLst/>
          </a:prstGeom>
        </p:spPr>
      </p:pic>
      <p:pic>
        <p:nvPicPr>
          <p:cNvPr id="2050"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450" y="897106"/>
            <a:ext cx="2133600" cy="188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386" y="702557"/>
            <a:ext cx="2135355" cy="2185827"/>
          </a:xfrm>
          <a:prstGeom prst="rect">
            <a:avLst/>
          </a:prstGeom>
        </p:spPr>
      </p:pic>
      <p:pic>
        <p:nvPicPr>
          <p:cNvPr id="27" name="Picture 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97338" y="3934248"/>
            <a:ext cx="2133600" cy="1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501201" y="939403"/>
            <a:ext cx="2133600" cy="187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539460" y="4039181"/>
            <a:ext cx="2130324" cy="188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2682" y="3772618"/>
            <a:ext cx="2042217" cy="2090487"/>
          </a:xfrm>
          <a:prstGeom prst="rect">
            <a:avLst/>
          </a:prstGeom>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03039" y="833265"/>
            <a:ext cx="2042216" cy="2090487"/>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35607" y="3934248"/>
            <a:ext cx="2042216" cy="2090485"/>
          </a:xfrm>
          <a:prstGeom prst="rect">
            <a:avLst/>
          </a:prstGeom>
        </p:spPr>
      </p:pic>
    </p:spTree>
    <p:extLst>
      <p:ext uri="{BB962C8B-B14F-4D97-AF65-F5344CB8AC3E}">
        <p14:creationId xmlns:p14="http://schemas.microsoft.com/office/powerpoint/2010/main" val="4298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par>
                                <p:cTn id="23" presetID="3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05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050"/>
                                        </p:tgtEl>
                                      </p:cBhvr>
                                    </p:animEffect>
                                    <p:set>
                                      <p:cBhvr>
                                        <p:cTn id="39" dur="1" fill="hold">
                                          <p:stCondLst>
                                            <p:cond delay="499"/>
                                          </p:stCondLst>
                                        </p:cTn>
                                        <p:tgtEl>
                                          <p:spTgt spid="2050"/>
                                        </p:tgtEl>
                                        <p:attrNameLst>
                                          <p:attrName>style.visibility</p:attrName>
                                        </p:attrNameLst>
                                      </p:cBhvr>
                                      <p:to>
                                        <p:strVal val="hidden"/>
                                      </p:to>
                                    </p:se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nextCondLst>
                <p:cond evt="onClick" delay="0">
                  <p:tgtEl>
                    <p:spTgt spid="2050"/>
                  </p:tgtEl>
                </p:cond>
              </p:nextCondLst>
            </p:seq>
            <p:seq concurrent="1" nextAc="seek">
              <p:cTn id="45" restart="whenNotActive" fill="hold" evtFilter="cancelBubble" nodeType="interactiveSeq">
                <p:stCondLst>
                  <p:cond evt="onClick" delay="0">
                    <p:tgtEl>
                      <p:spTgt spid="2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p:cTn id="53" dur="500" fill="hold"/>
                                        <p:tgtEl>
                                          <p:spTgt spid="38"/>
                                        </p:tgtEl>
                                        <p:attrNameLst>
                                          <p:attrName>ppt_w</p:attrName>
                                        </p:attrNameLst>
                                      </p:cBhvr>
                                      <p:tavLst>
                                        <p:tav tm="0">
                                          <p:val>
                                            <p:fltVal val="0"/>
                                          </p:val>
                                        </p:tav>
                                        <p:tav tm="100000">
                                          <p:val>
                                            <p:strVal val="#ppt_w"/>
                                          </p:val>
                                        </p:tav>
                                      </p:tavLst>
                                    </p:anim>
                                    <p:anim calcmode="lin" valueType="num">
                                      <p:cBhvr>
                                        <p:cTn id="54" dur="500" fill="hold"/>
                                        <p:tgtEl>
                                          <p:spTgt spid="38"/>
                                        </p:tgtEl>
                                        <p:attrNameLst>
                                          <p:attrName>ppt_h</p:attrName>
                                        </p:attrNameLst>
                                      </p:cBhvr>
                                      <p:tavLst>
                                        <p:tav tm="0">
                                          <p:val>
                                            <p:fltVal val="0"/>
                                          </p:val>
                                        </p:tav>
                                        <p:tav tm="100000">
                                          <p:val>
                                            <p:strVal val="#ppt_h"/>
                                          </p:val>
                                        </p:tav>
                                      </p:tavLst>
                                    </p:anim>
                                    <p:animEffect transition="in" filter="fade">
                                      <p:cBhvr>
                                        <p:cTn id="55" dur="500"/>
                                        <p:tgtEl>
                                          <p:spTgt spid="38"/>
                                        </p:tgtEl>
                                      </p:cBhvr>
                                    </p:animEffec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500" fill="hold"/>
                                        <p:tgtEl>
                                          <p:spTgt spid="39"/>
                                        </p:tgtEl>
                                        <p:attrNameLst>
                                          <p:attrName>ppt_w</p:attrName>
                                        </p:attrNameLst>
                                      </p:cBhvr>
                                      <p:tavLst>
                                        <p:tav tm="0">
                                          <p:val>
                                            <p:fltVal val="0"/>
                                          </p:val>
                                        </p:tav>
                                        <p:tav tm="100000">
                                          <p:val>
                                            <p:strVal val="#ppt_w"/>
                                          </p:val>
                                        </p:tav>
                                      </p:tavLst>
                                    </p:anim>
                                    <p:anim calcmode="lin" valueType="num">
                                      <p:cBhvr>
                                        <p:cTn id="65" dur="500" fill="hold"/>
                                        <p:tgtEl>
                                          <p:spTgt spid="39"/>
                                        </p:tgtEl>
                                        <p:attrNameLst>
                                          <p:attrName>ppt_h</p:attrName>
                                        </p:attrNameLst>
                                      </p:cBhvr>
                                      <p:tavLst>
                                        <p:tav tm="0">
                                          <p:val>
                                            <p:fltVal val="0"/>
                                          </p:val>
                                        </p:tav>
                                        <p:tav tm="100000">
                                          <p:val>
                                            <p:strVal val="#ppt_h"/>
                                          </p:val>
                                        </p:tav>
                                      </p:tavLst>
                                    </p:anim>
                                    <p:animEffect transition="in" filter="fade">
                                      <p:cBhvr>
                                        <p:cTn id="66" dur="500"/>
                                        <p:tgtEl>
                                          <p:spTgt spid="39"/>
                                        </p:tgtEl>
                                      </p:cBhvr>
                                    </p:animEffect>
                                  </p:childTnLst>
                                </p:cTn>
                              </p:par>
                            </p:childTnLst>
                          </p:cTn>
                        </p:par>
                      </p:childTnLst>
                    </p:cTn>
                  </p:par>
                </p:childTnLst>
              </p:cTn>
              <p:nextCondLst>
                <p:cond evt="onClick" delay="0">
                  <p:tgtEl>
                    <p:spTgt spid="28"/>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53" presetClass="entr" presetSubtype="16"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p:cTn id="75" dur="500" fill="hold"/>
                                        <p:tgtEl>
                                          <p:spTgt spid="40"/>
                                        </p:tgtEl>
                                        <p:attrNameLst>
                                          <p:attrName>ppt_w</p:attrName>
                                        </p:attrNameLst>
                                      </p:cBhvr>
                                      <p:tavLst>
                                        <p:tav tm="0">
                                          <p:val>
                                            <p:fltVal val="0"/>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animEffect transition="in" filter="fade">
                                      <p:cBhvr>
                                        <p:cTn id="77" dur="500"/>
                                        <p:tgtEl>
                                          <p:spTgt spid="40"/>
                                        </p:tgtEl>
                                      </p:cBhvr>
                                    </p:animEffect>
                                  </p:childTnLst>
                                </p:cTn>
                              </p:par>
                            </p:childTnLst>
                          </p:cTn>
                        </p:par>
                      </p:childTnLst>
                    </p:cTn>
                  </p:par>
                </p:childTnLst>
              </p:cTn>
              <p:nextCondLst>
                <p:cond evt="onClick" delay="0">
                  <p:tgtEl>
                    <p:spTgt spid="3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219" b="5303"/>
          <a:stretch/>
        </p:blipFill>
        <p:spPr bwMode="auto">
          <a:xfrm>
            <a:off x="-16934" y="0"/>
            <a:ext cx="122258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200" y="2238946"/>
            <a:ext cx="2617451" cy="230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8772" y="11659809"/>
            <a:ext cx="812800" cy="812800"/>
          </a:xfrm>
          <a:prstGeom prst="rect">
            <a:avLst/>
          </a:prstGeom>
        </p:spPr>
      </p:pic>
      <p:pic>
        <p:nvPicPr>
          <p:cNvPr id="29" name="am-thanh-phat-hanh-ma-thuat-anh-sang-than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12788" y="3175443"/>
            <a:ext cx="812800" cy="812800"/>
          </a:xfrm>
          <a:prstGeom prst="rect">
            <a:avLst/>
          </a:prstGeom>
        </p:spPr>
      </p:pic>
      <p:sp>
        <p:nvSpPr>
          <p:cNvPr id="22" name="TextBox 21"/>
          <p:cNvSpPr txBox="1"/>
          <p:nvPr/>
        </p:nvSpPr>
        <p:spPr>
          <a:xfrm>
            <a:off x="2139617" y="188332"/>
            <a:ext cx="8114937" cy="2759730"/>
          </a:xfrm>
          <a:prstGeom prst="rect">
            <a:avLst/>
          </a:prstGeom>
          <a:noFill/>
        </p:spPr>
        <p:txBody>
          <a:bodyPr wrap="square" rtlCol="0">
            <a:spAutoFit/>
          </a:bodyPr>
          <a:lstStyle/>
          <a:p>
            <a:pPr algn="ctr">
              <a:spcAft>
                <a:spcPts val="1600"/>
              </a:spcAft>
            </a:pPr>
            <a:r>
              <a:rPr lang="vi-VN" sz="8000" b="1" smtClean="0">
                <a:solidFill>
                  <a:schemeClr val="bg1"/>
                </a:solidFill>
                <a:latin typeface="Arial-SGK-TV" pitchFamily="2" charset="0"/>
                <a:cs typeface="Arial-SGK-TV" pitchFamily="2" charset="0"/>
              </a:rPr>
              <a:t>con chuột</a:t>
            </a:r>
          </a:p>
          <a:p>
            <a:pPr algn="ctr">
              <a:spcAft>
                <a:spcPts val="1600"/>
              </a:spcAft>
            </a:pPr>
            <a:r>
              <a:rPr lang="vi-VN" sz="8000" b="1" smtClean="0">
                <a:solidFill>
                  <a:schemeClr val="bg1"/>
                </a:solidFill>
                <a:latin typeface="Arial-SGK-TV" pitchFamily="2" charset="0"/>
                <a:cs typeface="Arial-SGK-TV" pitchFamily="2" charset="0"/>
              </a:rPr>
              <a:t>máy tuốt lúa</a:t>
            </a:r>
            <a:r>
              <a:rPr lang="en-US" sz="8000" b="1">
                <a:solidFill>
                  <a:schemeClr val="bg1"/>
                </a:solidFill>
                <a:latin typeface="Arial-SGK-TV" pitchFamily="2" charset="0"/>
                <a:cs typeface="Arial-SGK-TV" pitchFamily="2" charset="0"/>
              </a:rPr>
              <a:t>	</a:t>
            </a:r>
            <a:endParaRPr lang="en-US" sz="8000" b="1" dirty="0">
              <a:solidFill>
                <a:schemeClr val="bg1"/>
              </a:solidFill>
              <a:latin typeface="Arial-SGK-TV" pitchFamily="2" charset="0"/>
              <a:cs typeface="Arial-SGK-TV" pitchFamily="2" charset="0"/>
            </a:endParaRPr>
          </a:p>
        </p:txBody>
      </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1201" y="3125163"/>
            <a:ext cx="7759700" cy="3692548"/>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406577" y="2018395"/>
            <a:ext cx="3962577" cy="4052205"/>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070" y="2439983"/>
            <a:ext cx="2602041" cy="2421491"/>
          </a:xfrm>
          <a:prstGeom prst="rect">
            <a:avLst/>
          </a:prstGeom>
        </p:spPr>
      </p:pic>
      <p:pic>
        <p:nvPicPr>
          <p:cNvPr id="41" name="Picture 4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403073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audio>
              <p:cMediaNode vol="80000">
                <p:cTn id="12" fill="hold" display="0">
                  <p:stCondLst>
                    <p:cond delay="indefinite"/>
                  </p:stCondLst>
                  <p:endCondLst>
                    <p:cond evt="onStopAudio" delay="0">
                      <p:tgtEl>
                        <p:sldTgt/>
                      </p:tgtEl>
                    </p:cond>
                  </p:endCondLst>
                </p:cTn>
                <p:tgtEl>
                  <p:spTgt spid="29"/>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1" presetClass="mediacall" presetSubtype="0" fill="hold" nodeType="withEffect">
                                  <p:stCondLst>
                                    <p:cond delay="0"/>
                                  </p:stCondLst>
                                  <p:childTnLst>
                                    <p:cmd type="call" cmd="playFrom(0.0)">
                                      <p:cBhvr>
                                        <p:cTn id="29" dur="14758" fill="hold"/>
                                        <p:tgtEl>
                                          <p:spTgt spid="29"/>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415" b="5303"/>
          <a:stretch/>
        </p:blipFill>
        <p:spPr bwMode="auto">
          <a:xfrm>
            <a:off x="-16934" y="1"/>
            <a:ext cx="1222586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03200" y="2240621"/>
            <a:ext cx="2617451" cy="230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8772" y="11659809"/>
            <a:ext cx="812800" cy="812800"/>
          </a:xfrm>
          <a:prstGeom prst="rect">
            <a:avLst/>
          </a:prstGeom>
        </p:spPr>
      </p:pic>
      <p:pic>
        <p:nvPicPr>
          <p:cNvPr id="29" name="am-thanh-phat-hanh-ma-thuat-anh-sang-than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12788" y="3175443"/>
            <a:ext cx="812800" cy="812800"/>
          </a:xfrm>
          <a:prstGeom prst="rect">
            <a:avLst/>
          </a:prstGeom>
        </p:spPr>
      </p:pic>
      <p:sp>
        <p:nvSpPr>
          <p:cNvPr id="22" name="TextBox 21"/>
          <p:cNvSpPr txBox="1"/>
          <p:nvPr/>
        </p:nvSpPr>
        <p:spPr>
          <a:xfrm>
            <a:off x="2807083" y="159755"/>
            <a:ext cx="7346425" cy="2759730"/>
          </a:xfrm>
          <a:prstGeom prst="rect">
            <a:avLst/>
          </a:prstGeom>
          <a:noFill/>
        </p:spPr>
        <p:txBody>
          <a:bodyPr wrap="square" rtlCol="0">
            <a:spAutoFit/>
          </a:bodyPr>
          <a:lstStyle/>
          <a:p>
            <a:pPr algn="ctr">
              <a:spcAft>
                <a:spcPts val="1600"/>
              </a:spcAft>
            </a:pPr>
            <a:r>
              <a:rPr lang="vi-VN" sz="8000" b="1" smtClean="0">
                <a:solidFill>
                  <a:prstClr val="white"/>
                </a:solidFill>
                <a:latin typeface="Arial-SGK-TV" pitchFamily="2" charset="0"/>
                <a:cs typeface="Arial-SGK-TV" pitchFamily="2" charset="0"/>
              </a:rPr>
              <a:t>cưỡi ngựa</a:t>
            </a:r>
          </a:p>
          <a:p>
            <a:pPr algn="ctr">
              <a:spcAft>
                <a:spcPts val="1600"/>
              </a:spcAft>
            </a:pPr>
            <a:r>
              <a:rPr lang="vi-VN" sz="8000" b="1" smtClean="0">
                <a:solidFill>
                  <a:prstClr val="white"/>
                </a:solidFill>
                <a:latin typeface="Arial-SGK-TV" pitchFamily="2" charset="0"/>
                <a:cs typeface="Arial-SGK-TV" pitchFamily="2" charset="0"/>
              </a:rPr>
              <a:t>nướu răng</a:t>
            </a:r>
            <a:endParaRPr lang="en-US" sz="8000" b="1" dirty="0">
              <a:solidFill>
                <a:prstClr val="white"/>
              </a:solidFill>
              <a:latin typeface="Arial-SGK-TV" pitchFamily="2" charset="0"/>
              <a:cs typeface="Arial-SGK-TV" pitchFamily="2"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8692" y="3147583"/>
            <a:ext cx="7972961" cy="3636107"/>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479893" y="1008070"/>
            <a:ext cx="3962577" cy="4052205"/>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800" y="1539620"/>
            <a:ext cx="2393189" cy="2421491"/>
          </a:xfrm>
          <a:prstGeom prst="rect">
            <a:avLst/>
          </a:prstGeom>
        </p:spPr>
      </p:pic>
      <p:pic>
        <p:nvPicPr>
          <p:cNvPr id="12" name="Picture 11">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32520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audio>
              <p:cMediaNode vol="80000">
                <p:cTn id="12" fill="hold" display="0">
                  <p:stCondLst>
                    <p:cond delay="indefinite"/>
                  </p:stCondLst>
                  <p:endCondLst>
                    <p:cond evt="onStopAudio" delay="0">
                      <p:tgtEl>
                        <p:sldTgt/>
                      </p:tgtEl>
                    </p:cond>
                  </p:endCondLst>
                </p:cTn>
                <p:tgtEl>
                  <p:spTgt spid="29"/>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1" presetClass="mediacall" presetSubtype="0" fill="hold" nodeType="withEffect">
                                  <p:stCondLst>
                                    <p:cond delay="0"/>
                                  </p:stCondLst>
                                  <p:childTnLst>
                                    <p:cmd type="call" cmd="playFrom(0.0)">
                                      <p:cBhvr>
                                        <p:cTn id="29" dur="14758" fill="hold"/>
                                        <p:tgtEl>
                                          <p:spTgt spid="29"/>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415" b="5303"/>
          <a:stretch/>
        </p:blipFill>
        <p:spPr bwMode="auto">
          <a:xfrm>
            <a:off x="-33867" y="-36507"/>
            <a:ext cx="1222586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7490" y="2239682"/>
            <a:ext cx="2617451" cy="230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8772" y="11659809"/>
            <a:ext cx="812800" cy="812800"/>
          </a:xfrm>
          <a:prstGeom prst="rect">
            <a:avLst/>
          </a:prstGeom>
        </p:spPr>
      </p:pic>
      <p:pic>
        <p:nvPicPr>
          <p:cNvPr id="29" name="am-thanh-phat-hanh-ma-thuat-anh-sang-than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12788" y="3175443"/>
            <a:ext cx="812800" cy="812800"/>
          </a:xfrm>
          <a:prstGeom prst="rect">
            <a:avLst/>
          </a:prstGeom>
        </p:spPr>
      </p:pic>
      <p:sp>
        <p:nvSpPr>
          <p:cNvPr id="22" name="TextBox 21"/>
          <p:cNvSpPr txBox="1"/>
          <p:nvPr/>
        </p:nvSpPr>
        <p:spPr>
          <a:xfrm>
            <a:off x="562186" y="221854"/>
            <a:ext cx="11525971" cy="1200329"/>
          </a:xfrm>
          <a:prstGeom prst="rect">
            <a:avLst/>
          </a:prstGeom>
          <a:noFill/>
        </p:spPr>
        <p:txBody>
          <a:bodyPr wrap="square" rtlCol="0">
            <a:spAutoFit/>
          </a:bodyPr>
          <a:lstStyle/>
          <a:p>
            <a:pPr algn="ctr">
              <a:spcAft>
                <a:spcPts val="1600"/>
              </a:spcAft>
            </a:pPr>
            <a:r>
              <a:rPr lang="vi-VN" sz="7200" b="1" smtClean="0">
                <a:solidFill>
                  <a:prstClr val="white"/>
                </a:solidFill>
                <a:latin typeface="Arial-SGK-TV" pitchFamily="2" charset="0"/>
                <a:cs typeface="Arial-SGK-TV" pitchFamily="2" charset="0"/>
              </a:rPr>
              <a:t>Đôi chim khướu hót vang.</a:t>
            </a:r>
            <a:endParaRPr lang="en-US" sz="7200" b="1" dirty="0">
              <a:solidFill>
                <a:prstClr val="white"/>
              </a:solidFill>
              <a:latin typeface="Arial-SGK-TV" pitchFamily="2" charset="0"/>
              <a:cs typeface="Arial-SGK-TV" pitchFamily="2" charset="0"/>
            </a:endParaRPr>
          </a:p>
        </p:txBody>
      </p:sp>
      <p:pic>
        <p:nvPicPr>
          <p:cNvPr id="26" name="Picture 2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255267" y="1475610"/>
            <a:ext cx="3962577" cy="405220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7429" y="1694683"/>
            <a:ext cx="2320279" cy="2961520"/>
          </a:xfrm>
          <a:prstGeom prst="rect">
            <a:avLst/>
          </a:prstGeom>
        </p:spPr>
      </p:pic>
      <p:pic>
        <p:nvPicPr>
          <p:cNvPr id="307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2401" y="3124200"/>
            <a:ext cx="6052737" cy="379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2318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audio>
              <p:cMediaNode vol="80000">
                <p:cTn id="12" fill="hold" display="0">
                  <p:stCondLst>
                    <p:cond delay="indefinite"/>
                  </p:stCondLst>
                  <p:endCondLst>
                    <p:cond evt="onStopAudio" delay="0">
                      <p:tgtEl>
                        <p:sldTgt/>
                      </p:tgtEl>
                    </p:cond>
                  </p:endCondLst>
                </p:cTn>
                <p:tgtEl>
                  <p:spTgt spid="29"/>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1" presetClass="mediacall" presetSubtype="0" fill="hold" nodeType="withEffect">
                                  <p:stCondLst>
                                    <p:cond delay="0"/>
                                  </p:stCondLst>
                                  <p:childTnLst>
                                    <p:cmd type="call" cmd="playFrom(0.0)">
                                      <p:cBhvr>
                                        <p:cTn id="29" dur="11964" fill="hold"/>
                                        <p:tgtEl>
                                          <p:spTgt spid="29"/>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219" b="5303"/>
          <a:stretch/>
        </p:blipFill>
        <p:spPr bwMode="auto">
          <a:xfrm>
            <a:off x="-16934" y="0"/>
            <a:ext cx="122258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003" y="2238946"/>
            <a:ext cx="2613433" cy="230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m-thanh-tra-loi-sai-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8772" y="11659809"/>
            <a:ext cx="812800" cy="812800"/>
          </a:xfrm>
          <a:prstGeom prst="rect">
            <a:avLst/>
          </a:prstGeom>
        </p:spPr>
      </p:pic>
      <p:pic>
        <p:nvPicPr>
          <p:cNvPr id="29" name="am-thanh-phat-hanh-ma-thuat-anh-sang-than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12788" y="3175443"/>
            <a:ext cx="812800" cy="812800"/>
          </a:xfrm>
          <a:prstGeom prst="rect">
            <a:avLst/>
          </a:prstGeom>
        </p:spPr>
      </p:pic>
      <p:sp>
        <p:nvSpPr>
          <p:cNvPr id="22" name="TextBox 21"/>
          <p:cNvSpPr txBox="1"/>
          <p:nvPr/>
        </p:nvSpPr>
        <p:spPr>
          <a:xfrm>
            <a:off x="3089870" y="3733800"/>
            <a:ext cx="9305329" cy="2862322"/>
          </a:xfrm>
          <a:prstGeom prst="rect">
            <a:avLst/>
          </a:prstGeom>
          <a:noFill/>
        </p:spPr>
        <p:txBody>
          <a:bodyPr wrap="square" rtlCol="0">
            <a:spAutoFit/>
          </a:bodyPr>
          <a:lstStyle/>
          <a:p>
            <a:pPr>
              <a:spcAft>
                <a:spcPts val="1600"/>
              </a:spcAft>
            </a:pPr>
            <a:r>
              <a:rPr lang="en-US" sz="6000" b="1" dirty="0" err="1">
                <a:solidFill>
                  <a:srgbClr val="C00000"/>
                </a:solidFill>
                <a:latin typeface="Arial-SGK-TV" pitchFamily="2" charset="0"/>
                <a:cs typeface="Arial-SGK-TV" pitchFamily="2" charset="0"/>
              </a:rPr>
              <a:t>Trên</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cây</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cao</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chào</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mào</a:t>
            </a:r>
            <a:r>
              <a:rPr lang="en-US" sz="6000" b="1" dirty="0">
                <a:solidFill>
                  <a:srgbClr val="C00000"/>
                </a:solidFill>
                <a:latin typeface="Arial-SGK-TV" pitchFamily="2" charset="0"/>
                <a:cs typeface="Arial-SGK-TV" pitchFamily="2" charset="0"/>
              </a:rPr>
              <a:t> bay </a:t>
            </a:r>
            <a:r>
              <a:rPr lang="en-US" sz="6000" b="1" dirty="0" err="1">
                <a:solidFill>
                  <a:srgbClr val="C00000"/>
                </a:solidFill>
                <a:latin typeface="Arial-SGK-TV" pitchFamily="2" charset="0"/>
                <a:cs typeface="Arial-SGK-TV" pitchFamily="2" charset="0"/>
              </a:rPr>
              <a:t>đi</a:t>
            </a:r>
            <a:r>
              <a:rPr lang="en-US" sz="6000" b="1" dirty="0">
                <a:solidFill>
                  <a:srgbClr val="C00000"/>
                </a:solidFill>
                <a:latin typeface="Arial-SGK-TV" pitchFamily="2" charset="0"/>
                <a:cs typeface="Arial-SGK-TV" pitchFamily="2" charset="0"/>
              </a:rPr>
              <a:t>, bay </a:t>
            </a:r>
            <a:r>
              <a:rPr lang="en-US" sz="6000" b="1" dirty="0" err="1">
                <a:solidFill>
                  <a:srgbClr val="C00000"/>
                </a:solidFill>
                <a:latin typeface="Arial-SGK-TV" pitchFamily="2" charset="0"/>
                <a:cs typeface="Arial-SGK-TV" pitchFamily="2" charset="0"/>
              </a:rPr>
              <a:t>lại</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Mấy</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chú</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sáo</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đen</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vui</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ca</a:t>
            </a:r>
            <a:r>
              <a:rPr lang="en-US" sz="6000" b="1" dirty="0">
                <a:solidFill>
                  <a:srgbClr val="C00000"/>
                </a:solidFill>
                <a:latin typeface="Arial-SGK-TV" pitchFamily="2" charset="0"/>
                <a:cs typeface="Arial-SGK-TV" pitchFamily="2" charset="0"/>
              </a:rPr>
              <a:t> </a:t>
            </a:r>
            <a:r>
              <a:rPr lang="en-US" sz="6000" b="1" dirty="0" err="1">
                <a:solidFill>
                  <a:srgbClr val="C00000"/>
                </a:solidFill>
                <a:latin typeface="Arial-SGK-TV" pitchFamily="2" charset="0"/>
                <a:cs typeface="Arial-SGK-TV" pitchFamily="2" charset="0"/>
              </a:rPr>
              <a:t>véo</a:t>
            </a:r>
            <a:r>
              <a:rPr lang="en-US" sz="6000" b="1" dirty="0">
                <a:solidFill>
                  <a:srgbClr val="C00000"/>
                </a:solidFill>
                <a:latin typeface="Arial-SGK-TV" pitchFamily="2" charset="0"/>
                <a:cs typeface="Arial-SGK-TV" pitchFamily="2" charset="0"/>
              </a:rPr>
              <a:t> von.</a:t>
            </a:r>
          </a:p>
        </p:txBody>
      </p:sp>
      <p:pic>
        <p:nvPicPr>
          <p:cNvPr id="26" name="Picture 2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9048" y1="4540" x2="65238" y2="3143"/>
                        <a14:foregroundMark x1="73690" y1="7334" x2="84643" y2="21769"/>
                        <a14:foregroundMark x1="82619" y1="67404" x2="82262" y2="70314"/>
                        <a14:foregroundMark x1="14167" y1="71362" x2="12143" y2="66822"/>
                        <a14:foregroundMark x1="13095" y1="67171" x2="25476" y2="61234"/>
                        <a14:foregroundMark x1="24881" y1="61467" x2="45119" y2="59488"/>
                        <a14:foregroundMark x1="44762" y1="59837" x2="63810" y2="60070"/>
                        <a14:foregroundMark x1="62976" y1="60419" x2="76548" y2="63213"/>
                        <a14:foregroundMark x1="75714" y1="62631" x2="80595" y2="65192"/>
                      </a14:backgroundRemoval>
                    </a14:imgEffect>
                  </a14:imgLayer>
                </a14:imgProps>
              </a:ext>
              <a:ext uri="{28A0092B-C50C-407E-A947-70E740481C1C}">
                <a14:useLocalDpi xmlns:a14="http://schemas.microsoft.com/office/drawing/2010/main" val="0"/>
              </a:ext>
            </a:extLst>
          </a:blip>
          <a:stretch>
            <a:fillRect/>
          </a:stretch>
        </p:blipFill>
        <p:spPr>
          <a:xfrm flipH="1">
            <a:off x="-403243" y="852373"/>
            <a:ext cx="4060844" cy="415269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012" y="1506703"/>
            <a:ext cx="2192027" cy="2481540"/>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22084" y="-630221"/>
            <a:ext cx="3320451" cy="4364021"/>
          </a:xfrm>
          <a:prstGeom prst="rect">
            <a:avLst/>
          </a:prstGeom>
        </p:spPr>
      </p:pic>
      <p:pic>
        <p:nvPicPr>
          <p:cNvPr id="12" name="Picture 11">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704485" y="2648736"/>
            <a:ext cx="1487515" cy="1487515"/>
          </a:xfrm>
          <a:prstGeom prst="rect">
            <a:avLst/>
          </a:prstGeom>
        </p:spPr>
      </p:pic>
    </p:spTree>
    <p:extLst>
      <p:ext uri="{BB962C8B-B14F-4D97-AF65-F5344CB8AC3E}">
        <p14:creationId xmlns:p14="http://schemas.microsoft.com/office/powerpoint/2010/main" val="66856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5"/>
                </p:tgtEl>
              </p:cMediaNode>
            </p:audio>
            <p:audio>
              <p:cMediaNode vol="80000">
                <p:cTn id="12" fill="hold" display="0">
                  <p:stCondLst>
                    <p:cond delay="indefinite"/>
                  </p:stCondLst>
                  <p:endCondLst>
                    <p:cond evt="onStopAudio" delay="0">
                      <p:tgtEl>
                        <p:sldTgt/>
                      </p:tgtEl>
                    </p:cond>
                  </p:endCondLst>
                </p:cTn>
                <p:tgtEl>
                  <p:spTgt spid="29"/>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1"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par>
                                <p:cTn id="28" presetID="1" presetClass="mediacall" presetSubtype="0" fill="hold" nodeType="withEffect">
                                  <p:stCondLst>
                                    <p:cond delay="0"/>
                                  </p:stCondLst>
                                  <p:childTnLst>
                                    <p:cmd type="call" cmd="playFrom(0.0)">
                                      <p:cBhvr>
                                        <p:cTn id="29" dur="14758" fill="hold"/>
                                        <p:tgtEl>
                                          <p:spTgt spid="29"/>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5" name="图片 1"/>
          <p:cNvPicPr>
            <a:picLocks noChangeAspect="1"/>
          </p:cNvPicPr>
          <p:nvPr/>
        </p:nvPicPr>
        <p:blipFill>
          <a:blip r:embed="rId3" cstate="print"/>
          <a:stretch>
            <a:fillRect/>
          </a:stretch>
        </p:blipFill>
        <p:spPr>
          <a:xfrm>
            <a:off x="1926461" y="34192"/>
            <a:ext cx="8342219" cy="1900445"/>
          </a:xfrm>
          <a:prstGeom prst="rect">
            <a:avLst/>
          </a:prstGeom>
        </p:spPr>
      </p:pic>
      <p:sp>
        <p:nvSpPr>
          <p:cNvPr id="2" name="Google Shape;461;p28"/>
          <p:cNvSpPr txBox="1"/>
          <p:nvPr/>
        </p:nvSpPr>
        <p:spPr>
          <a:xfrm>
            <a:off x="751598" y="3219309"/>
            <a:ext cx="10273453" cy="155029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800" b="1" kern="0" dirty="0" err="1">
                <a:solidFill>
                  <a:schemeClr val="bg2">
                    <a:lumMod val="10000"/>
                  </a:schemeClr>
                </a:solidFill>
                <a:latin typeface="Arial-SGK-TV" pitchFamily="2" charset="0"/>
                <a:cs typeface="Arial-SGK-TV" pitchFamily="2" charset="0"/>
              </a:rPr>
              <a:t>Bài</a:t>
            </a:r>
            <a:r>
              <a:rPr lang="en-US" sz="8800" b="1" kern="0" dirty="0">
                <a:solidFill>
                  <a:schemeClr val="bg2">
                    <a:lumMod val="10000"/>
                  </a:schemeClr>
                </a:solidFill>
                <a:latin typeface="Arial-SGK-TV" pitchFamily="2" charset="0"/>
                <a:cs typeface="Arial-SGK-TV" pitchFamily="2" charset="0"/>
              </a:rPr>
              <a:t> 71:</a:t>
            </a:r>
            <a:r>
              <a:rPr lang="en-US" sz="8800" b="1" kern="0" dirty="0">
                <a:solidFill>
                  <a:schemeClr val="accent2">
                    <a:lumMod val="50000"/>
                  </a:schemeClr>
                </a:solidFill>
                <a:latin typeface="Arial-SGK-TV" pitchFamily="2" charset="0"/>
                <a:cs typeface="Arial-SGK-TV" pitchFamily="2" charset="0"/>
              </a:rPr>
              <a:t> </a:t>
            </a:r>
            <a:r>
              <a:rPr lang="en-US" sz="8800" b="1" kern="0" dirty="0" err="1">
                <a:solidFill>
                  <a:srgbClr val="FF0000"/>
                </a:solidFill>
                <a:latin typeface="Arial-SGK-TV" pitchFamily="2" charset="0"/>
                <a:cs typeface="Arial-SGK-TV" pitchFamily="2" charset="0"/>
              </a:rPr>
              <a:t>ươc</a:t>
            </a:r>
            <a:r>
              <a:rPr lang="en-US" sz="8800" b="1" kern="0" dirty="0">
                <a:solidFill>
                  <a:srgbClr val="FF0000"/>
                </a:solidFill>
                <a:latin typeface="Arial-SGK-TV" pitchFamily="2" charset="0"/>
                <a:cs typeface="Arial-SGK-TV" pitchFamily="2" charset="0"/>
              </a:rPr>
              <a:t>   </a:t>
            </a:r>
            <a:r>
              <a:rPr lang="en-US" sz="8800" b="1" kern="0" dirty="0" err="1">
                <a:solidFill>
                  <a:srgbClr val="FF0000"/>
                </a:solidFill>
                <a:latin typeface="Arial-SGK-TV" pitchFamily="2" charset="0"/>
                <a:cs typeface="Arial-SGK-TV" pitchFamily="2" charset="0"/>
              </a:rPr>
              <a:t>ươt</a:t>
            </a:r>
            <a:endParaRPr lang="en-US" sz="8800" b="1" kern="0" dirty="0">
              <a:solidFill>
                <a:srgbClr val="FF0000"/>
              </a:solidFill>
              <a:latin typeface="Arial-SGK-TV" pitchFamily="2" charset="0"/>
              <a:cs typeface="Arial-SGK-TV" pitchFamily="2"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75" y="0"/>
            <a:ext cx="12247275" cy="5040472"/>
          </a:xfrm>
          <a:prstGeom prst="rect">
            <a:avLst/>
          </a:prstGeom>
        </p:spPr>
      </p:pic>
      <p:sp>
        <p:nvSpPr>
          <p:cNvPr id="6" name="TextBox 5"/>
          <p:cNvSpPr txBox="1"/>
          <p:nvPr/>
        </p:nvSpPr>
        <p:spPr>
          <a:xfrm>
            <a:off x="817108" y="5588632"/>
            <a:ext cx="10000948" cy="923330"/>
          </a:xfrm>
          <a:prstGeom prst="rect">
            <a:avLst/>
          </a:prstGeom>
          <a:noFill/>
        </p:spPr>
        <p:txBody>
          <a:bodyPr wrap="square" rtlCol="0">
            <a:spAutoFit/>
          </a:bodyPr>
          <a:lstStyle/>
          <a:p>
            <a:r>
              <a:rPr lang="en-US" sz="5400" b="1" dirty="0" err="1">
                <a:latin typeface="Arial-SGK-TV" pitchFamily="2" charset="0"/>
                <a:cs typeface="Arial-SGK-TV" pitchFamily="2" charset="0"/>
              </a:rPr>
              <a:t>Hà</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ước</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được</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lướt</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sóng</a:t>
            </a:r>
            <a:r>
              <a:rPr lang="en-US" sz="5400" b="1" dirty="0">
                <a:latin typeface="Arial-SGK-TV" pitchFamily="2" charset="0"/>
                <a:cs typeface="Arial-SGK-TV" pitchFamily="2" charset="0"/>
              </a:rPr>
              <a:t> </a:t>
            </a:r>
            <a:r>
              <a:rPr lang="en-US" sz="5400" b="1" dirty="0" err="1">
                <a:latin typeface="Arial-SGK-TV" pitchFamily="2" charset="0"/>
                <a:cs typeface="Arial-SGK-TV" pitchFamily="2" charset="0"/>
              </a:rPr>
              <a:t>biển</a:t>
            </a:r>
            <a:r>
              <a:rPr lang="en-US" sz="5400" b="1" dirty="0">
                <a:latin typeface="Arial-SGK-TV" pitchFamily="2" charset="0"/>
                <a:cs typeface="Arial-SGK-TV" pitchFamily="2" charset="0"/>
              </a:rPr>
              <a:t>.</a:t>
            </a:r>
          </a:p>
        </p:txBody>
      </p:sp>
      <p:grpSp>
        <p:nvGrpSpPr>
          <p:cNvPr id="5" name="Group 4"/>
          <p:cNvGrpSpPr/>
          <p:nvPr/>
        </p:nvGrpSpPr>
        <p:grpSpPr>
          <a:xfrm>
            <a:off x="57453" y="111105"/>
            <a:ext cx="2362190" cy="532766"/>
            <a:chOff x="1130881" y="587625"/>
            <a:chExt cx="2362190" cy="532766"/>
          </a:xfrm>
        </p:grpSpPr>
        <p:sp>
          <p:nvSpPr>
            <p:cNvPr id="7" name="Rectangle: Rounded Corners 6"/>
            <p:cNvSpPr/>
            <p:nvPr/>
          </p:nvSpPr>
          <p:spPr>
            <a:xfrm>
              <a:off x="1524776" y="587625"/>
              <a:ext cx="1968295" cy="5327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SGK-TV" pitchFamily="2" charset="0"/>
                  <a:cs typeface="Arial-SGK-TV" pitchFamily="2" charset="0"/>
                </a:rPr>
                <a:t>Nhận</a:t>
              </a:r>
              <a:r>
                <a:rPr lang="en-US" sz="2800" b="1" dirty="0">
                  <a:latin typeface="Arial-SGK-TV" pitchFamily="2" charset="0"/>
                  <a:cs typeface="Arial-SGK-TV" pitchFamily="2" charset="0"/>
                </a:rPr>
                <a:t> </a:t>
              </a:r>
              <a:r>
                <a:rPr lang="en-US" sz="2800" b="1" dirty="0" err="1">
                  <a:latin typeface="Arial-SGK-TV" pitchFamily="2" charset="0"/>
                  <a:cs typeface="Arial-SGK-TV" pitchFamily="2" charset="0"/>
                </a:rPr>
                <a:t>biết</a:t>
              </a:r>
              <a:endParaRPr lang="en-US" sz="2800" b="1" dirty="0">
                <a:latin typeface="Arial-SGK-TV" pitchFamily="2" charset="0"/>
                <a:cs typeface="Arial-SGK-TV" pitchFamily="2" charset="0"/>
              </a:endParaRPr>
            </a:p>
          </p:txBody>
        </p:sp>
        <p:sp>
          <p:nvSpPr>
            <p:cNvPr id="8" name="Oval 7"/>
            <p:cNvSpPr/>
            <p:nvPr/>
          </p:nvSpPr>
          <p:spPr>
            <a:xfrm>
              <a:off x="1130881" y="587625"/>
              <a:ext cx="617790" cy="5327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1</a:t>
              </a:r>
            </a:p>
          </p:txBody>
        </p:sp>
      </p:grpSp>
      <p:grpSp>
        <p:nvGrpSpPr>
          <p:cNvPr id="4" name="Group 3"/>
          <p:cNvGrpSpPr/>
          <p:nvPr/>
        </p:nvGrpSpPr>
        <p:grpSpPr>
          <a:xfrm>
            <a:off x="1873660" y="5588809"/>
            <a:ext cx="5355156" cy="1761664"/>
            <a:chOff x="4024794" y="5458309"/>
            <a:chExt cx="3848774" cy="1761664"/>
          </a:xfrm>
        </p:grpSpPr>
        <p:sp>
          <p:nvSpPr>
            <p:cNvPr id="12" name="TextBox 11"/>
            <p:cNvSpPr txBox="1"/>
            <p:nvPr/>
          </p:nvSpPr>
          <p:spPr>
            <a:xfrm>
              <a:off x="6578920" y="5458542"/>
              <a:ext cx="1294648" cy="1754326"/>
            </a:xfrm>
            <a:prstGeom prst="rect">
              <a:avLst/>
            </a:prstGeom>
            <a:noFill/>
          </p:spPr>
          <p:txBody>
            <a:bodyPr wrap="square" rtlCol="0">
              <a:spAutoFit/>
            </a:bodyPr>
            <a:lstStyle/>
            <a:p>
              <a:r>
                <a:rPr lang="en-US" sz="5400" b="1" dirty="0" err="1">
                  <a:solidFill>
                    <a:srgbClr val="FF0000"/>
                  </a:solidFill>
                  <a:latin typeface="Arial-SGK-TV" pitchFamily="2" charset="0"/>
                  <a:cs typeface="Arial-SGK-TV" pitchFamily="2" charset="0"/>
                </a:rPr>
                <a:t>ươt</a:t>
              </a:r>
              <a:endParaRPr lang="en-US" sz="5400" b="1" dirty="0">
                <a:solidFill>
                  <a:srgbClr val="FF0000"/>
                </a:solidFill>
                <a:latin typeface="Arial-SGK-TV" pitchFamily="2" charset="0"/>
                <a:cs typeface="Arial-SGK-TV" pitchFamily="2" charset="0"/>
              </a:endParaRPr>
            </a:p>
          </p:txBody>
        </p:sp>
        <p:sp>
          <p:nvSpPr>
            <p:cNvPr id="14" name="TextBox 13"/>
            <p:cNvSpPr txBox="1"/>
            <p:nvPr/>
          </p:nvSpPr>
          <p:spPr>
            <a:xfrm>
              <a:off x="4024794" y="5465647"/>
              <a:ext cx="1183286" cy="1754326"/>
            </a:xfrm>
            <a:prstGeom prst="rect">
              <a:avLst/>
            </a:prstGeom>
            <a:noFill/>
          </p:spPr>
          <p:txBody>
            <a:bodyPr wrap="square" rtlCol="0">
              <a:spAutoFit/>
            </a:bodyPr>
            <a:lstStyle/>
            <a:p>
              <a:r>
                <a:rPr lang="vi-VN" sz="5400" b="1" dirty="0">
                  <a:solidFill>
                    <a:srgbClr val="FF0000"/>
                  </a:solidFill>
                  <a:latin typeface="Arial-SGK-TV" pitchFamily="2" charset="0"/>
                  <a:cs typeface="Arial-SGK-TV" pitchFamily="2" charset="0"/>
                </a:rPr>
                <a:t>ư</a:t>
              </a:r>
              <a:r>
                <a:rPr lang="en-US" sz="5400" b="1" dirty="0" err="1">
                  <a:solidFill>
                    <a:srgbClr val="FF0000"/>
                  </a:solidFill>
                  <a:latin typeface="Arial-SGK-TV" pitchFamily="2" charset="0"/>
                  <a:cs typeface="Arial-SGK-TV" pitchFamily="2" charset="0"/>
                </a:rPr>
                <a:t>ơc</a:t>
              </a:r>
              <a:endParaRPr lang="en-US" sz="5400" b="1" dirty="0">
                <a:solidFill>
                  <a:srgbClr val="FF0000"/>
                </a:solidFill>
                <a:latin typeface="Arial-SGK-TV" pitchFamily="2" charset="0"/>
                <a:cs typeface="Arial-SGK-TV" pitchFamily="2" charset="0"/>
              </a:endParaRPr>
            </a:p>
          </p:txBody>
        </p:sp>
        <p:sp>
          <p:nvSpPr>
            <p:cNvPr id="16" name="TextBox 15"/>
            <p:cNvSpPr txBox="1"/>
            <p:nvPr/>
          </p:nvSpPr>
          <p:spPr>
            <a:xfrm>
              <a:off x="5387858" y="5458309"/>
              <a:ext cx="1183286" cy="1754326"/>
            </a:xfrm>
            <a:prstGeom prst="rect">
              <a:avLst/>
            </a:prstGeom>
            <a:noFill/>
          </p:spPr>
          <p:txBody>
            <a:bodyPr wrap="square" rtlCol="0">
              <a:spAutoFit/>
            </a:bodyPr>
            <a:lstStyle/>
            <a:p>
              <a:r>
                <a:rPr lang="vi-VN" sz="5400" b="1" dirty="0">
                  <a:solidFill>
                    <a:srgbClr val="FF0000"/>
                  </a:solidFill>
                  <a:latin typeface="Arial-SGK-TV" pitchFamily="2" charset="0"/>
                  <a:cs typeface="Arial-SGK-TV" pitchFamily="2" charset="0"/>
                </a:rPr>
                <a:t>ư</a:t>
              </a:r>
              <a:r>
                <a:rPr lang="en-US" sz="5400" b="1" dirty="0" err="1">
                  <a:solidFill>
                    <a:srgbClr val="FF0000"/>
                  </a:solidFill>
                  <a:latin typeface="Arial-SGK-TV" pitchFamily="2" charset="0"/>
                  <a:cs typeface="Arial-SGK-TV" pitchFamily="2" charset="0"/>
                </a:rPr>
                <a:t>ơc</a:t>
              </a:r>
              <a:endParaRPr lang="en-US" sz="5400" b="1" dirty="0">
                <a:solidFill>
                  <a:srgbClr val="FF0000"/>
                </a:solidFill>
                <a:latin typeface="Arial-SGK-TV" pitchFamily="2" charset="0"/>
                <a:cs typeface="Arial-SGK-TV"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96&quot;/&gt;&lt;/object&gt;&lt;object type=&quot;3&quot; unique_id=&quot;10005&quot;&gt;&lt;property id=&quot;20148&quot; value=&quot;5&quot;/&gt;&lt;property id=&quot;20300&quot; value=&quot;Slide 2&quot;/&gt;&lt;property id=&quot;20307&quot; value=&quot;256&quot;/&gt;&lt;/object&gt;&lt;object type=&quot;3&quot; unique_id=&quot;10006&quot;&gt;&lt;property id=&quot;20148&quot; value=&quot;5&quot;/&gt;&lt;property id=&quot;20300&quot; value=&quot;Slide 3&quot;/&gt;&lt;property id=&quot;20307&quot; value=&quot;315&quot;/&gt;&lt;/object&gt;&lt;object type=&quot;3&quot; unique_id=&quot;10007&quot;&gt;&lt;property id=&quot;20148&quot; value=&quot;5&quot;/&gt;&lt;property id=&quot;20300&quot; value=&quot;Slide 4&quot;/&gt;&lt;property id=&quot;20307&quot; value=&quot;316&quot;/&gt;&lt;/object&gt;&lt;object type=&quot;3&quot; unique_id=&quot;10008&quot;&gt;&lt;property id=&quot;20148&quot; value=&quot;5&quot;/&gt;&lt;property id=&quot;20300&quot; value=&quot;Slide 5&quot;/&gt;&lt;property id=&quot;20307&quot; value=&quot;281&quot;/&gt;&lt;/object&gt;&lt;object type=&quot;3&quot; unique_id=&quot;10009&quot;&gt;&lt;property id=&quot;20148&quot; value=&quot;5&quot;/&gt;&lt;property id=&quot;20300&quot; value=&quot;Slide 6&quot;/&gt;&lt;property id=&quot;20307&quot; value=&quot;282&quot;/&gt;&lt;/object&gt;&lt;object type=&quot;3&quot; unique_id=&quot;10010&quot;&gt;&lt;property id=&quot;20148&quot; value=&quot;5&quot;/&gt;&lt;property id=&quot;20300&quot; value=&quot;Slide 7&quot;/&gt;&lt;property id=&quot;20307&quot; value=&quot;317&quot;/&gt;&lt;/object&gt;&lt;object type=&quot;3&quot; unique_id=&quot;10011&quot;&gt;&lt;property id=&quot;20148&quot; value=&quot;5&quot;/&gt;&lt;property id=&quot;20300&quot; value=&quot;Slide 8&quot;/&gt;&lt;property id=&quot;20307&quot; value=&quot;297&quot;/&gt;&lt;/object&gt;&lt;object type=&quot;3&quot; unique_id=&quot;10012&quot;&gt;&lt;property id=&quot;20148&quot; value=&quot;5&quot;/&gt;&lt;property id=&quot;20300&quot; value=&quot;Slide 9&quot;/&gt;&lt;property id=&quot;20307&quot; value=&quot;293&quot;/&gt;&lt;/object&gt;&lt;object type=&quot;3&quot; unique_id=&quot;10013&quot;&gt;&lt;property id=&quot;20148&quot; value=&quot;5&quot;/&gt;&lt;property id=&quot;20300&quot; value=&quot;Slide 10&quot;/&gt;&lt;property id=&quot;20307&quot; value=&quot;294&quot;/&gt;&lt;/object&gt;&lt;object type=&quot;3&quot; unique_id=&quot;10014&quot;&gt;&lt;property id=&quot;20148&quot; value=&quot;5&quot;/&gt;&lt;property id=&quot;20300&quot; value=&quot;Slide 11&quot;/&gt;&lt;property id=&quot;20307&quot; value=&quot;318&quot;/&gt;&lt;/object&gt;&lt;object type=&quot;3&quot; unique_id=&quot;10015&quot;&gt;&lt;property id=&quot;20148&quot; value=&quot;5&quot;/&gt;&lt;property id=&quot;20300&quot; value=&quot;Slide 12&quot;/&gt;&lt;property id=&quot;20307&quot; value=&quot;283&quot;/&gt;&lt;/object&gt;&lt;object type=&quot;3&quot; unique_id=&quot;10016&quot;&gt;&lt;property id=&quot;20148&quot; value=&quot;5&quot;/&gt;&lt;property id=&quot;20300&quot; value=&quot;Slide 13&quot;/&gt;&lt;property id=&quot;20307&quot; value=&quot;285&quot;/&gt;&lt;/object&gt;&lt;object type=&quot;3&quot; unique_id=&quot;10017&quot;&gt;&lt;property id=&quot;20148&quot; value=&quot;5&quot;/&gt;&lt;property id=&quot;20300&quot; value=&quot;Slide 14&quot;/&gt;&lt;property id=&quot;20307&quot; value=&quot;257&quot;/&gt;&lt;/object&gt;&lt;object type=&quot;3&quot; unique_id=&quot;10018&quot;&gt;&lt;property id=&quot;20148&quot; value=&quot;5&quot;/&gt;&lt;property id=&quot;20300&quot; value=&quot;Slide 15&quot;/&gt;&lt;property id=&quot;20307&quot; value=&quot;299&quot;/&gt;&lt;/object&gt;&lt;object type=&quot;3&quot; unique_id=&quot;10019&quot;&gt;&lt;property id=&quot;20148&quot; value=&quot;5&quot;/&gt;&lt;property id=&quot;20300&quot; value=&quot;Slide 16&quot;/&gt;&lt;property id=&quot;20307&quot; value=&quot;319&quot;/&gt;&lt;/object&gt;&lt;object type=&quot;3&quot; unique_id=&quot;10020&quot;&gt;&lt;property id=&quot;20148&quot; value=&quot;5&quot;/&gt;&lt;property id=&quot;20300&quot; value=&quot;Slide 17&quot;/&gt;&lt;property id=&quot;20307&quot; value=&quot;258&quot;/&gt;&lt;/object&gt;&lt;object type=&quot;3&quot; unique_id=&quot;10021&quot;&gt;&lt;property id=&quot;20148&quot; value=&quot;5&quot;/&gt;&lt;property id=&quot;20300&quot; value=&quot;Slide 18&quot;/&gt;&lt;property id=&quot;20307&quot; value=&quot;321&quot;/&gt;&lt;/object&gt;&lt;object type=&quot;3&quot; unique_id=&quot;10022&quot;&gt;&lt;property id=&quot;20148&quot; value=&quot;5&quot;/&gt;&lt;property id=&quot;20300&quot; value=&quot;Slide 19&quot;/&gt;&lt;property id=&quot;20307&quot; value=&quot;322&quot;/&gt;&lt;/object&gt;&lt;object type=&quot;3&quot; unique_id=&quot;10023&quot;&gt;&lt;property id=&quot;20148&quot; value=&quot;5&quot;/&gt;&lt;property id=&quot;20300&quot; value=&quot;Slide 20&quot;/&gt;&lt;property id=&quot;20307&quot; value=&quot;323&quot;/&gt;&lt;/object&gt;&lt;object type=&quot;3&quot; unique_id=&quot;10024&quot;&gt;&lt;property id=&quot;20148&quot; value=&quot;5&quot;/&gt;&lt;property id=&quot;20300&quot; value=&quot;Slide 21&quot;/&gt;&lt;property id=&quot;20307&quot; value=&quot;259&quot;/&gt;&lt;/object&gt;&lt;object type=&quot;3&quot; unique_id=&quot;10025&quot;&gt;&lt;property id=&quot;20148&quot; value=&quot;5&quot;/&gt;&lt;property id=&quot;20300&quot; value=&quot;Slide 22&quot;/&gt;&lt;property id=&quot;20307&quot; value=&quot;31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329</Words>
  <Application>Microsoft Office PowerPoint</Application>
  <PresentationFormat>Custom</PresentationFormat>
  <Paragraphs>61</Paragraphs>
  <Slides>22</Slides>
  <Notes>1</Notes>
  <HiddenSlides>0</HiddenSlides>
  <MMClips>10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MTC</cp:lastModifiedBy>
  <cp:revision>57</cp:revision>
  <dcterms:created xsi:type="dcterms:W3CDTF">2020-08-13T09:32:00Z</dcterms:created>
  <dcterms:modified xsi:type="dcterms:W3CDTF">2023-12-20T04:20:58Z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