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2667000" y="290126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GD &amp; ĐT QUẬN LONG BIÊN</a:t>
            </a: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3293919" y="2367192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TOÁN 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5347198" y="1219201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111637" y="3186111"/>
            <a:ext cx="10134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2743200" y="2667000"/>
            <a:ext cx="3962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5400" b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0600" y="1125682"/>
            <a:ext cx="21336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3456209"/>
            <a:ext cx="439881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1"/>
            <a:ext cx="5867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134339"/>
            <a:ext cx="58674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những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706582"/>
            <a:ext cx="1981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305800" y="706582"/>
            <a:ext cx="1981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64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6214092" y="39100"/>
            <a:ext cx="5520707" cy="457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98500" y="499578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Rùa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85800" y="5594858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685800" y="980884"/>
            <a:ext cx="4708577" cy="400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6207996" y="5105400"/>
            <a:ext cx="55268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Rô-bốt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33" y="36137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7086600" y="2362200"/>
            <a:ext cx="3836924" cy="33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2362200" y="2666999"/>
            <a:ext cx="3176847" cy="331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78" y="1219200"/>
            <a:ext cx="8915400" cy="8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6860418" y="3194544"/>
            <a:ext cx="5200818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480558" y="3133152"/>
            <a:ext cx="3109843" cy="32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3733800" y="3082637"/>
            <a:ext cx="3274759" cy="32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381000" y="228600"/>
            <a:ext cx="602625" cy="606620"/>
            <a:chOff x="1064255" y="3467099"/>
            <a:chExt cx="764543" cy="668083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398213" y="745335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398214" y="1495506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398215" y="2216035"/>
            <a:ext cx="11852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Oval 3"/>
          <p:cNvSpPr/>
          <p:nvPr/>
        </p:nvSpPr>
        <p:spPr>
          <a:xfrm>
            <a:off x="10591800" y="683797"/>
            <a:ext cx="972145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9829800" y="1493804"/>
            <a:ext cx="379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9296400" y="2203431"/>
            <a:ext cx="3797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10" t="31771" r="2934" b="11599"/>
          <a:stretch/>
        </p:blipFill>
        <p:spPr bwMode="auto">
          <a:xfrm>
            <a:off x="8063813" y="1206787"/>
            <a:ext cx="3886200" cy="190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2592951" y="651443"/>
            <a:ext cx="3389790" cy="275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57239" y="905648"/>
            <a:ext cx="2898372" cy="249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81000" y="9144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5029201" y="9466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1036135" y="4314096"/>
            <a:ext cx="894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0F97CBB-3E34-41E0-8568-7A7204175D8F}"/>
              </a:ext>
            </a:extLst>
          </p:cNvPr>
          <p:cNvSpPr txBox="1"/>
          <p:nvPr/>
        </p:nvSpPr>
        <p:spPr>
          <a:xfrm>
            <a:off x="1060848" y="5216876"/>
            <a:ext cx="8946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5177501" y="914400"/>
            <a:ext cx="2883889" cy="278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84618"/>
            <a:ext cx="10058400" cy="455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58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33182"/>
            <a:ext cx="11277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51758" y="2286000"/>
            <a:ext cx="6808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nối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dụng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5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173</Words>
  <Application>Microsoft Office PowerPoint</Application>
  <PresentationFormat>Custom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MTC</cp:lastModifiedBy>
  <cp:revision>10</cp:revision>
  <dcterms:created xsi:type="dcterms:W3CDTF">2020-08-24T03:21:28Z</dcterms:created>
  <dcterms:modified xsi:type="dcterms:W3CDTF">2023-12-19T01:19:48Z</dcterms:modified>
</cp:coreProperties>
</file>