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457200"/>
            <a:ext cx="7924800" cy="1447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vi-VN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 MỪNG CÁC THẦY CÔ VỀ DỰ GiỜ THĂM LỚP</a:t>
            </a:r>
            <a:endParaRPr lang="en-U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981200"/>
            <a:ext cx="79110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 DỤC THỂ CHẤT LỚP 2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Admin\Downloads\hinh-nen-dong-hoa-la-dep-1-219_1043348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14800"/>
            <a:ext cx="3124200" cy="3028950"/>
          </a:xfrm>
          <a:prstGeom prst="rect">
            <a:avLst/>
          </a:prstGeom>
          <a:noFill/>
        </p:spPr>
      </p:pic>
      <p:pic>
        <p:nvPicPr>
          <p:cNvPr id="1027" name="Picture 3" descr="C:\Users\Admin\Downloads\2-mau_slide_powerpoint_dep_ctu.vn_(155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419600"/>
            <a:ext cx="2133600" cy="2438400"/>
          </a:xfrm>
          <a:prstGeom prst="rect">
            <a:avLst/>
          </a:prstGeom>
          <a:noFill/>
        </p:spPr>
      </p:pic>
      <p:pic>
        <p:nvPicPr>
          <p:cNvPr id="1028" name="Picture 4" descr="C:\Users\Admin\Downloads\anh-dong-dep-18_11443495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4038600"/>
            <a:ext cx="14478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533400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514600"/>
            <a:ext cx="8915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40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 các khớp với nhạc</a:t>
            </a:r>
            <a:endParaRPr lang="en-US" sz="40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anh-dong-trang-tri-97_1146112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352800"/>
            <a:ext cx="7391400" cy="533400"/>
          </a:xfrm>
          <a:prstGeom prst="rect">
            <a:avLst/>
          </a:prstGeom>
          <a:noFill/>
        </p:spPr>
      </p:pic>
      <p:pic>
        <p:nvPicPr>
          <p:cNvPr id="2051" name="Picture 3" descr="C:\Users\Admin\Downloads\506449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19600"/>
            <a:ext cx="91440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vi-V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ownloads\anh-dong-dep-4_1144348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0"/>
            <a:ext cx="476250" cy="2381250"/>
          </a:xfrm>
          <a:prstGeom prst="rect">
            <a:avLst/>
          </a:prstGeom>
          <a:noFill/>
        </p:spPr>
      </p:pic>
      <p:pic>
        <p:nvPicPr>
          <p:cNvPr id="3075" name="Picture 3" descr="C:\Users\Admin\Downloads\anh-dong-dep-256_11443764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2000" cy="2390775"/>
          </a:xfrm>
          <a:prstGeom prst="rect">
            <a:avLst/>
          </a:prstGeom>
          <a:noFill/>
        </p:spPr>
      </p:pic>
      <p:pic>
        <p:nvPicPr>
          <p:cNvPr id="6" name="Picture 5" descr="TC lái ô tô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905000"/>
            <a:ext cx="85343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3429000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/>
            </a:r>
            <a:br>
              <a:rPr lang="vi-VN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dần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vạch</a:t>
            </a:r>
            <a:r>
              <a:rPr lang="en-US" dirty="0" smtClean="0"/>
              <a:t> </a:t>
            </a:r>
            <a:r>
              <a:rPr lang="en-US" dirty="0" err="1" smtClean="0"/>
              <a:t>kẻ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phối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(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hông</a:t>
            </a:r>
            <a:r>
              <a:rPr lang="en-US" dirty="0" smtClean="0"/>
              <a:t>).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sang </a:t>
            </a:r>
            <a:r>
              <a:rPr lang="en-US" dirty="0" err="1" smtClean="0"/>
              <a:t>chạy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vạch</a:t>
            </a:r>
            <a:r>
              <a:rPr lang="en-US" dirty="0" smtClean="0"/>
              <a:t> </a:t>
            </a:r>
            <a:r>
              <a:rPr lang="en-US" dirty="0" err="1" smtClean="0"/>
              <a:t>kẻ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7" name="Picture 3" descr="C:\Users\Admin\Downloads\2-mau_slide_powerpoint_dep_ctu.vn_(155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21336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448800" cy="1143000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phối hợp di chuyển nhanh dầ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39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467600" cy="1554162"/>
          </a:xfrm>
        </p:spPr>
        <p:txBody>
          <a:bodyPr>
            <a:normAutofit fontScale="90000"/>
          </a:bodyPr>
          <a:lstStyle/>
          <a:p>
            <a:r>
              <a:rPr lang="vi-VN" b="1" dirty="0" smtClean="0"/>
              <a:t/>
            </a:r>
            <a:br>
              <a:rPr lang="vi-VN" b="1" dirty="0" smtClean="0"/>
            </a:br>
            <a:r>
              <a:rPr lang="vi-VN" b="1" dirty="0"/>
              <a:t/>
            </a:r>
            <a:br>
              <a:rPr lang="vi-VN" b="1" dirty="0"/>
            </a:br>
            <a:r>
              <a:rPr lang="vi-VN" b="1" dirty="0" smtClean="0"/>
              <a:t/>
            </a:r>
            <a:br>
              <a:rPr lang="vi-VN" b="1" dirty="0" smtClean="0"/>
            </a:br>
            <a:r>
              <a:rPr lang="en-US" sz="8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8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UYỆN 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> 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200" y="2667000"/>
            <a:ext cx="7391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loạt</a:t>
            </a:r>
            <a:endParaRPr kumimoji="0" lang="vi-V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3-mau_slide_powerpoint_dep_ctu.vn_(13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905000"/>
            <a:ext cx="1981200" cy="2819400"/>
          </a:xfrm>
          <a:prstGeom prst="rect">
            <a:avLst/>
          </a:prstGeom>
          <a:noFill/>
        </p:spPr>
      </p:pic>
      <p:pic>
        <p:nvPicPr>
          <p:cNvPr id="1027" name="Picture 3" descr="C:\Users\Admin\Downloads\anh-dong-trang-tri-powerpoint-5_1147348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24500"/>
            <a:ext cx="1778000" cy="1333500"/>
          </a:xfrm>
          <a:prstGeom prst="rect">
            <a:avLst/>
          </a:prstGeom>
          <a:noFill/>
        </p:spPr>
      </p:pic>
      <p:pic>
        <p:nvPicPr>
          <p:cNvPr id="1028" name="Picture 4" descr="C:\Users\Admin\Downloads\anh-dong-dep-94_11443564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752600"/>
            <a:ext cx="85725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1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trò chơi lò cò tiếp sứ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86105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239000" cy="944562"/>
          </a:xfrm>
        </p:spPr>
        <p:txBody>
          <a:bodyPr>
            <a:prstTxWarp prst="textWave1">
              <a:avLst>
                <a:gd name="adj1" fmla="val 12500"/>
                <a:gd name="adj2" fmla="val -389"/>
              </a:avLst>
            </a:prstTxWarp>
            <a:norm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VẬN DỤNG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38200"/>
            <a:ext cx="8915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 smtClean="0">
                <a:latin typeface="+mj-lt"/>
                <a:ea typeface="+mj-ea"/>
                <a:cs typeface="+mj-cs"/>
              </a:rPr>
              <a:t>Hình </a:t>
            </a:r>
            <a:r>
              <a:rPr lang="vi-VN" sz="2400" dirty="0" smtClean="0">
                <a:latin typeface="+mj-lt"/>
                <a:ea typeface="+mj-ea"/>
                <a:cs typeface="+mj-cs"/>
              </a:rPr>
              <a:t>dưới </a:t>
            </a:r>
            <a:r>
              <a:rPr lang="vi-VN" sz="2400" dirty="0" smtClean="0">
                <a:latin typeface="+mj-lt"/>
                <a:ea typeface="+mj-ea"/>
                <a:cs typeface="+mj-cs"/>
              </a:rPr>
              <a:t>đây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vi-VN" sz="2400" dirty="0" smtClean="0">
                <a:latin typeface="+mj-lt"/>
                <a:ea typeface="+mj-ea"/>
                <a:cs typeface="+mj-cs"/>
              </a:rPr>
              <a:t> </a:t>
            </a:r>
            <a:r>
              <a:rPr lang="vi-VN" sz="2400" dirty="0" smtClean="0">
                <a:latin typeface="+mj-lt"/>
                <a:ea typeface="+mj-ea"/>
                <a:cs typeface="+mj-cs"/>
              </a:rPr>
              <a:t>thể hiện động tác đi nhanh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sang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chạy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Content Placeholder 2" descr="C:\Users\Admin\Downloads\IMG_01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066800"/>
            <a:ext cx="8534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CHÚC CÁC THẦY CÔ,CÁC EM HỌC SINH LUÔN MẠNH KHỎE!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Admin\Downloads\hinh-nen-dong-hoa-la-dep-1-68_1043332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2819400" cy="2809875"/>
          </a:xfrm>
          <a:prstGeom prst="rect">
            <a:avLst/>
          </a:prstGeom>
          <a:noFill/>
        </p:spPr>
      </p:pic>
      <p:pic>
        <p:nvPicPr>
          <p:cNvPr id="20484" name="Picture 4" descr="C:\Users\Admin\Downloads\anh-dong-trang-tri-4_11461059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438400"/>
            <a:ext cx="6705600" cy="533400"/>
          </a:xfrm>
          <a:prstGeom prst="rect">
            <a:avLst/>
          </a:prstGeom>
          <a:noFill/>
        </p:spPr>
      </p:pic>
      <p:pic>
        <p:nvPicPr>
          <p:cNvPr id="20485" name="Picture 5" descr="C:\Users\Admin\Downloads\hinh-nen-dong-hoa-la-dep-1-219_1043348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600450"/>
            <a:ext cx="2552700" cy="3257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120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</vt:lpstr>
      <vt:lpstr>Slide 2</vt:lpstr>
      <vt:lpstr>Trò chơi: Lái ô tô</vt:lpstr>
      <vt:lpstr>  - Ôn đi nhanh dần theo vạch kẻ thẳng hai tay phối hợp tự nhiên (chống hông). - Ôn đi nhanh chuyển sang chạy theo vạch kẻ thẳng.  </vt:lpstr>
      <vt:lpstr>Bài tập phối hợp di chuyển nhanh dần theo vạch kẻ thẳng.</vt:lpstr>
      <vt:lpstr>   LUYỆN TẬP     </vt:lpstr>
      <vt:lpstr>  Trò chơi “Lò cò tiếp sức”. . </vt:lpstr>
      <vt:lpstr>VẬN DỤNG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THẦY CÔ VỀ DỰ GiỜ THĂM LỚP</dc:title>
  <dc:creator>Admin</dc:creator>
  <cp:lastModifiedBy>Admin</cp:lastModifiedBy>
  <cp:revision>40</cp:revision>
  <dcterms:created xsi:type="dcterms:W3CDTF">2021-08-27T03:06:45Z</dcterms:created>
  <dcterms:modified xsi:type="dcterms:W3CDTF">2021-09-04T12:34:06Z</dcterms:modified>
</cp:coreProperties>
</file>