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2" r:id="rId2"/>
    <p:sldId id="276" r:id="rId3"/>
    <p:sldId id="278" r:id="rId4"/>
    <p:sldId id="300" r:id="rId5"/>
    <p:sldId id="301" r:id="rId6"/>
    <p:sldId id="291" r:id="rId7"/>
    <p:sldId id="292" r:id="rId8"/>
    <p:sldId id="293" r:id="rId9"/>
    <p:sldId id="290" r:id="rId10"/>
    <p:sldId id="299" r:id="rId11"/>
    <p:sldId id="286" r:id="rId12"/>
    <p:sldId id="289" r:id="rId13"/>
    <p:sldId id="288" r:id="rId14"/>
    <p:sldId id="281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91172-5478-41B7-BFEF-998FABF48742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128CB-DFA8-4D42-B6C3-9F336C4A26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5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67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22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84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06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5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37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80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65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30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52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043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EF26-47E8-4D00-995E-364D2B4755F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6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E5B3C02-22A3-4E14-AFD0-8159FE5A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986AB718-586B-42A3-A9A1-75459A000E51}"/>
              </a:ext>
            </a:extLst>
          </p:cNvPr>
          <p:cNvSpPr/>
          <p:nvPr/>
        </p:nvSpPr>
        <p:spPr>
          <a:xfrm>
            <a:off x="2637138" y="2407595"/>
            <a:ext cx="6817892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Chủ đề 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4</a:t>
            </a:r>
            <a:r>
              <a:rPr lang="vi-VN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: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Khu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rừng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nhiệt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đới</a:t>
            </a:r>
            <a:endParaRPr lang="vi-VN" sz="44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 algn="ctr"/>
            <a:endParaRPr lang="vi-VN" sz="3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(T1)</a:t>
            </a:r>
            <a:endParaRPr lang="vi-VN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CF24F603-191C-4880-8DE8-0AEC7EAA1F80}"/>
              </a:ext>
            </a:extLst>
          </p:cNvPr>
          <p:cNvSpPr txBox="1"/>
          <p:nvPr/>
        </p:nvSpPr>
        <p:spPr>
          <a:xfrm>
            <a:off x="2026287" y="333058"/>
            <a:ext cx="8039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="" xmlns:a16="http://schemas.microsoft.com/office/drawing/2014/main" id="{030E698F-6D1D-4B36-9112-337E915B18E1}"/>
              </a:ext>
            </a:extLst>
          </p:cNvPr>
          <p:cNvSpPr/>
          <p:nvPr/>
        </p:nvSpPr>
        <p:spPr>
          <a:xfrm>
            <a:off x="3239717" y="1589445"/>
            <a:ext cx="561273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MĨ THUẬT LỚP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2</a:t>
            </a:r>
            <a:endParaRPr lang="vi-VN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8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11">
        <p:fade/>
      </p:transition>
    </mc:Choice>
    <mc:Fallback xmlns="">
      <p:transition spd="med" advTm="1401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777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242" y="50777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 phẩm tham khảo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50EB533-D6B7-4403-BB77-6F5769849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7054" y="3702060"/>
            <a:ext cx="4060572" cy="2662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9FDBF78-8F77-41D0-816B-E879CFAE7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896" y="809165"/>
            <a:ext cx="4186810" cy="266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4F0E6D-8954-4680-BD51-854B74240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686" y="988923"/>
            <a:ext cx="2962189" cy="3923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2E4983-B32E-4E6E-A1F6-6C33E88B0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1484" y="3702060"/>
            <a:ext cx="3555830" cy="26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9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163">
        <p:circle/>
      </p:transition>
    </mc:Choice>
    <mc:Fallback xmlns="">
      <p:transition spd="slow" advTm="21163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67B38CB-B670-474D-9777-438F8A876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034" y="1615238"/>
            <a:ext cx="8376366" cy="5276065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="" xmlns:a16="http://schemas.microsoft.com/office/drawing/2014/main" id="{B6F674DD-4AD3-43D3-A6D1-D105266DD818}"/>
              </a:ext>
            </a:extLst>
          </p:cNvPr>
          <p:cNvSpPr txBox="1">
            <a:spLocks/>
          </p:cNvSpPr>
          <p:nvPr/>
        </p:nvSpPr>
        <p:spPr>
          <a:xfrm>
            <a:off x="3885096" y="2521472"/>
            <a:ext cx="5104159" cy="1815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="" xmlns:a16="http://schemas.microsoft.com/office/drawing/2014/main" id="{ADC3EFE4-519A-4BBC-8EB0-9E28E8DCD15E}"/>
              </a:ext>
            </a:extLst>
          </p:cNvPr>
          <p:cNvSpPr/>
          <p:nvPr/>
        </p:nvSpPr>
        <p:spPr>
          <a:xfrm>
            <a:off x="2991989" y="115126"/>
            <a:ext cx="6407057" cy="9029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D12DBD-4FAF-4E6D-909F-9DD6014F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9754" y="3256099"/>
            <a:ext cx="4514850" cy="4514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E7FD6CF-6D74-4C58-8018-AED0ABF24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284" y="-38328"/>
            <a:ext cx="26479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6">
        <p14:ferris dir="l"/>
      </p:transition>
    </mc:Choice>
    <mc:Fallback xmlns="">
      <p:transition spd="slow" advTm="11596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anh toàn trường - Website của Trường Mầm non Mỹ Thành">
            <a:extLst>
              <a:ext uri="{FF2B5EF4-FFF2-40B4-BE49-F238E27FC236}">
                <a16:creationId xmlns="" xmlns:a16="http://schemas.microsoft.com/office/drawing/2014/main" id="{083AD3AD-59B2-4D2F-AC9F-A4C6D3B4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8">
            <a:extLst>
              <a:ext uri="{FF2B5EF4-FFF2-40B4-BE49-F238E27FC236}">
                <a16:creationId xmlns=""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053884" y="1716764"/>
            <a:ext cx="8209518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đình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!</a:t>
            </a:r>
            <a:endParaRPr lang="zh-CN" altLang="en-US" sz="40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="" xmlns:a16="http://schemas.microsoft.com/office/drawing/2014/main" id="{42FF4A57-6448-44D6-8826-C2351DE09FE2}"/>
              </a:ext>
            </a:extLst>
          </p:cNvPr>
          <p:cNvSpPr/>
          <p:nvPr/>
        </p:nvSpPr>
        <p:spPr>
          <a:xfrm>
            <a:off x="2504057" y="435524"/>
            <a:ext cx="7309171" cy="106971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PHÂN TÍCH – ĐÁNH GIÁ</a:t>
            </a:r>
          </a:p>
        </p:txBody>
      </p:sp>
    </p:spTree>
    <p:extLst>
      <p:ext uri="{BB962C8B-B14F-4D97-AF65-F5344CB8AC3E}">
        <p14:creationId xmlns:p14="http://schemas.microsoft.com/office/powerpoint/2010/main" val="40588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158">
        <p14:prism/>
      </p:transition>
    </mc:Choice>
    <mc:Fallback xmlns="">
      <p:transition spd="slow" advTm="9158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="" xmlns:a16="http://schemas.microsoft.com/office/drawing/2014/main" id="{BB017235-A20B-4FCF-B072-8CFD530639C1}"/>
              </a:ext>
            </a:extLst>
          </p:cNvPr>
          <p:cNvSpPr/>
          <p:nvPr/>
        </p:nvSpPr>
        <p:spPr>
          <a:xfrm>
            <a:off x="2757268" y="140678"/>
            <a:ext cx="6830869" cy="879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3F4E9D8F-BDE9-448A-B95A-4CAB11E03D0E}"/>
              </a:ext>
            </a:extLst>
          </p:cNvPr>
          <p:cNvSpPr txBox="1"/>
          <p:nvPr/>
        </p:nvSpPr>
        <p:spPr>
          <a:xfrm>
            <a:off x="842683" y="1198979"/>
            <a:ext cx="10040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FB654AC-789F-498B-BC75-47BBBD2EF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759" t="34857" r="759" b="14530"/>
          <a:stretch/>
        </p:blipFill>
        <p:spPr>
          <a:xfrm>
            <a:off x="7638176" y="3362985"/>
            <a:ext cx="3899921" cy="2801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664858-DC42-4327-BA43-49EE63405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51" y="3685864"/>
            <a:ext cx="3721463" cy="2478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CCBE41A-59FA-4A63-BE1F-1D05B99E96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03" t="12454" r="26604" b="13384"/>
          <a:stretch/>
        </p:blipFill>
        <p:spPr>
          <a:xfrm>
            <a:off x="4553825" y="3412225"/>
            <a:ext cx="2505140" cy="275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006">
        <p:circle/>
      </p:transition>
    </mc:Choice>
    <mc:Fallback xmlns="">
      <p:transition spd="slow" advTm="13006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44966D4-8CD0-4713-8D05-19F06FE94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="" xmlns:a16="http://schemas.microsoft.com/office/drawing/2014/main" id="{280D1B27-15AD-40B2-A58C-B66697AF8D3B}"/>
              </a:ext>
            </a:extLst>
          </p:cNvPr>
          <p:cNvSpPr txBox="1">
            <a:spLocks/>
          </p:cNvSpPr>
          <p:nvPr/>
        </p:nvSpPr>
        <p:spPr>
          <a:xfrm>
            <a:off x="820751" y="958742"/>
            <a:ext cx="10550498" cy="11519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="" xmlns:a16="http://schemas.microsoft.com/office/drawing/2014/main" id="{DDD3583D-DC3E-4DED-A4A8-EC1067009C24}"/>
              </a:ext>
            </a:extLst>
          </p:cNvPr>
          <p:cNvSpPr txBox="1">
            <a:spLocks/>
          </p:cNvSpPr>
          <p:nvPr/>
        </p:nvSpPr>
        <p:spPr>
          <a:xfrm>
            <a:off x="3575947" y="2575775"/>
            <a:ext cx="7915013" cy="266519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70000"/>
              </a:lnSpc>
              <a:buNone/>
            </a:pP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Chúc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con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thật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tốt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nhớ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nhờ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mẹ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chụp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lại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sản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phẩm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gửi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thầy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giáo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nhé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</a:rPr>
              <a:t>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70392"/>
      </p:ext>
    </p:extLst>
  </p:cSld>
  <p:clrMapOvr>
    <a:masterClrMapping/>
  </p:clrMapOvr>
  <p:transition spd="slow" advTm="14011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9A3D56C-DF28-4DAA-B7A6-5A060993C0A8}"/>
              </a:ext>
            </a:extLst>
          </p:cNvPr>
          <p:cNvSpPr/>
          <p:nvPr/>
        </p:nvSpPr>
        <p:spPr>
          <a:xfrm>
            <a:off x="3253839" y="365125"/>
            <a:ext cx="6709558" cy="1107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C14A412-48A3-4E3F-B5C5-8ED1DBD3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3" name="Title 4">
            <a:extLst>
              <a:ext uri="{FF2B5EF4-FFF2-40B4-BE49-F238E27FC236}">
                <a16:creationId xmlns="" xmlns:a16="http://schemas.microsoft.com/office/drawing/2014/main" id="{83A983E9-3355-41EA-A755-D8EC2046FB68}"/>
              </a:ext>
            </a:extLst>
          </p:cNvPr>
          <p:cNvSpPr txBox="1">
            <a:spLocks/>
          </p:cNvSpPr>
          <p:nvPr/>
        </p:nvSpPr>
        <p:spPr>
          <a:xfrm>
            <a:off x="72224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Chéo Tròn 5">
            <a:extLst>
              <a:ext uri="{FF2B5EF4-FFF2-40B4-BE49-F238E27FC236}">
                <a16:creationId xmlns="" xmlns:a16="http://schemas.microsoft.com/office/drawing/2014/main" id="{C3CC1370-6394-45A6-A53A-454662010AF1}"/>
              </a:ext>
            </a:extLst>
          </p:cNvPr>
          <p:cNvSpPr/>
          <p:nvPr/>
        </p:nvSpPr>
        <p:spPr>
          <a:xfrm>
            <a:off x="2375862" y="1472540"/>
            <a:ext cx="8181027" cy="4335703"/>
          </a:xfrm>
          <a:prstGeom prst="round2Diag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vi-VN" sz="32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 algn="ctr">
              <a:buFontTx/>
              <a:buChar char="-"/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Giấy màu, bìa màu, vỏ hộp,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…</a:t>
            </a:r>
          </a:p>
          <a:p>
            <a:pPr marL="1200150" lvl="2" indent="-285750" algn="ctr">
              <a:buFontTx/>
              <a:buChar char="-"/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Kéo, keo dán, băng dính</a:t>
            </a:r>
            <a:r>
              <a:rPr lang="vi-VN" sz="4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3366C6-B87B-4E82-A0C0-7F72D3F722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8" t="26697" b="11451"/>
          <a:stretch/>
        </p:blipFill>
        <p:spPr>
          <a:xfrm>
            <a:off x="2815957" y="2156849"/>
            <a:ext cx="1847417" cy="1581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9594BF-8CA6-4CAF-9AFC-4838E4839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84557" y="2156850"/>
            <a:ext cx="1581819" cy="1581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17ED936-1922-4168-B77E-5D51D4238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231" y="2156849"/>
            <a:ext cx="1365646" cy="1581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1FBA5FF-657B-4F51-8894-36240044D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394" y="2156850"/>
            <a:ext cx="1581819" cy="158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308">
        <p:circle/>
      </p:transition>
    </mc:Choice>
    <mc:Fallback xmlns="">
      <p:transition spd="slow" advTm="12308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+ hình nền powerpoint đẹp long lanh">
            <a:extLst>
              <a:ext uri="{FF2B5EF4-FFF2-40B4-BE49-F238E27FC236}">
                <a16:creationId xmlns="" xmlns:a16="http://schemas.microsoft.com/office/drawing/2014/main" id="{9C2ED91A-8B1A-4DBA-887C-E0CACD0D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Chéo Tròn 7">
            <a:extLst>
              <a:ext uri="{FF2B5EF4-FFF2-40B4-BE49-F238E27FC236}">
                <a16:creationId xmlns="" xmlns:a16="http://schemas.microsoft.com/office/drawing/2014/main" id="{991E3A1D-3B57-488B-8F7F-C12AA9625BBC}"/>
              </a:ext>
            </a:extLst>
          </p:cNvPr>
          <p:cNvSpPr/>
          <p:nvPr/>
        </p:nvSpPr>
        <p:spPr>
          <a:xfrm>
            <a:off x="2398643" y="1387467"/>
            <a:ext cx="7873513" cy="4363579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endParaRPr lang="en-GB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01D8E47D-2210-4EB9-B5B2-8B63290D4F84}"/>
              </a:ext>
            </a:extLst>
          </p:cNvPr>
          <p:cNvSpPr txBox="1"/>
          <p:nvPr/>
        </p:nvSpPr>
        <p:spPr>
          <a:xfrm>
            <a:off x="4638258" y="1716254"/>
            <a:ext cx="4028661" cy="61471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vi-VN" altLang="zh-CN" sz="3200" b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32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1" name="TextBox 68">
            <a:extLst>
              <a:ext uri="{FF2B5EF4-FFF2-40B4-BE49-F238E27FC236}">
                <a16:creationId xmlns="" xmlns:a16="http://schemas.microsoft.com/office/drawing/2014/main" id="{7B297A05-AA56-4A9F-A6D8-8A6E0FCBE564}"/>
              </a:ext>
            </a:extLst>
          </p:cNvPr>
          <p:cNvSpPr txBox="1">
            <a:spLocks/>
          </p:cNvSpPr>
          <p:nvPr/>
        </p:nvSpPr>
        <p:spPr>
          <a:xfrm>
            <a:off x="3326296" y="2489174"/>
            <a:ext cx="6467061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 được đặc điểm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endParaRPr lang="zh-CN" altLang="en-US" sz="1467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68">
            <a:extLst>
              <a:ext uri="{FF2B5EF4-FFF2-40B4-BE49-F238E27FC236}">
                <a16:creationId xmlns="" xmlns:a16="http://schemas.microsoft.com/office/drawing/2014/main" id="{45106463-C1DB-4DEE-8BCE-ECC7C79DE599}"/>
              </a:ext>
            </a:extLst>
          </p:cNvPr>
          <p:cNvSpPr txBox="1">
            <a:spLocks/>
          </p:cNvSpPr>
          <p:nvPr/>
        </p:nvSpPr>
        <p:spPr>
          <a:xfrm>
            <a:off x="2974788" y="3357207"/>
            <a:ext cx="6522037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68">
            <a:extLst>
              <a:ext uri="{FF2B5EF4-FFF2-40B4-BE49-F238E27FC236}">
                <a16:creationId xmlns="" xmlns:a16="http://schemas.microsoft.com/office/drawing/2014/main" id="{8CB94C87-02F7-4EAC-85F8-315913D946F0}"/>
              </a:ext>
            </a:extLst>
          </p:cNvPr>
          <p:cNvSpPr txBox="1">
            <a:spLocks/>
          </p:cNvSpPr>
          <p:nvPr/>
        </p:nvSpPr>
        <p:spPr>
          <a:xfrm>
            <a:off x="3173972" y="3974487"/>
            <a:ext cx="6322853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2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896">
        <p:circle/>
      </p:transition>
    </mc:Choice>
    <mc:Fallback xmlns="">
      <p:transition spd="slow" advTm="20896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849447-ADEC-4EF7-B83C-F34B290BC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81328EF-53BB-442E-91E6-6419DB1C3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432" y="2320049"/>
            <a:ext cx="3175461" cy="2217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433AD2-0DE8-4373-80DC-1F83F3D61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01" y="2320049"/>
            <a:ext cx="3296072" cy="2217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E9F027-4899-490D-A050-9E46C4F17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856" y="2320049"/>
            <a:ext cx="3082576" cy="2165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739EDC0-CF4A-42AF-80B3-B8025BA494F1}"/>
              </a:ext>
            </a:extLst>
          </p:cNvPr>
          <p:cNvSpPr txBox="1"/>
          <p:nvPr/>
        </p:nvSpPr>
        <p:spPr>
          <a:xfrm>
            <a:off x="2316352" y="207254"/>
            <a:ext cx="4048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KHÁM PHÁ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BDEAC74-7977-4EB5-929D-EE849839B2E1}"/>
              </a:ext>
            </a:extLst>
          </p:cNvPr>
          <p:cNvSpPr txBox="1"/>
          <p:nvPr/>
        </p:nvSpPr>
        <p:spPr>
          <a:xfrm>
            <a:off x="1460665" y="915140"/>
            <a:ext cx="10034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18178FF-F026-4666-8853-DC2486C9E967}"/>
              </a:ext>
            </a:extLst>
          </p:cNvPr>
          <p:cNvSpPr txBox="1"/>
          <p:nvPr/>
        </p:nvSpPr>
        <p:spPr>
          <a:xfrm>
            <a:off x="2565069" y="4725081"/>
            <a:ext cx="8930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hổ rất to lớn và có một bộ lông màu đỏ cam vằn đen trông rất đẹp. Con hổ 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cái tai nhỏ xinh trên đầu, đôi mắt tròn, màu xanh lục như hai viên bi ve, hàm răng trắng, nhọn,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FCB76C7-F342-4FBD-A6C5-C6439867A2CE}"/>
              </a:ext>
            </a:extLst>
          </p:cNvPr>
          <p:cNvSpPr/>
          <p:nvPr/>
        </p:nvSpPr>
        <p:spPr>
          <a:xfrm>
            <a:off x="3051958" y="2577133"/>
            <a:ext cx="486889" cy="4273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8D2EF18-A82E-42DC-B482-0C3ED472B681}"/>
              </a:ext>
            </a:extLst>
          </p:cNvPr>
          <p:cNvSpPr/>
          <p:nvPr/>
        </p:nvSpPr>
        <p:spPr>
          <a:xfrm>
            <a:off x="4572001" y="4002259"/>
            <a:ext cx="463138" cy="37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05E4B92-1DEC-43F4-B44D-6DE0ADDE2078}"/>
              </a:ext>
            </a:extLst>
          </p:cNvPr>
          <p:cNvSpPr/>
          <p:nvPr/>
        </p:nvSpPr>
        <p:spPr>
          <a:xfrm>
            <a:off x="9355182" y="4002259"/>
            <a:ext cx="498764" cy="37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96C1BDE-5104-45DF-8A45-A72F0DD7FC6C}"/>
              </a:ext>
            </a:extLst>
          </p:cNvPr>
          <p:cNvSpPr/>
          <p:nvPr/>
        </p:nvSpPr>
        <p:spPr>
          <a:xfrm>
            <a:off x="774273" y="4725081"/>
            <a:ext cx="1460664" cy="13402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35735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5F1E41D-87EF-410F-BF30-FDB5ED1D1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92"/>
            <a:ext cx="12192000" cy="678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5C7CA6-3C7C-4708-A4F4-3A52266B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945" y="2553109"/>
            <a:ext cx="3174671" cy="2522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B78DCB-D4BF-4C3D-8A79-32176187D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09" y="2544203"/>
            <a:ext cx="3482934" cy="2522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DE6987-1AD9-460D-B2CA-CC5028F29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1969" y="2553110"/>
            <a:ext cx="3315202" cy="2522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7BAFD0-6B15-48FE-9B2B-E368EEFF9499}"/>
              </a:ext>
            </a:extLst>
          </p:cNvPr>
          <p:cNvSpPr txBox="1"/>
          <p:nvPr/>
        </p:nvSpPr>
        <p:spPr>
          <a:xfrm>
            <a:off x="2470068" y="546264"/>
            <a:ext cx="692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TẠO KIẾN THỨC KĨ NĂNG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7BD1B64-0DF0-498E-B338-9255BE028738}"/>
              </a:ext>
            </a:extLst>
          </p:cNvPr>
          <p:cNvSpPr txBox="1"/>
          <p:nvPr/>
        </p:nvSpPr>
        <p:spPr>
          <a:xfrm>
            <a:off x="961901" y="1413164"/>
            <a:ext cx="10414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nặn,tạo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91F27D8-0BAE-49A0-A6C8-8DA93402790E}"/>
              </a:ext>
            </a:extLst>
          </p:cNvPr>
          <p:cNvSpPr txBox="1"/>
          <p:nvPr/>
        </p:nvSpPr>
        <p:spPr>
          <a:xfrm>
            <a:off x="1300471" y="5267530"/>
            <a:ext cx="2766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A44F82-A52E-4FF9-9369-21176C073B08}"/>
              </a:ext>
            </a:extLst>
          </p:cNvPr>
          <p:cNvSpPr txBox="1"/>
          <p:nvPr/>
        </p:nvSpPr>
        <p:spPr>
          <a:xfrm>
            <a:off x="4910446" y="5275651"/>
            <a:ext cx="251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99BE130-078A-4F3A-AF63-41894771FC4E}"/>
              </a:ext>
            </a:extLst>
          </p:cNvPr>
          <p:cNvSpPr txBox="1"/>
          <p:nvPr/>
        </p:nvSpPr>
        <p:spPr>
          <a:xfrm>
            <a:off x="8134844" y="5275651"/>
            <a:ext cx="3529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989601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C179B39-A4E3-4F99-A59A-14073A950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665EA40-0846-49D4-8C5F-79AAC1FDD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254" y="1270659"/>
            <a:ext cx="9428659" cy="52607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2EE7F25-6C46-4493-9053-F8C6FECF1B40}"/>
              </a:ext>
            </a:extLst>
          </p:cNvPr>
          <p:cNvSpPr/>
          <p:nvPr/>
        </p:nvSpPr>
        <p:spPr>
          <a:xfrm>
            <a:off x="2072417" y="409698"/>
            <a:ext cx="7588332" cy="534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DÃN CẮT DÁN CON HỔ BẰNG GIẤY MÀU</a:t>
            </a:r>
          </a:p>
        </p:txBody>
      </p:sp>
    </p:spTree>
    <p:extLst>
      <p:ext uri="{BB962C8B-B14F-4D97-AF65-F5344CB8AC3E}">
        <p14:creationId xmlns:p14="http://schemas.microsoft.com/office/powerpoint/2010/main" val="19850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491">
        <p14:doors dir="vert"/>
      </p:transition>
    </mc:Choice>
    <mc:Fallback xmlns="">
      <p:transition spd="slow" advTm="449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B4F18D-C72F-4DA7-8C17-25D545940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7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BA5DA03-0871-4FDC-99D5-78911F055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167" t="7659" r="4044"/>
          <a:stretch/>
        </p:blipFill>
        <p:spPr>
          <a:xfrm>
            <a:off x="2066306" y="1710046"/>
            <a:ext cx="8752115" cy="47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93">
        <p14:doors dir="vert"/>
      </p:transition>
    </mc:Choice>
    <mc:Fallback xmlns="">
      <p:transition spd="slow" advTm="609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6078875-3E8E-4CD9-B195-C6BDB7B6C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1815D36-3140-47A4-8F06-82908119A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069" r="4125"/>
          <a:stretch/>
        </p:blipFill>
        <p:spPr>
          <a:xfrm>
            <a:off x="2410692" y="1942419"/>
            <a:ext cx="7160821" cy="491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737">
        <p14:doors dir="vert"/>
      </p:transition>
    </mc:Choice>
    <mc:Fallback xmlns="">
      <p:transition spd="slow" advTm="6737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42C3BF4-4400-4CE8-A710-A6069E1B2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875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8E5C59E-B530-490E-8EDE-AE29E6C7A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94"/>
          <a:stretch/>
        </p:blipFill>
        <p:spPr>
          <a:xfrm>
            <a:off x="1864659" y="386687"/>
            <a:ext cx="9155876" cy="5411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349BA9-9933-4634-B5E9-9C1764FE892E}"/>
              </a:ext>
            </a:extLst>
          </p:cNvPr>
          <p:cNvSpPr txBox="1"/>
          <p:nvPr/>
        </p:nvSpPr>
        <p:spPr>
          <a:xfrm>
            <a:off x="1518062" y="5798557"/>
            <a:ext cx="8692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CẮT DÁN CON HỔ BẰNG GIẤY MÀU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D41F124D-1728-4F6E-A62D-984AFB490C60}"/>
              </a:ext>
            </a:extLst>
          </p:cNvPr>
          <p:cNvSpPr/>
          <p:nvPr/>
        </p:nvSpPr>
        <p:spPr>
          <a:xfrm>
            <a:off x="197224" y="270472"/>
            <a:ext cx="1667435" cy="26699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7255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82">
        <p14:window dir="vert"/>
      </p:transition>
    </mc:Choice>
    <mc:Fallback xmlns="">
      <p:transition spd="slow" advTm="4282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5 - CD2 -MT 4- TIẾT 5 ( Hiền Gia Quất )</Template>
  <TotalTime>782</TotalTime>
  <Words>367</Words>
  <Application>Microsoft Office PowerPoint</Application>
  <PresentationFormat>Widescreen</PresentationFormat>
  <Paragraphs>43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Microsoft YaHei UI</vt:lpstr>
      <vt:lpstr>Arial</vt:lpstr>
      <vt:lpstr>Calibri</vt:lpstr>
      <vt:lpstr>Calibri Light</vt:lpstr>
      <vt:lpstr>Cambria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 : CHÚNG EM VỚI  THẾ GIỚI ĐỘNG VẬT ( TIẾT 3)</dc:title>
  <dc:creator>Admin</dc:creator>
  <cp:lastModifiedBy>Administrator</cp:lastModifiedBy>
  <cp:revision>165</cp:revision>
  <dcterms:created xsi:type="dcterms:W3CDTF">2021-09-25T06:29:54Z</dcterms:created>
  <dcterms:modified xsi:type="dcterms:W3CDTF">2023-10-19T01:20:09Z</dcterms:modified>
</cp:coreProperties>
</file>