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9" r:id="rId2"/>
    <p:sldId id="318" r:id="rId3"/>
    <p:sldId id="271" r:id="rId4"/>
    <p:sldId id="257" r:id="rId5"/>
    <p:sldId id="276" r:id="rId6"/>
    <p:sldId id="312" r:id="rId7"/>
    <p:sldId id="280" r:id="rId8"/>
    <p:sldId id="303" r:id="rId9"/>
    <p:sldId id="313" r:id="rId10"/>
    <p:sldId id="258" r:id="rId11"/>
    <p:sldId id="317" r:id="rId12"/>
    <p:sldId id="274" r:id="rId13"/>
    <p:sldId id="275" r:id="rId14"/>
    <p:sldId id="256" r:id="rId15"/>
    <p:sldId id="264" r:id="rId16"/>
    <p:sldId id="319" r:id="rId17"/>
  </p:sldIdLst>
  <p:sldSz cx="16846550" cy="9475788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5" userDrawn="1">
          <p15:clr>
            <a:srgbClr val="A4A3A4"/>
          </p15:clr>
        </p15:guide>
        <p15:guide id="2" pos="53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FE00"/>
    <a:srgbClr val="EB2A18"/>
    <a:srgbClr val="2E9376"/>
    <a:srgbClr val="B5BED1"/>
    <a:srgbClr val="58B968"/>
    <a:srgbClr val="9BCD24"/>
    <a:srgbClr val="EA8F9C"/>
    <a:srgbClr val="A5642B"/>
    <a:srgbClr val="F1C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3922" autoAdjust="0"/>
  </p:normalViewPr>
  <p:slideViewPr>
    <p:cSldViewPr>
      <p:cViewPr varScale="1">
        <p:scale>
          <a:sx n="60" d="100"/>
          <a:sy n="60" d="100"/>
        </p:scale>
        <p:origin x="667" y="58"/>
      </p:cViewPr>
      <p:guideLst>
        <p:guide orient="horz" pos="2985"/>
        <p:guide pos="530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2B70F98A-9528-49DF-B5D0-4DC08F01FA0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87" name="Rectangle 3">
            <a:extLst>
              <a:ext uri="{FF2B5EF4-FFF2-40B4-BE49-F238E27FC236}">
                <a16:creationId xmlns="" xmlns:a16="http://schemas.microsoft.com/office/drawing/2014/main" id="{2414AF49-A3E8-43F6-BF76-EBBACFAC8A24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52" name="Rectangle 4">
            <a:extLst>
              <a:ext uri="{FF2B5EF4-FFF2-40B4-BE49-F238E27FC236}">
                <a16:creationId xmlns="" xmlns:a16="http://schemas.microsoft.com/office/drawing/2014/main" id="{18912E67-6A3B-4ECC-BABB-B6B7777A33E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="" xmlns:a16="http://schemas.microsoft.com/office/drawing/2014/main" id="{E2C121EE-DB95-4E73-9103-6AB388BEA1B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="" xmlns:a16="http://schemas.microsoft.com/office/drawing/2014/main" id="{93FFB160-AB29-4650-AA13-C011BE937B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6391" name="Rectangle 7">
            <a:extLst>
              <a:ext uri="{FF2B5EF4-FFF2-40B4-BE49-F238E27FC236}">
                <a16:creationId xmlns="" xmlns:a16="http://schemas.microsoft.com/office/drawing/2014/main" id="{C0791769-2875-48B8-AD5C-F19220176F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E163392F-5024-4DAD-A295-32E9BC8D607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42416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="" xmlns:a16="http://schemas.microsoft.com/office/drawing/2014/main" id="{125E29E2-3E7F-4948-9A11-355CD5EC6A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179F7565-6E80-4076-98F1-69BE7B08C97D}" type="slidenum">
              <a:rPr lang="en-US" altLang="zh-CN"/>
              <a:pPr>
                <a:spcBef>
                  <a:spcPct val="0"/>
                </a:spcBef>
              </a:pPr>
              <a:t>3</a:t>
            </a:fld>
            <a:endParaRPr lang="en-US" altLang="zh-CN"/>
          </a:p>
        </p:txBody>
      </p:sp>
      <p:sp>
        <p:nvSpPr>
          <p:cNvPr id="8195" name="Rectangle 2">
            <a:extLst>
              <a:ext uri="{FF2B5EF4-FFF2-40B4-BE49-F238E27FC236}">
                <a16:creationId xmlns="" xmlns:a16="http://schemas.microsoft.com/office/drawing/2014/main" id="{6479CC8F-F57E-4BAF-97B0-96ACEABC98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6" name="Rectangle 3">
            <a:extLst>
              <a:ext uri="{FF2B5EF4-FFF2-40B4-BE49-F238E27FC236}">
                <a16:creationId xmlns="" xmlns:a16="http://schemas.microsoft.com/office/drawing/2014/main" id="{A5737EEF-7DAD-4916-A78C-F8295BE76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651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="" xmlns:a16="http://schemas.microsoft.com/office/drawing/2014/main" id="{7B7EC43B-3C2A-4D71-99C0-84D66C691F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7B51631F-73A9-4EBC-8EB8-CD7BB971B027}" type="slidenum">
              <a:rPr lang="en-US" altLang="zh-CN"/>
              <a:pPr>
                <a:spcBef>
                  <a:spcPct val="0"/>
                </a:spcBef>
              </a:pPr>
              <a:t>15</a:t>
            </a:fld>
            <a:endParaRPr lang="en-US" altLang="zh-CN"/>
          </a:p>
        </p:txBody>
      </p:sp>
      <p:sp>
        <p:nvSpPr>
          <p:cNvPr id="45059" name="Rectangle 2">
            <a:extLst>
              <a:ext uri="{FF2B5EF4-FFF2-40B4-BE49-F238E27FC236}">
                <a16:creationId xmlns="" xmlns:a16="http://schemas.microsoft.com/office/drawing/2014/main" id="{02545570-C629-4C37-A552-073FEC0C0D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5060" name="Rectangle 3">
            <a:extLst>
              <a:ext uri="{FF2B5EF4-FFF2-40B4-BE49-F238E27FC236}">
                <a16:creationId xmlns="" xmlns:a16="http://schemas.microsoft.com/office/drawing/2014/main" id="{DA2D7135-4718-4608-AEDB-5ADCB6BC56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5244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="" xmlns:a16="http://schemas.microsoft.com/office/drawing/2014/main" id="{F587DA99-A89B-440F-B210-0E484E80E5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E46F6E5B-5565-4D2F-8177-61564DD72396}" type="slidenum">
              <a:rPr lang="en-US" altLang="zh-CN"/>
              <a:pPr>
                <a:spcBef>
                  <a:spcPct val="0"/>
                </a:spcBef>
              </a:pPr>
              <a:t>4</a:t>
            </a:fld>
            <a:endParaRPr lang="en-US" altLang="zh-CN"/>
          </a:p>
        </p:txBody>
      </p:sp>
      <p:sp>
        <p:nvSpPr>
          <p:cNvPr id="10243" name="Rectangle 2">
            <a:extLst>
              <a:ext uri="{FF2B5EF4-FFF2-40B4-BE49-F238E27FC236}">
                <a16:creationId xmlns="" xmlns:a16="http://schemas.microsoft.com/office/drawing/2014/main" id="{D28D8E11-A78F-455A-B6E1-2963ACCDBD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244" name="Rectangle 3">
            <a:extLst>
              <a:ext uri="{FF2B5EF4-FFF2-40B4-BE49-F238E27FC236}">
                <a16:creationId xmlns="" xmlns:a16="http://schemas.microsoft.com/office/drawing/2014/main" id="{045E2E97-A6B9-42E0-85A9-719485614B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56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="" xmlns:a16="http://schemas.microsoft.com/office/drawing/2014/main" id="{F792E35D-43DD-466B-AC22-9A19461D6F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C894B4E-B47B-4D20-953F-66EFB6E1CECC}" type="slidenum">
              <a:rPr lang="en-US" altLang="zh-CN"/>
              <a:pPr>
                <a:spcBef>
                  <a:spcPct val="0"/>
                </a:spcBef>
              </a:pPr>
              <a:t>5</a:t>
            </a:fld>
            <a:endParaRPr lang="en-US" altLang="zh-CN"/>
          </a:p>
        </p:txBody>
      </p:sp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DCEAE7AE-5784-47BA-A2E8-56BF7A15E0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4340" name="Rectangle 3">
            <a:extLst>
              <a:ext uri="{FF2B5EF4-FFF2-40B4-BE49-F238E27FC236}">
                <a16:creationId xmlns="" xmlns:a16="http://schemas.microsoft.com/office/drawing/2014/main" id="{D309F35F-F182-4FF0-913E-306552675C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20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="" xmlns:a16="http://schemas.microsoft.com/office/drawing/2014/main" id="{3FA55F66-A670-4433-8C0B-4BE292C292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856D36F-5641-41C9-B386-E7AA1AADEED3}" type="slidenum">
              <a:rPr lang="en-US" altLang="zh-CN"/>
              <a:pPr>
                <a:spcBef>
                  <a:spcPct val="0"/>
                </a:spcBef>
              </a:pPr>
              <a:t>7</a:t>
            </a:fld>
            <a:endParaRPr lang="en-US" altLang="zh-CN"/>
          </a:p>
        </p:txBody>
      </p:sp>
      <p:sp>
        <p:nvSpPr>
          <p:cNvPr id="28675" name="Rectangle 2">
            <a:extLst>
              <a:ext uri="{FF2B5EF4-FFF2-40B4-BE49-F238E27FC236}">
                <a16:creationId xmlns="" xmlns:a16="http://schemas.microsoft.com/office/drawing/2014/main" id="{E35AACC9-7644-433A-ABE3-22EBC1D4A4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8676" name="Rectangle 3">
            <a:extLst>
              <a:ext uri="{FF2B5EF4-FFF2-40B4-BE49-F238E27FC236}">
                <a16:creationId xmlns="" xmlns:a16="http://schemas.microsoft.com/office/drawing/2014/main" id="{15DE2792-00C5-4F20-B68C-1215A9BCB9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09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="" xmlns:a16="http://schemas.microsoft.com/office/drawing/2014/main" id="{39A75AE4-4F3B-4E7E-B1A3-2D7F90901D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B954062B-0917-4B47-915A-5A4EA182E1BE}" type="slidenum">
              <a:rPr lang="en-US" altLang="zh-CN"/>
              <a:pPr>
                <a:spcBef>
                  <a:spcPct val="0"/>
                </a:spcBef>
              </a:pPr>
              <a:t>8</a:t>
            </a:fld>
            <a:endParaRPr lang="en-US" altLang="zh-CN"/>
          </a:p>
        </p:txBody>
      </p:sp>
      <p:sp>
        <p:nvSpPr>
          <p:cNvPr id="20483" name="Rectangle 2">
            <a:extLst>
              <a:ext uri="{FF2B5EF4-FFF2-40B4-BE49-F238E27FC236}">
                <a16:creationId xmlns="" xmlns:a16="http://schemas.microsoft.com/office/drawing/2014/main" id="{3F684649-EE9F-4E29-8673-5DBDD31E08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484" name="Rectangle 3">
            <a:extLst>
              <a:ext uri="{FF2B5EF4-FFF2-40B4-BE49-F238E27FC236}">
                <a16:creationId xmlns="" xmlns:a16="http://schemas.microsoft.com/office/drawing/2014/main" id="{CC9447D1-3F60-48F7-98DE-A72A46066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414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="" xmlns:a16="http://schemas.microsoft.com/office/drawing/2014/main" id="{A637292C-EEFD-49DE-B3F1-2DEF0F4F19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6E188759-4563-4C5B-AC41-3AE20C649324}" type="slidenum">
              <a:rPr lang="en-US" altLang="zh-CN"/>
              <a:pPr>
                <a:spcBef>
                  <a:spcPct val="0"/>
                </a:spcBef>
              </a:pPr>
              <a:t>10</a:t>
            </a:fld>
            <a:endParaRPr lang="en-US" altLang="zh-CN"/>
          </a:p>
        </p:txBody>
      </p:sp>
      <p:sp>
        <p:nvSpPr>
          <p:cNvPr id="18435" name="Rectangle 2">
            <a:extLst>
              <a:ext uri="{FF2B5EF4-FFF2-40B4-BE49-F238E27FC236}">
                <a16:creationId xmlns="" xmlns:a16="http://schemas.microsoft.com/office/drawing/2014/main" id="{83BE1430-3C7A-47BD-A23D-FA6B717F7F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436" name="Rectangle 3">
            <a:extLst>
              <a:ext uri="{FF2B5EF4-FFF2-40B4-BE49-F238E27FC236}">
                <a16:creationId xmlns="" xmlns:a16="http://schemas.microsoft.com/office/drawing/2014/main" id="{8FADFF37-8E62-4AC3-A202-183FCB796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119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Phần</a:t>
            </a:r>
            <a:r>
              <a:rPr lang="en-US" baseline="0" dirty="0"/>
              <a:t> 3 </a:t>
            </a:r>
            <a:r>
              <a:rPr lang="en-US" baseline="0" dirty="0" err="1"/>
              <a:t>Luyện</a:t>
            </a:r>
            <a:r>
              <a:rPr lang="en-US" baseline="0" dirty="0"/>
              <a:t> </a:t>
            </a:r>
            <a:r>
              <a:rPr lang="en-US" baseline="0" dirty="0" err="1"/>
              <a:t>tập</a:t>
            </a:r>
            <a:r>
              <a:rPr lang="en-US" baseline="0" dirty="0"/>
              <a:t>- </a:t>
            </a:r>
            <a:r>
              <a:rPr lang="en-US" baseline="0" dirty="0" err="1"/>
              <a:t>sáng</a:t>
            </a:r>
            <a:r>
              <a:rPr lang="en-US" baseline="0" dirty="0"/>
              <a:t> </a:t>
            </a:r>
            <a:r>
              <a:rPr lang="en-US" baseline="0" dirty="0" err="1"/>
              <a:t>tạo</a:t>
            </a:r>
            <a:endParaRPr lang="en-US" baseline="0" dirty="0"/>
          </a:p>
          <a:p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hãy</a:t>
            </a:r>
            <a:r>
              <a:rPr lang="en-US" baseline="0" dirty="0"/>
              <a:t> </a:t>
            </a:r>
            <a:r>
              <a:rPr lang="en-US" baseline="0" dirty="0" err="1"/>
              <a:t>vẽ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sự</a:t>
            </a:r>
            <a:r>
              <a:rPr lang="en-US" baseline="0" dirty="0"/>
              <a:t> </a:t>
            </a:r>
            <a:r>
              <a:rPr lang="en-US" baseline="0" dirty="0" err="1"/>
              <a:t>vật</a:t>
            </a:r>
            <a:r>
              <a:rPr lang="en-US" baseline="0" dirty="0"/>
              <a:t>/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ảnh</a:t>
            </a:r>
            <a:r>
              <a:rPr lang="en-US" baseline="0" dirty="0"/>
              <a:t> </a:t>
            </a:r>
            <a:r>
              <a:rPr lang="en-US" baseline="0" dirty="0" err="1"/>
              <a:t>bất</a:t>
            </a:r>
            <a:r>
              <a:rPr lang="en-US" baseline="0" dirty="0"/>
              <a:t> </a:t>
            </a:r>
            <a:r>
              <a:rPr lang="en-US" baseline="0" dirty="0" err="1"/>
              <a:t>kỳ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hình</a:t>
            </a:r>
            <a:r>
              <a:rPr lang="en-US" baseline="0" dirty="0"/>
              <a:t> </a:t>
            </a:r>
            <a:r>
              <a:rPr lang="en-US" baseline="0" dirty="0" err="1"/>
              <a:t>cơ</a:t>
            </a:r>
            <a:r>
              <a:rPr lang="en-US" baseline="0" dirty="0"/>
              <a:t> </a:t>
            </a:r>
            <a:r>
              <a:rPr lang="en-US" baseline="0" dirty="0" err="1"/>
              <a:t>bản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ý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nhé</a:t>
            </a:r>
            <a:r>
              <a:rPr lang="en-US" baseline="0" dirty="0"/>
              <a:t> 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2C78A-322A-4572-8133-B1810C70535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07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2C78A-322A-4572-8133-B1810C70535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556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Xin </a:t>
            </a:r>
            <a:r>
              <a:rPr lang="en-US" dirty="0" err="1"/>
              <a:t>chào</a:t>
            </a:r>
            <a:r>
              <a:rPr lang="en-US" baseline="0" dirty="0"/>
              <a:t> </a:t>
            </a:r>
            <a:r>
              <a:rPr lang="en-US" baseline="0" dirty="0" err="1"/>
              <a:t>tất</a:t>
            </a:r>
            <a:r>
              <a:rPr lang="en-US" baseline="0" dirty="0"/>
              <a:t> </a:t>
            </a:r>
            <a:r>
              <a:rPr lang="en-US" baseline="0" dirty="0" err="1"/>
              <a:t>cả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đã</a:t>
            </a:r>
            <a:r>
              <a:rPr lang="en-US" baseline="0" dirty="0"/>
              <a:t> </a:t>
            </a:r>
            <a:r>
              <a:rPr lang="en-US" baseline="0" dirty="0" err="1"/>
              <a:t>đến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mỹ</a:t>
            </a:r>
            <a:r>
              <a:rPr lang="en-US" baseline="0" dirty="0"/>
              <a:t> </a:t>
            </a:r>
            <a:r>
              <a:rPr lang="en-US" baseline="0" dirty="0" err="1"/>
              <a:t>thuật</a:t>
            </a:r>
            <a:r>
              <a:rPr lang="en-US" baseline="0" dirty="0"/>
              <a:t> </a:t>
            </a:r>
            <a:r>
              <a:rPr lang="en-US" baseline="0" dirty="0" err="1"/>
              <a:t>lớp</a:t>
            </a:r>
            <a:r>
              <a:rPr lang="en-US" baseline="0" dirty="0"/>
              <a:t> 1, CDD5: </a:t>
            </a:r>
            <a:r>
              <a:rPr lang="en-US" baseline="0" dirty="0" err="1"/>
              <a:t>Ngôi</a:t>
            </a:r>
            <a:r>
              <a:rPr lang="en-US" baseline="0" dirty="0"/>
              <a:t> </a:t>
            </a:r>
            <a:r>
              <a:rPr lang="en-US" baseline="0" dirty="0" err="1"/>
              <a:t>nhà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em</a:t>
            </a:r>
            <a:r>
              <a:rPr lang="en-US" baseline="0" dirty="0"/>
              <a:t> – </a:t>
            </a:r>
            <a:r>
              <a:rPr lang="en-US" baseline="0" dirty="0" err="1"/>
              <a:t>Tiết</a:t>
            </a:r>
            <a:r>
              <a:rPr lang="en-US" baseline="0" dirty="0"/>
              <a:t>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2C78A-322A-4572-8133-B1810C70535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982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64010" y="2943225"/>
            <a:ext cx="14318530" cy="2032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26425" y="5368926"/>
            <a:ext cx="11793700" cy="24225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9075" indent="0" algn="ctr">
              <a:buNone/>
              <a:defRPr/>
            </a:lvl2pPr>
            <a:lvl3pPr marL="918149" indent="0" algn="ctr">
              <a:buNone/>
              <a:defRPr/>
            </a:lvl3pPr>
            <a:lvl4pPr marL="1377224" indent="0" algn="ctr">
              <a:buNone/>
              <a:defRPr/>
            </a:lvl4pPr>
            <a:lvl5pPr marL="1836298" indent="0" algn="ctr">
              <a:buNone/>
              <a:defRPr/>
            </a:lvl5pPr>
            <a:lvl6pPr marL="2295373" indent="0" algn="ctr">
              <a:buNone/>
              <a:defRPr/>
            </a:lvl6pPr>
            <a:lvl7pPr marL="2754447" indent="0" algn="ctr">
              <a:buNone/>
              <a:defRPr/>
            </a:lvl7pPr>
            <a:lvl8pPr marL="3213522" indent="0" algn="ctr">
              <a:buNone/>
              <a:defRPr/>
            </a:lvl8pPr>
            <a:lvl9pPr marL="3672596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3880144997"/>
      </p:ext>
    </p:extLst>
  </p:cSld>
  <p:clrMapOvr>
    <a:masterClrMapping/>
  </p:clrMapOvr>
  <p:transition spd="slow" advTm="1000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1610" y="2211388"/>
            <a:ext cx="15163330" cy="625316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51305743"/>
      </p:ext>
    </p:extLst>
  </p:cSld>
  <p:clrMapOvr>
    <a:masterClrMapping/>
  </p:clrMapOvr>
  <p:transition spd="slow" advTm="1000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2214506" y="379414"/>
            <a:ext cx="3790434" cy="808513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41611" y="379414"/>
            <a:ext cx="11219876" cy="808513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67211467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1610" y="2211388"/>
            <a:ext cx="7504358" cy="625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8498988" y="2211389"/>
            <a:ext cx="7505952" cy="30495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8498988" y="5413376"/>
            <a:ext cx="7505952" cy="305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776703331"/>
      </p:ext>
    </p:extLst>
  </p:cSld>
  <p:clrMapOvr>
    <a:masterClrMapping/>
  </p:clrMapOvr>
  <p:transition spd="slow" advTm="1000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1610" y="2211388"/>
            <a:ext cx="15163330" cy="6253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36557852"/>
      </p:ext>
    </p:extLst>
  </p:cSld>
  <p:clrMapOvr>
    <a:masterClrMapping/>
  </p:clrMapOvr>
  <p:transition spd="slow" advTm="1000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30956" y="6089650"/>
            <a:ext cx="14320125" cy="1881188"/>
          </a:xfrm>
          <a:prstGeom prst="rect">
            <a:avLst/>
          </a:prstGeom>
        </p:spPr>
        <p:txBody>
          <a:bodyPr anchor="t"/>
          <a:lstStyle>
            <a:lvl1pPr algn="l">
              <a:defRPr sz="4016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30956" y="4016376"/>
            <a:ext cx="14320125" cy="20732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8"/>
            </a:lvl1pPr>
            <a:lvl2pPr marL="459075" indent="0">
              <a:buNone/>
              <a:defRPr sz="1807"/>
            </a:lvl2pPr>
            <a:lvl3pPr marL="918149" indent="0">
              <a:buNone/>
              <a:defRPr sz="1607"/>
            </a:lvl3pPr>
            <a:lvl4pPr marL="1377224" indent="0">
              <a:buNone/>
              <a:defRPr sz="1406"/>
            </a:lvl4pPr>
            <a:lvl5pPr marL="1836298" indent="0">
              <a:buNone/>
              <a:defRPr sz="1406"/>
            </a:lvl5pPr>
            <a:lvl6pPr marL="2295373" indent="0">
              <a:buNone/>
              <a:defRPr sz="1406"/>
            </a:lvl6pPr>
            <a:lvl7pPr marL="2754447" indent="0">
              <a:buNone/>
              <a:defRPr sz="1406"/>
            </a:lvl7pPr>
            <a:lvl8pPr marL="3213522" indent="0">
              <a:buNone/>
              <a:defRPr sz="1406"/>
            </a:lvl8pPr>
            <a:lvl9pPr marL="3672596" indent="0">
              <a:buNone/>
              <a:defRPr sz="1406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71412684"/>
      </p:ext>
    </p:extLst>
  </p:cSld>
  <p:clrMapOvr>
    <a:masterClrMapping/>
  </p:clrMapOvr>
  <p:transition spd="slow" advTm="1000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41610" y="2211388"/>
            <a:ext cx="7504358" cy="6253162"/>
          </a:xfrm>
          <a:prstGeom prst="rect">
            <a:avLst/>
          </a:prstGeom>
        </p:spPr>
        <p:txBody>
          <a:bodyPr/>
          <a:lstStyle>
            <a:lvl1pPr>
              <a:defRPr sz="2811"/>
            </a:lvl1pPr>
            <a:lvl2pPr>
              <a:defRPr sz="2410"/>
            </a:lvl2pPr>
            <a:lvl3pPr>
              <a:defRPr sz="2008"/>
            </a:lvl3pPr>
            <a:lvl4pPr>
              <a:defRPr sz="1807"/>
            </a:lvl4pPr>
            <a:lvl5pPr>
              <a:defRPr sz="1807"/>
            </a:lvl5pPr>
            <a:lvl6pPr>
              <a:defRPr sz="1807"/>
            </a:lvl6pPr>
            <a:lvl7pPr>
              <a:defRPr sz="1807"/>
            </a:lvl7pPr>
            <a:lvl8pPr>
              <a:defRPr sz="1807"/>
            </a:lvl8pPr>
            <a:lvl9pPr>
              <a:defRPr sz="18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98988" y="2211388"/>
            <a:ext cx="7505952" cy="6253162"/>
          </a:xfrm>
          <a:prstGeom prst="rect">
            <a:avLst/>
          </a:prstGeom>
        </p:spPr>
        <p:txBody>
          <a:bodyPr/>
          <a:lstStyle>
            <a:lvl1pPr>
              <a:defRPr sz="2811"/>
            </a:lvl1pPr>
            <a:lvl2pPr>
              <a:defRPr sz="2410"/>
            </a:lvl2pPr>
            <a:lvl3pPr>
              <a:defRPr sz="2008"/>
            </a:lvl3pPr>
            <a:lvl4pPr>
              <a:defRPr sz="1807"/>
            </a:lvl4pPr>
            <a:lvl5pPr>
              <a:defRPr sz="1807"/>
            </a:lvl5pPr>
            <a:lvl6pPr>
              <a:defRPr sz="1807"/>
            </a:lvl6pPr>
            <a:lvl7pPr>
              <a:defRPr sz="1807"/>
            </a:lvl7pPr>
            <a:lvl8pPr>
              <a:defRPr sz="1807"/>
            </a:lvl8pPr>
            <a:lvl9pPr>
              <a:defRPr sz="18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0725015"/>
      </p:ext>
    </p:extLst>
  </p:cSld>
  <p:clrMapOvr>
    <a:masterClrMapping/>
  </p:clrMapOvr>
  <p:transition spd="slow" advTm="1000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1611" y="2120900"/>
            <a:ext cx="7443787" cy="884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10" b="1"/>
            </a:lvl1pPr>
            <a:lvl2pPr marL="459075" indent="0">
              <a:buNone/>
              <a:defRPr sz="2008" b="1"/>
            </a:lvl2pPr>
            <a:lvl3pPr marL="918149" indent="0">
              <a:buNone/>
              <a:defRPr sz="1807" b="1"/>
            </a:lvl3pPr>
            <a:lvl4pPr marL="1377224" indent="0">
              <a:buNone/>
              <a:defRPr sz="1607" b="1"/>
            </a:lvl4pPr>
            <a:lvl5pPr marL="1836298" indent="0">
              <a:buNone/>
              <a:defRPr sz="1607" b="1"/>
            </a:lvl5pPr>
            <a:lvl6pPr marL="2295373" indent="0">
              <a:buNone/>
              <a:defRPr sz="1607" b="1"/>
            </a:lvl6pPr>
            <a:lvl7pPr marL="2754447" indent="0">
              <a:buNone/>
              <a:defRPr sz="1607" b="1"/>
            </a:lvl7pPr>
            <a:lvl8pPr marL="3213522" indent="0">
              <a:buNone/>
              <a:defRPr sz="1607" b="1"/>
            </a:lvl8pPr>
            <a:lvl9pPr marL="3672596" indent="0">
              <a:buNone/>
              <a:defRPr sz="160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1611" y="3005138"/>
            <a:ext cx="7443787" cy="5459412"/>
          </a:xfrm>
          <a:prstGeom prst="rect">
            <a:avLst/>
          </a:prstGeom>
        </p:spPr>
        <p:txBody>
          <a:bodyPr/>
          <a:lstStyle>
            <a:lvl1pPr>
              <a:defRPr sz="2410"/>
            </a:lvl1pPr>
            <a:lvl2pPr>
              <a:defRPr sz="2008"/>
            </a:lvl2pPr>
            <a:lvl3pPr>
              <a:defRPr sz="1807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8557965" y="2120900"/>
            <a:ext cx="7446975" cy="8842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10" b="1"/>
            </a:lvl1pPr>
            <a:lvl2pPr marL="459075" indent="0">
              <a:buNone/>
              <a:defRPr sz="2008" b="1"/>
            </a:lvl2pPr>
            <a:lvl3pPr marL="918149" indent="0">
              <a:buNone/>
              <a:defRPr sz="1807" b="1"/>
            </a:lvl3pPr>
            <a:lvl4pPr marL="1377224" indent="0">
              <a:buNone/>
              <a:defRPr sz="1607" b="1"/>
            </a:lvl4pPr>
            <a:lvl5pPr marL="1836298" indent="0">
              <a:buNone/>
              <a:defRPr sz="1607" b="1"/>
            </a:lvl5pPr>
            <a:lvl6pPr marL="2295373" indent="0">
              <a:buNone/>
              <a:defRPr sz="1607" b="1"/>
            </a:lvl6pPr>
            <a:lvl7pPr marL="2754447" indent="0">
              <a:buNone/>
              <a:defRPr sz="1607" b="1"/>
            </a:lvl7pPr>
            <a:lvl8pPr marL="3213522" indent="0">
              <a:buNone/>
              <a:defRPr sz="1607" b="1"/>
            </a:lvl8pPr>
            <a:lvl9pPr marL="3672596" indent="0">
              <a:buNone/>
              <a:defRPr sz="1607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8557965" y="3005138"/>
            <a:ext cx="7446975" cy="5459412"/>
          </a:xfrm>
          <a:prstGeom prst="rect">
            <a:avLst/>
          </a:prstGeom>
        </p:spPr>
        <p:txBody>
          <a:bodyPr/>
          <a:lstStyle>
            <a:lvl1pPr>
              <a:defRPr sz="2410"/>
            </a:lvl1pPr>
            <a:lvl2pPr>
              <a:defRPr sz="2008"/>
            </a:lvl2pPr>
            <a:lvl3pPr>
              <a:defRPr sz="1807"/>
            </a:lvl3pPr>
            <a:lvl4pPr>
              <a:defRPr sz="1607"/>
            </a:lvl4pPr>
            <a:lvl5pPr>
              <a:defRPr sz="1607"/>
            </a:lvl5pPr>
            <a:lvl6pPr>
              <a:defRPr sz="1607"/>
            </a:lvl6pPr>
            <a:lvl7pPr>
              <a:defRPr sz="1607"/>
            </a:lvl7pPr>
            <a:lvl8pPr>
              <a:defRPr sz="1607"/>
            </a:lvl8pPr>
            <a:lvl9pPr>
              <a:defRPr sz="1607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794992257"/>
      </p:ext>
    </p:extLst>
  </p:cSld>
  <p:clrMapOvr>
    <a:masterClrMapping/>
  </p:clrMapOvr>
  <p:transition spd="slow" advTm="1000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0" y="379413"/>
            <a:ext cx="15163330" cy="157956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38941906"/>
      </p:ext>
    </p:extLst>
  </p:cSld>
  <p:clrMapOvr>
    <a:masterClrMapping/>
  </p:clrMapOvr>
  <p:transition spd="slow" advTm="1000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554944"/>
      </p:ext>
    </p:extLst>
  </p:cSld>
  <p:clrMapOvr>
    <a:masterClrMapping/>
  </p:clrMapOvr>
  <p:transition spd="slow" advTm="1000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611" y="377826"/>
            <a:ext cx="5543788" cy="1604963"/>
          </a:xfrm>
          <a:prstGeom prst="rect">
            <a:avLst/>
          </a:prstGeom>
        </p:spPr>
        <p:txBody>
          <a:bodyPr anchor="b"/>
          <a:lstStyle>
            <a:lvl1pPr algn="l">
              <a:defRPr sz="2008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86238" y="377826"/>
            <a:ext cx="9418702" cy="8086725"/>
          </a:xfrm>
          <a:prstGeom prst="rect">
            <a:avLst/>
          </a:prstGeom>
        </p:spPr>
        <p:txBody>
          <a:bodyPr/>
          <a:lstStyle>
            <a:lvl1pPr>
              <a:defRPr sz="3213"/>
            </a:lvl1pPr>
            <a:lvl2pPr>
              <a:defRPr sz="2811"/>
            </a:lvl2pPr>
            <a:lvl3pPr>
              <a:defRPr sz="2410"/>
            </a:lvl3pPr>
            <a:lvl4pPr>
              <a:defRPr sz="2008"/>
            </a:lvl4pPr>
            <a:lvl5pPr>
              <a:defRPr sz="2008"/>
            </a:lvl5pPr>
            <a:lvl6pPr>
              <a:defRPr sz="2008"/>
            </a:lvl6pPr>
            <a:lvl7pPr>
              <a:defRPr sz="2008"/>
            </a:lvl7pPr>
            <a:lvl8pPr>
              <a:defRPr sz="2008"/>
            </a:lvl8pPr>
            <a:lvl9pPr>
              <a:defRPr sz="2008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1611" y="1982788"/>
            <a:ext cx="5543788" cy="64817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6"/>
            </a:lvl1pPr>
            <a:lvl2pPr marL="459075" indent="0">
              <a:buNone/>
              <a:defRPr sz="1205"/>
            </a:lvl2pPr>
            <a:lvl3pPr marL="918149" indent="0">
              <a:buNone/>
              <a:defRPr sz="1004"/>
            </a:lvl3pPr>
            <a:lvl4pPr marL="1377224" indent="0">
              <a:buNone/>
              <a:defRPr sz="904"/>
            </a:lvl4pPr>
            <a:lvl5pPr marL="1836298" indent="0">
              <a:buNone/>
              <a:defRPr sz="904"/>
            </a:lvl5pPr>
            <a:lvl6pPr marL="2295373" indent="0">
              <a:buNone/>
              <a:defRPr sz="904"/>
            </a:lvl6pPr>
            <a:lvl7pPr marL="2754447" indent="0">
              <a:buNone/>
              <a:defRPr sz="904"/>
            </a:lvl7pPr>
            <a:lvl8pPr marL="3213522" indent="0">
              <a:buNone/>
              <a:defRPr sz="904"/>
            </a:lvl8pPr>
            <a:lvl9pPr marL="3672596" indent="0">
              <a:buNone/>
              <a:defRPr sz="90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51350875"/>
      </p:ext>
    </p:extLst>
  </p:cSld>
  <p:clrMapOvr>
    <a:masterClrMapping/>
  </p:clrMapOvr>
  <p:transition spd="slow" advTm="1000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02682" y="6632575"/>
            <a:ext cx="10107293" cy="784225"/>
          </a:xfrm>
          <a:prstGeom prst="rect">
            <a:avLst/>
          </a:prstGeom>
        </p:spPr>
        <p:txBody>
          <a:bodyPr anchor="b"/>
          <a:lstStyle>
            <a:lvl1pPr algn="l">
              <a:defRPr sz="2008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302682" y="846139"/>
            <a:ext cx="10107293" cy="56864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13"/>
            </a:lvl1pPr>
            <a:lvl2pPr marL="459075" indent="0">
              <a:buNone/>
              <a:defRPr sz="2811"/>
            </a:lvl2pPr>
            <a:lvl3pPr marL="918149" indent="0">
              <a:buNone/>
              <a:defRPr sz="2410"/>
            </a:lvl3pPr>
            <a:lvl4pPr marL="1377224" indent="0">
              <a:buNone/>
              <a:defRPr sz="2008"/>
            </a:lvl4pPr>
            <a:lvl5pPr marL="1836298" indent="0">
              <a:buNone/>
              <a:defRPr sz="2008"/>
            </a:lvl5pPr>
            <a:lvl6pPr marL="2295373" indent="0">
              <a:buNone/>
              <a:defRPr sz="2008"/>
            </a:lvl6pPr>
            <a:lvl7pPr marL="2754447" indent="0">
              <a:buNone/>
              <a:defRPr sz="2008"/>
            </a:lvl7pPr>
            <a:lvl8pPr marL="3213522" indent="0">
              <a:buNone/>
              <a:defRPr sz="2008"/>
            </a:lvl8pPr>
            <a:lvl9pPr marL="3672596" indent="0">
              <a:buNone/>
              <a:defRPr sz="2008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302682" y="7416800"/>
            <a:ext cx="10107293" cy="1111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6"/>
            </a:lvl1pPr>
            <a:lvl2pPr marL="459075" indent="0">
              <a:buNone/>
              <a:defRPr sz="1205"/>
            </a:lvl2pPr>
            <a:lvl3pPr marL="918149" indent="0">
              <a:buNone/>
              <a:defRPr sz="1004"/>
            </a:lvl3pPr>
            <a:lvl4pPr marL="1377224" indent="0">
              <a:buNone/>
              <a:defRPr sz="904"/>
            </a:lvl4pPr>
            <a:lvl5pPr marL="1836298" indent="0">
              <a:buNone/>
              <a:defRPr sz="904"/>
            </a:lvl5pPr>
            <a:lvl6pPr marL="2295373" indent="0">
              <a:buNone/>
              <a:defRPr sz="904"/>
            </a:lvl6pPr>
            <a:lvl7pPr marL="2754447" indent="0">
              <a:buNone/>
              <a:defRPr sz="904"/>
            </a:lvl7pPr>
            <a:lvl8pPr marL="3213522" indent="0">
              <a:buNone/>
              <a:defRPr sz="904"/>
            </a:lvl8pPr>
            <a:lvl9pPr marL="3672596" indent="0">
              <a:buNone/>
              <a:defRPr sz="90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61145329"/>
      </p:ext>
    </p:extLst>
  </p:cSld>
  <p:clrMapOvr>
    <a:masterClrMapping/>
  </p:clrMapOvr>
  <p:transition spd="slow" advTm="1000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-">
            <a:extLst>
              <a:ext uri="{FF2B5EF4-FFF2-40B4-BE49-F238E27FC236}">
                <a16:creationId xmlns="" xmlns:a16="http://schemas.microsoft.com/office/drawing/2014/main" id="{97E0B106-9F76-4580-855C-9CF9811C86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846550" cy="947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 advTm="1000">
    <p:split orient="vert"/>
  </p:transition>
  <p:txStyles>
    <p:titleStyle>
      <a:lvl1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+mj-lt"/>
          <a:ea typeface="+mj-ea"/>
          <a:cs typeface="+mj-cs"/>
        </a:defRPr>
      </a:lvl1pPr>
      <a:lvl2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2pPr>
      <a:lvl3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3pPr>
      <a:lvl4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4pPr>
      <a:lvl5pPr algn="ctr" defTabSz="1506339" rtl="0" eaLnBrk="0" fontAlgn="base" hangingPunct="0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5pPr>
      <a:lvl6pPr marL="459075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6pPr>
      <a:lvl7pPr marL="918149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7pPr>
      <a:lvl8pPr marL="1377224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8pPr>
      <a:lvl9pPr marL="1836298" algn="ctr" defTabSz="1506339" rtl="0" fontAlgn="base">
        <a:spcBef>
          <a:spcPct val="0"/>
        </a:spcBef>
        <a:spcAft>
          <a:spcPct val="0"/>
        </a:spcAft>
        <a:defRPr sz="723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564279" indent="-564279" algn="l" defTabSz="1506339" rtl="0" eaLnBrk="0" fontAlgn="base" hangingPunct="0">
        <a:spcBef>
          <a:spcPct val="20000"/>
        </a:spcBef>
        <a:spcAft>
          <a:spcPct val="0"/>
        </a:spcAft>
        <a:buChar char="•"/>
        <a:defRPr sz="5221">
          <a:solidFill>
            <a:schemeClr val="tx1"/>
          </a:solidFill>
          <a:latin typeface="+mn-lt"/>
          <a:ea typeface="+mn-ea"/>
          <a:cs typeface="+mn-cs"/>
        </a:defRPr>
      </a:lvl1pPr>
      <a:lvl2pPr marL="1224199" indent="-471827" algn="l" defTabSz="1506339" rtl="0" eaLnBrk="0" fontAlgn="base" hangingPunct="0">
        <a:spcBef>
          <a:spcPct val="20000"/>
        </a:spcBef>
        <a:spcAft>
          <a:spcPct val="0"/>
        </a:spcAft>
        <a:buChar char="–"/>
        <a:defRPr sz="4619">
          <a:solidFill>
            <a:schemeClr val="tx1"/>
          </a:solidFill>
          <a:latin typeface="+mn-lt"/>
          <a:ea typeface="+mn-ea"/>
        </a:defRPr>
      </a:lvl2pPr>
      <a:lvl3pPr marL="1882525" indent="-376186" algn="l" defTabSz="1506339" rtl="0" eaLnBrk="0" fontAlgn="base" hangingPunct="0">
        <a:spcBef>
          <a:spcPct val="20000"/>
        </a:spcBef>
        <a:spcAft>
          <a:spcPct val="0"/>
        </a:spcAft>
        <a:buChar char="•"/>
        <a:defRPr sz="3916">
          <a:solidFill>
            <a:schemeClr val="tx1"/>
          </a:solidFill>
          <a:latin typeface="+mn-lt"/>
          <a:ea typeface="+mn-ea"/>
        </a:defRPr>
      </a:lvl3pPr>
      <a:lvl4pPr marL="2636490" indent="-377781" algn="l" defTabSz="1506339" rtl="0" eaLnBrk="0" fontAlgn="base" hangingPunct="0">
        <a:spcBef>
          <a:spcPct val="20000"/>
        </a:spcBef>
        <a:spcAft>
          <a:spcPct val="0"/>
        </a:spcAft>
        <a:buChar char="–"/>
        <a:defRPr sz="3314">
          <a:solidFill>
            <a:schemeClr val="tx1"/>
          </a:solidFill>
          <a:latin typeface="+mn-lt"/>
          <a:ea typeface="+mn-ea"/>
        </a:defRPr>
      </a:lvl4pPr>
      <a:lvl5pPr marL="3388863" indent="-376186" algn="l" defTabSz="1506339" rtl="0" eaLnBrk="0" fontAlgn="base" hangingPunct="0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5pPr>
      <a:lvl6pPr marL="3847937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6pPr>
      <a:lvl7pPr marL="4307012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7pPr>
      <a:lvl8pPr marL="4766086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8pPr>
      <a:lvl9pPr marL="5225161" indent="-376186" algn="l" defTabSz="1506339" rtl="0" fontAlgn="base">
        <a:spcBef>
          <a:spcPct val="20000"/>
        </a:spcBef>
        <a:spcAft>
          <a:spcPct val="0"/>
        </a:spcAft>
        <a:buChar char="»"/>
        <a:defRPr sz="3314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1pPr>
      <a:lvl2pPr marL="459075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2pPr>
      <a:lvl3pPr marL="918149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3pPr>
      <a:lvl4pPr marL="1377224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4pPr>
      <a:lvl5pPr marL="1836298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5pPr>
      <a:lvl6pPr marL="2295373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6pPr>
      <a:lvl7pPr marL="2754447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7pPr>
      <a:lvl8pPr marL="3213522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8pPr>
      <a:lvl9pPr marL="3672596" algn="l" defTabSz="918149" rtl="0" eaLnBrk="1" latinLnBrk="0" hangingPunct="1">
        <a:defRPr sz="18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12" Type="http://schemas.openxmlformats.org/officeDocument/2006/relationships/image" Target="../media/image3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7.svg"/><Relationship Id="rId5" Type="http://schemas.openxmlformats.org/officeDocument/2006/relationships/image" Target="../media/image39.png"/><Relationship Id="rId10" Type="http://schemas.openxmlformats.org/officeDocument/2006/relationships/image" Target="../media/image43.png"/><Relationship Id="rId4" Type="http://schemas.openxmlformats.org/officeDocument/2006/relationships/image" Target="../media/image38.png"/><Relationship Id="rId9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8.svg"/><Relationship Id="rId3" Type="http://schemas.openxmlformats.org/officeDocument/2006/relationships/image" Target="../media/image44.png"/><Relationship Id="rId7" Type="http://schemas.openxmlformats.org/officeDocument/2006/relationships/image" Target="../media/image46.jpe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56.svg"/><Relationship Id="rId5" Type="http://schemas.openxmlformats.org/officeDocument/2006/relationships/image" Target="../media/image45.png"/><Relationship Id="rId10" Type="http://schemas.openxmlformats.org/officeDocument/2006/relationships/image" Target="../media/image48.png"/><Relationship Id="rId4" Type="http://schemas.openxmlformats.org/officeDocument/2006/relationships/image" Target="../media/image49.svg"/><Relationship Id="rId9" Type="http://schemas.openxmlformats.org/officeDocument/2006/relationships/image" Target="../media/image54.svg"/><Relationship Id="rId1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openxmlformats.org/officeDocument/2006/relationships/image" Target="../media/image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svg"/><Relationship Id="rId11" Type="http://schemas.openxmlformats.org/officeDocument/2006/relationships/image" Target="../media/image6.gif"/><Relationship Id="rId5" Type="http://schemas.openxmlformats.org/officeDocument/2006/relationships/image" Target="../media/image5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svg"/><Relationship Id="rId13" Type="http://schemas.openxmlformats.org/officeDocument/2006/relationships/image" Target="../media/image59.png"/><Relationship Id="rId18" Type="http://schemas.openxmlformats.org/officeDocument/2006/relationships/image" Target="../media/image82.svg"/><Relationship Id="rId3" Type="http://schemas.openxmlformats.org/officeDocument/2006/relationships/image" Target="../media/image54.png"/><Relationship Id="rId21" Type="http://schemas.openxmlformats.org/officeDocument/2006/relationships/image" Target="../media/image6.gif"/><Relationship Id="rId7" Type="http://schemas.openxmlformats.org/officeDocument/2006/relationships/image" Target="../media/image56.png"/><Relationship Id="rId12" Type="http://schemas.openxmlformats.org/officeDocument/2006/relationships/image" Target="../media/image76.svg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80.svg"/><Relationship Id="rId20" Type="http://schemas.openxmlformats.org/officeDocument/2006/relationships/image" Target="../media/image8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11" Type="http://schemas.openxmlformats.org/officeDocument/2006/relationships/image" Target="../media/image58.png"/><Relationship Id="rId5" Type="http://schemas.openxmlformats.org/officeDocument/2006/relationships/image" Target="../media/image55.png"/><Relationship Id="rId15" Type="http://schemas.openxmlformats.org/officeDocument/2006/relationships/image" Target="../media/image60.png"/><Relationship Id="rId10" Type="http://schemas.openxmlformats.org/officeDocument/2006/relationships/image" Target="../media/image74.svg"/><Relationship Id="rId19" Type="http://schemas.openxmlformats.org/officeDocument/2006/relationships/image" Target="../media/image62.png"/><Relationship Id="rId4" Type="http://schemas.openxmlformats.org/officeDocument/2006/relationships/image" Target="../media/image68.svg"/><Relationship Id="rId9" Type="http://schemas.openxmlformats.org/officeDocument/2006/relationships/image" Target="../media/image57.png"/><Relationship Id="rId14" Type="http://schemas.openxmlformats.org/officeDocument/2006/relationships/image" Target="../media/image7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11" Type="http://schemas.openxmlformats.org/officeDocument/2006/relationships/image" Target="../media/image6.gif"/><Relationship Id="rId5" Type="http://schemas.openxmlformats.org/officeDocument/2006/relationships/image" Target="../media/image8.png"/><Relationship Id="rId10" Type="http://schemas.openxmlformats.org/officeDocument/2006/relationships/image" Target="../media/image5.png"/><Relationship Id="rId4" Type="http://schemas.openxmlformats.org/officeDocument/2006/relationships/image" Target="../media/image7.png"/><Relationship Id="rId9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9.png"/><Relationship Id="rId11" Type="http://schemas.openxmlformats.org/officeDocument/2006/relationships/image" Target="../media/image5.png"/><Relationship Id="rId5" Type="http://schemas.openxmlformats.org/officeDocument/2006/relationships/image" Target="../media/image18.png"/><Relationship Id="rId10" Type="http://schemas.openxmlformats.org/officeDocument/2006/relationships/image" Target="../media/image6.gif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6.png"/><Relationship Id="rId11" Type="http://schemas.openxmlformats.org/officeDocument/2006/relationships/image" Target="../media/image6.gif"/><Relationship Id="rId5" Type="http://schemas.openxmlformats.org/officeDocument/2006/relationships/image" Target="../media/image25.png"/><Relationship Id="rId10" Type="http://schemas.openxmlformats.org/officeDocument/2006/relationships/image" Target="../media/image29.jpeg"/><Relationship Id="rId4" Type="http://schemas.openxmlformats.org/officeDocument/2006/relationships/image" Target="../media/image7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8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7.png"/><Relationship Id="rId4" Type="http://schemas.openxmlformats.org/officeDocument/2006/relationships/image" Target="../media/image19.png"/><Relationship Id="rId9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5.png"/><Relationship Id="rId7" Type="http://schemas.openxmlformats.org/officeDocument/2006/relationships/image" Target="../media/image6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86" y="-19276"/>
            <a:ext cx="16830210" cy="95143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45395" y="3581020"/>
            <a:ext cx="10266737" cy="13288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algn="ctr"/>
            <a:r>
              <a:rPr lang="vi-VN" sz="80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 THUẬT LỚP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86055" y="4737895"/>
            <a:ext cx="13828821" cy="772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418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12916" y="1988694"/>
            <a:ext cx="14749397" cy="92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vi-VN" sz="5422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B1EEC4C-A04F-40A1-B025-A944A465AB66}"/>
              </a:ext>
            </a:extLst>
          </p:cNvPr>
          <p:cNvSpPr txBox="1"/>
          <p:nvPr/>
        </p:nvSpPr>
        <p:spPr>
          <a:xfrm>
            <a:off x="3651411" y="1339749"/>
            <a:ext cx="12074261" cy="556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012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29B35B8-29D1-4006-870B-7456006AC678}"/>
              </a:ext>
            </a:extLst>
          </p:cNvPr>
          <p:cNvSpPr txBox="1"/>
          <p:nvPr/>
        </p:nvSpPr>
        <p:spPr>
          <a:xfrm>
            <a:off x="1097029" y="1086850"/>
            <a:ext cx="15022686" cy="772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18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  <a:endParaRPr lang="vi-VN" sz="4418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8" descr="New Years Yes Sticker by Nora Fikse">
            <a:extLst>
              <a:ext uri="{FF2B5EF4-FFF2-40B4-BE49-F238E27FC236}">
                <a16:creationId xmlns="" xmlns:a16="http://schemas.microsoft.com/office/drawing/2014/main" id="{FD587628-D72B-42CD-B20F-BB282F0E3D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99" y="6024563"/>
            <a:ext cx="2157494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New Years Yes Sticker by Nora Fikse">
            <a:extLst>
              <a:ext uri="{FF2B5EF4-FFF2-40B4-BE49-F238E27FC236}">
                <a16:creationId xmlns="" xmlns:a16="http://schemas.microsoft.com/office/drawing/2014/main" id="{7EC070B3-FF39-4FB5-984A-8FC8E78B56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371" y="1421129"/>
            <a:ext cx="2157494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New Years Yes Sticker by Nora Fikse">
            <a:extLst>
              <a:ext uri="{FF2B5EF4-FFF2-40B4-BE49-F238E27FC236}">
                <a16:creationId xmlns="" xmlns:a16="http://schemas.microsoft.com/office/drawing/2014/main" id="{AA0D4027-1964-4940-A6F8-9A6A2C2D17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088" y="113768"/>
            <a:ext cx="2157494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New Years Yes Sticker by Nora Fikse">
            <a:extLst>
              <a:ext uri="{FF2B5EF4-FFF2-40B4-BE49-F238E27FC236}">
                <a16:creationId xmlns="" xmlns:a16="http://schemas.microsoft.com/office/drawing/2014/main" id="{69E6884D-32B0-413B-96E8-340B3E6DED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9134" y="1370856"/>
            <a:ext cx="2157494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New Years Yes Sticker by Nora Fikse">
            <a:extLst>
              <a:ext uri="{FF2B5EF4-FFF2-40B4-BE49-F238E27FC236}">
                <a16:creationId xmlns="" xmlns:a16="http://schemas.microsoft.com/office/drawing/2014/main" id="{25E8BF87-47C0-48E6-ACA7-6238634F89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3275" y="4774850"/>
            <a:ext cx="2157494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New Years Yes Sticker by Nora Fikse">
            <a:extLst>
              <a:ext uri="{FF2B5EF4-FFF2-40B4-BE49-F238E27FC236}">
                <a16:creationId xmlns="" xmlns:a16="http://schemas.microsoft.com/office/drawing/2014/main" id="{F12F16BD-6192-43DF-B648-8C552B8F98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1078" y="3941991"/>
            <a:ext cx="2157494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578649"/>
      </p:ext>
    </p:ext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12">
            <a:extLst>
              <a:ext uri="{FF2B5EF4-FFF2-40B4-BE49-F238E27FC236}">
                <a16:creationId xmlns="" xmlns:a16="http://schemas.microsoft.com/office/drawing/2014/main" id="{6FFAE009-6F89-4612-BB57-3443EA054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003119"/>
            <a:ext cx="16846551" cy="149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13">
            <a:extLst>
              <a:ext uri="{FF2B5EF4-FFF2-40B4-BE49-F238E27FC236}">
                <a16:creationId xmlns="" xmlns:a16="http://schemas.microsoft.com/office/drawing/2014/main" id="{19411389-F770-43FE-802D-1219B9062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598" y="-22464"/>
            <a:ext cx="11568953" cy="830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 Box 7">
            <a:extLst>
              <a:ext uri="{FF2B5EF4-FFF2-40B4-BE49-F238E27FC236}">
                <a16:creationId xmlns="" xmlns:a16="http://schemas.microsoft.com/office/drawing/2014/main" id="{D8F9D52E-8061-441F-A0CA-79154D890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145" y="3409627"/>
            <a:ext cx="7432629" cy="207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="" xmlns:a16="http://schemas.microsoft.com/office/drawing/2014/main" id="{894AEEF8-32E7-4853-8243-ADF58DE1E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5130" y="5573656"/>
            <a:ext cx="7859810" cy="10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2">
              <a:buFont typeface="Wingdings" panose="05000000000000000000" pitchFamily="2" charset="2"/>
              <a:buChar char="v"/>
            </a:pP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Sắp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xếp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lý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trước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bôi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dán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798CB6C-D708-4CEE-B188-3FBA819A10B9}"/>
              </a:ext>
            </a:extLst>
          </p:cNvPr>
          <p:cNvGrpSpPr>
            <a:grpSpLocks/>
          </p:cNvGrpSpPr>
          <p:nvPr/>
        </p:nvGrpSpPr>
        <p:grpSpPr bwMode="auto">
          <a:xfrm>
            <a:off x="-469743" y="905943"/>
            <a:ext cx="6769543" cy="8779525"/>
            <a:chOff x="-743522" y="919890"/>
            <a:chExt cx="6743257" cy="8743522"/>
          </a:xfrm>
        </p:grpSpPr>
        <p:pic>
          <p:nvPicPr>
            <p:cNvPr id="17415" name="Picture 7" descr="1-35">
              <a:extLst>
                <a:ext uri="{FF2B5EF4-FFF2-40B4-BE49-F238E27FC236}">
                  <a16:creationId xmlns="" xmlns:a16="http://schemas.microsoft.com/office/drawing/2014/main" id="{99A4489B-EBA5-4CC1-BA3A-C7C7802E0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43522" y="919890"/>
              <a:ext cx="6743257" cy="874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6" name="TextBox 1">
              <a:extLst>
                <a:ext uri="{FF2B5EF4-FFF2-40B4-BE49-F238E27FC236}">
                  <a16:creationId xmlns="" xmlns:a16="http://schemas.microsoft.com/office/drawing/2014/main" id="{362F7DCA-751D-4B23-8C53-3C8678470F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9368" y="4533852"/>
              <a:ext cx="2828733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4418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GHI NHỚ</a:t>
              </a:r>
              <a:endParaRPr lang="en-US" altLang="en-US" sz="401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A7A96B6-C499-4183-8547-64E07B193F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284">
            <a:off x="2424570" y="47715"/>
            <a:ext cx="5706053" cy="3555309"/>
          </a:xfrm>
          <a:prstGeom prst="rect">
            <a:avLst/>
          </a:prstGeom>
        </p:spPr>
      </p:pic>
      <p:pic>
        <p:nvPicPr>
          <p:cNvPr id="10" name="Picture 8" descr="New Years Yes Sticker by Nora Fikse">
            <a:extLst>
              <a:ext uri="{FF2B5EF4-FFF2-40B4-BE49-F238E27FC236}">
                <a16:creationId xmlns="" xmlns:a16="http://schemas.microsoft.com/office/drawing/2014/main" id="{2F4B0E5D-214B-4016-B57B-4528935C0E9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079" y="1211270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0997C4-B982-4172-B2F3-2065D98A0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" t="27464" b="9899"/>
          <a:stretch/>
        </p:blipFill>
        <p:spPr>
          <a:xfrm>
            <a:off x="1106734" y="2065294"/>
            <a:ext cx="6660629" cy="2907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137FEAB-9E89-4E4D-8941-D626B526DB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98" t="21420" r="10497"/>
          <a:stretch/>
        </p:blipFill>
        <p:spPr>
          <a:xfrm>
            <a:off x="8053940" y="1483650"/>
            <a:ext cx="2892805" cy="3447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845C5E8-F049-478A-B6C4-01F6C40157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0" t="16739"/>
          <a:stretch/>
        </p:blipFill>
        <p:spPr>
          <a:xfrm>
            <a:off x="11319651" y="1597925"/>
            <a:ext cx="4931969" cy="3357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9E4C3152-AE41-44E5-9056-117C821690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959" t="16785" r="1584" b="-432"/>
          <a:stretch/>
        </p:blipFill>
        <p:spPr>
          <a:xfrm>
            <a:off x="625388" y="5388532"/>
            <a:ext cx="5064355" cy="34479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❤❤Hôm nay các bạn nhỏ lớp... - Trường mầm non Kid&amp;#39;s Smile | Facebook">
            <a:extLst>
              <a:ext uri="{FF2B5EF4-FFF2-40B4-BE49-F238E27FC236}">
                <a16:creationId xmlns="" xmlns:a16="http://schemas.microsoft.com/office/drawing/2014/main" id="{AE5FCB68-51CA-40C1-B62C-47C6988F9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t="8863" b="7498"/>
          <a:stretch/>
        </p:blipFill>
        <p:spPr bwMode="auto">
          <a:xfrm>
            <a:off x="6192008" y="5412492"/>
            <a:ext cx="4773430" cy="34479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Tranh xé dán - Sinh hoạt - Nguyễn Thị Hương - Thư viện ảnh, tranh SGK Tiểu  học - THCS">
            <a:extLst>
              <a:ext uri="{FF2B5EF4-FFF2-40B4-BE49-F238E27FC236}">
                <a16:creationId xmlns="" xmlns:a16="http://schemas.microsoft.com/office/drawing/2014/main" id="{050C39D4-B6A4-49E0-9E0E-3E10D8E69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8907" y="5412492"/>
            <a:ext cx="4753458" cy="3513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7">
            <a:extLst>
              <a:ext uri="{FF2B5EF4-FFF2-40B4-BE49-F238E27FC236}">
                <a16:creationId xmlns="" xmlns:a16="http://schemas.microsoft.com/office/drawing/2014/main" id="{D63E80AB-AC1E-4EA3-A553-3888CA8367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93348" y="325553"/>
            <a:ext cx="4243995" cy="1323737"/>
          </a:xfrm>
          <a:prstGeom prst="rect">
            <a:avLst/>
          </a:prstGeom>
        </p:spPr>
      </p:pic>
      <p:pic>
        <p:nvPicPr>
          <p:cNvPr id="14" name="Picture 8">
            <a:extLst>
              <a:ext uri="{FF2B5EF4-FFF2-40B4-BE49-F238E27FC236}">
                <a16:creationId xmlns="" xmlns:a16="http://schemas.microsoft.com/office/drawing/2014/main" id="{CA110A56-FD3D-4EE7-B92A-61CDCA21888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21410">
            <a:off x="701960" y="-294395"/>
            <a:ext cx="1201702" cy="221790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EDD944C-1184-4BD6-94BD-36D7E02E90B5}"/>
              </a:ext>
            </a:extLst>
          </p:cNvPr>
          <p:cNvSpPr txBox="1"/>
          <p:nvPr/>
        </p:nvSpPr>
        <p:spPr>
          <a:xfrm>
            <a:off x="-372364" y="583372"/>
            <a:ext cx="8426304" cy="8102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6265"/>
              </a:lnSpc>
            </a:pPr>
            <a:r>
              <a:rPr lang="en-US" sz="3615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THAM KHẢO</a:t>
            </a:r>
          </a:p>
        </p:txBody>
      </p:sp>
      <p:pic>
        <p:nvPicPr>
          <p:cNvPr id="15" name="Picture 8" descr="New Years Yes Sticker by Nora Fikse">
            <a:extLst>
              <a:ext uri="{FF2B5EF4-FFF2-40B4-BE49-F238E27FC236}">
                <a16:creationId xmlns="" xmlns:a16="http://schemas.microsoft.com/office/drawing/2014/main" id="{050F834B-4D38-4732-B439-01DBAEA6DD8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088" y="211419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New Years Yes Sticker by Nora Fikse">
            <a:extLst>
              <a:ext uri="{FF2B5EF4-FFF2-40B4-BE49-F238E27FC236}">
                <a16:creationId xmlns="" xmlns:a16="http://schemas.microsoft.com/office/drawing/2014/main" id="{5FF7ED9D-4E76-491A-9FA3-562987FCA9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87" y="63442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21304"/>
      </p:ext>
    </p:extLst>
  </p:cSld>
  <p:clrMapOvr>
    <a:masterClrMapping/>
  </p:clrMapOvr>
  <p:transition spd="slow" advTm="1000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681150" y="3987259"/>
            <a:ext cx="8742302" cy="48573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718318" y="3873386"/>
            <a:ext cx="8529649" cy="4878501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47619" y="4048873"/>
            <a:ext cx="4909356" cy="4795725"/>
            <a:chOff x="0" y="0"/>
            <a:chExt cx="4828540" cy="4716780"/>
          </a:xfrm>
        </p:grpSpPr>
        <p:sp>
          <p:nvSpPr>
            <p:cNvPr id="5" name="Freeform 5"/>
            <p:cNvSpPr/>
            <p:nvPr/>
          </p:nvSpPr>
          <p:spPr>
            <a:xfrm>
              <a:off x="0" y="-7620"/>
              <a:ext cx="4833620" cy="4726940"/>
            </a:xfrm>
            <a:custGeom>
              <a:avLst/>
              <a:gdLst/>
              <a:ahLst/>
              <a:cxnLst/>
              <a:rect l="l" t="t" r="r" b="b"/>
              <a:pathLst>
                <a:path w="4833620" h="4726940">
                  <a:moveTo>
                    <a:pt x="3416300" y="4662170"/>
                  </a:moveTo>
                  <a:cubicBezTo>
                    <a:pt x="3388360" y="4669790"/>
                    <a:pt x="3366770" y="4679950"/>
                    <a:pt x="3345180" y="4682490"/>
                  </a:cubicBezTo>
                  <a:cubicBezTo>
                    <a:pt x="3223260" y="4692650"/>
                    <a:pt x="3102610" y="4702810"/>
                    <a:pt x="2980690" y="4711700"/>
                  </a:cubicBezTo>
                  <a:cubicBezTo>
                    <a:pt x="2918460" y="4715510"/>
                    <a:pt x="2856230" y="4719320"/>
                    <a:pt x="2794000" y="4720590"/>
                  </a:cubicBezTo>
                  <a:cubicBezTo>
                    <a:pt x="2726690" y="4723130"/>
                    <a:pt x="2659380" y="4726940"/>
                    <a:pt x="2593340" y="4724400"/>
                  </a:cubicBezTo>
                  <a:cubicBezTo>
                    <a:pt x="2529840" y="4723130"/>
                    <a:pt x="2466340" y="4719320"/>
                    <a:pt x="2405380" y="4707890"/>
                  </a:cubicBezTo>
                  <a:cubicBezTo>
                    <a:pt x="2326640" y="4693920"/>
                    <a:pt x="2246630" y="4693920"/>
                    <a:pt x="2169160" y="4681220"/>
                  </a:cubicBezTo>
                  <a:cubicBezTo>
                    <a:pt x="1967230" y="4648200"/>
                    <a:pt x="1761490" y="4657090"/>
                    <a:pt x="1558290" y="4643120"/>
                  </a:cubicBezTo>
                  <a:cubicBezTo>
                    <a:pt x="1443990" y="4635500"/>
                    <a:pt x="1329690" y="4617720"/>
                    <a:pt x="1215390" y="4602480"/>
                  </a:cubicBezTo>
                  <a:cubicBezTo>
                    <a:pt x="1085850" y="4585970"/>
                    <a:pt x="956310" y="4566920"/>
                    <a:pt x="825500" y="4549140"/>
                  </a:cubicBezTo>
                  <a:cubicBezTo>
                    <a:pt x="730250" y="4536440"/>
                    <a:pt x="633730" y="4523740"/>
                    <a:pt x="538480" y="4511040"/>
                  </a:cubicBezTo>
                  <a:cubicBezTo>
                    <a:pt x="535940" y="4511040"/>
                    <a:pt x="533400" y="4509770"/>
                    <a:pt x="530860" y="4509770"/>
                  </a:cubicBezTo>
                  <a:cubicBezTo>
                    <a:pt x="450850" y="4475479"/>
                    <a:pt x="365760" y="4448810"/>
                    <a:pt x="292100" y="4404360"/>
                  </a:cubicBezTo>
                  <a:cubicBezTo>
                    <a:pt x="167640" y="4328160"/>
                    <a:pt x="114300" y="4206240"/>
                    <a:pt x="109220" y="4062730"/>
                  </a:cubicBezTo>
                  <a:cubicBezTo>
                    <a:pt x="107950" y="4013200"/>
                    <a:pt x="101600" y="3964940"/>
                    <a:pt x="101600" y="3915410"/>
                  </a:cubicBezTo>
                  <a:cubicBezTo>
                    <a:pt x="102870" y="3846830"/>
                    <a:pt x="107950" y="3779520"/>
                    <a:pt x="111760" y="3712210"/>
                  </a:cubicBezTo>
                  <a:cubicBezTo>
                    <a:pt x="121920" y="3511550"/>
                    <a:pt x="127000" y="3310890"/>
                    <a:pt x="111760" y="3110230"/>
                  </a:cubicBezTo>
                  <a:cubicBezTo>
                    <a:pt x="97790" y="2929890"/>
                    <a:pt x="85090" y="2750820"/>
                    <a:pt x="71120" y="2570480"/>
                  </a:cubicBezTo>
                  <a:cubicBezTo>
                    <a:pt x="62230" y="2454910"/>
                    <a:pt x="50800" y="2340610"/>
                    <a:pt x="43180" y="2225040"/>
                  </a:cubicBezTo>
                  <a:cubicBezTo>
                    <a:pt x="38100" y="2148840"/>
                    <a:pt x="39370" y="2071370"/>
                    <a:pt x="34290" y="1995170"/>
                  </a:cubicBezTo>
                  <a:cubicBezTo>
                    <a:pt x="31750" y="1951990"/>
                    <a:pt x="17780" y="1910080"/>
                    <a:pt x="16510" y="1866900"/>
                  </a:cubicBezTo>
                  <a:cubicBezTo>
                    <a:pt x="11430" y="1762760"/>
                    <a:pt x="10160" y="1657350"/>
                    <a:pt x="7620" y="1551940"/>
                  </a:cubicBezTo>
                  <a:cubicBezTo>
                    <a:pt x="6350" y="1511300"/>
                    <a:pt x="0" y="1470660"/>
                    <a:pt x="1270" y="1430020"/>
                  </a:cubicBezTo>
                  <a:cubicBezTo>
                    <a:pt x="2540" y="1366520"/>
                    <a:pt x="10160" y="1303020"/>
                    <a:pt x="11430" y="1239520"/>
                  </a:cubicBezTo>
                  <a:cubicBezTo>
                    <a:pt x="12700" y="1165860"/>
                    <a:pt x="5080" y="1092200"/>
                    <a:pt x="7620" y="1019810"/>
                  </a:cubicBezTo>
                  <a:cubicBezTo>
                    <a:pt x="7620" y="949960"/>
                    <a:pt x="16510" y="881380"/>
                    <a:pt x="25400" y="811530"/>
                  </a:cubicBezTo>
                  <a:cubicBezTo>
                    <a:pt x="27940" y="787400"/>
                    <a:pt x="45720" y="765810"/>
                    <a:pt x="50800" y="741680"/>
                  </a:cubicBezTo>
                  <a:cubicBezTo>
                    <a:pt x="72390" y="622300"/>
                    <a:pt x="95250" y="502920"/>
                    <a:pt x="151130" y="392430"/>
                  </a:cubicBezTo>
                  <a:cubicBezTo>
                    <a:pt x="163830" y="368300"/>
                    <a:pt x="184150" y="346710"/>
                    <a:pt x="203200" y="327660"/>
                  </a:cubicBezTo>
                  <a:cubicBezTo>
                    <a:pt x="209550" y="321310"/>
                    <a:pt x="224790" y="325120"/>
                    <a:pt x="228600" y="325120"/>
                  </a:cubicBezTo>
                  <a:cubicBezTo>
                    <a:pt x="237490" y="308610"/>
                    <a:pt x="242570" y="292100"/>
                    <a:pt x="252730" y="284480"/>
                  </a:cubicBezTo>
                  <a:cubicBezTo>
                    <a:pt x="307340" y="242570"/>
                    <a:pt x="364490" y="212090"/>
                    <a:pt x="435610" y="204470"/>
                  </a:cubicBezTo>
                  <a:cubicBezTo>
                    <a:pt x="488950" y="198120"/>
                    <a:pt x="541020" y="175260"/>
                    <a:pt x="594360" y="162560"/>
                  </a:cubicBezTo>
                  <a:cubicBezTo>
                    <a:pt x="659130" y="147320"/>
                    <a:pt x="723900" y="129540"/>
                    <a:pt x="791210" y="120650"/>
                  </a:cubicBezTo>
                  <a:cubicBezTo>
                    <a:pt x="852170" y="113030"/>
                    <a:pt x="910590" y="96520"/>
                    <a:pt x="972820" y="91440"/>
                  </a:cubicBezTo>
                  <a:cubicBezTo>
                    <a:pt x="1036320" y="86360"/>
                    <a:pt x="1099820" y="71120"/>
                    <a:pt x="1164590" y="66040"/>
                  </a:cubicBezTo>
                  <a:cubicBezTo>
                    <a:pt x="1339850" y="53340"/>
                    <a:pt x="1516380" y="44450"/>
                    <a:pt x="1691640" y="34290"/>
                  </a:cubicBezTo>
                  <a:cubicBezTo>
                    <a:pt x="1734820" y="31750"/>
                    <a:pt x="1778000" y="34290"/>
                    <a:pt x="1821180" y="35560"/>
                  </a:cubicBezTo>
                  <a:cubicBezTo>
                    <a:pt x="1842770" y="36830"/>
                    <a:pt x="1864360" y="41910"/>
                    <a:pt x="1887220" y="44450"/>
                  </a:cubicBezTo>
                  <a:cubicBezTo>
                    <a:pt x="1897380" y="45720"/>
                    <a:pt x="1907540" y="41910"/>
                    <a:pt x="1917700" y="41910"/>
                  </a:cubicBezTo>
                  <a:cubicBezTo>
                    <a:pt x="1948180" y="41910"/>
                    <a:pt x="1979930" y="41910"/>
                    <a:pt x="2010410" y="40640"/>
                  </a:cubicBezTo>
                  <a:cubicBezTo>
                    <a:pt x="2068830" y="38100"/>
                    <a:pt x="2128520" y="31750"/>
                    <a:pt x="2186940" y="31750"/>
                  </a:cubicBezTo>
                  <a:cubicBezTo>
                    <a:pt x="2244090" y="31750"/>
                    <a:pt x="2301240" y="35560"/>
                    <a:pt x="2358390" y="38100"/>
                  </a:cubicBezTo>
                  <a:lnTo>
                    <a:pt x="2404110" y="38100"/>
                  </a:lnTo>
                  <a:cubicBezTo>
                    <a:pt x="2473960" y="35560"/>
                    <a:pt x="2542540" y="35560"/>
                    <a:pt x="2612390" y="31750"/>
                  </a:cubicBezTo>
                  <a:cubicBezTo>
                    <a:pt x="2679700" y="27940"/>
                    <a:pt x="2745740" y="19050"/>
                    <a:pt x="2813050" y="15240"/>
                  </a:cubicBezTo>
                  <a:cubicBezTo>
                    <a:pt x="2844800" y="12700"/>
                    <a:pt x="2877820" y="12700"/>
                    <a:pt x="2909570" y="19050"/>
                  </a:cubicBezTo>
                  <a:cubicBezTo>
                    <a:pt x="2957830" y="27940"/>
                    <a:pt x="3003550" y="33020"/>
                    <a:pt x="3051810" y="19050"/>
                  </a:cubicBezTo>
                  <a:cubicBezTo>
                    <a:pt x="3069590" y="13970"/>
                    <a:pt x="3092450" y="22860"/>
                    <a:pt x="3112770" y="25400"/>
                  </a:cubicBezTo>
                  <a:cubicBezTo>
                    <a:pt x="3121660" y="26670"/>
                    <a:pt x="3131820" y="29210"/>
                    <a:pt x="3136900" y="25400"/>
                  </a:cubicBezTo>
                  <a:cubicBezTo>
                    <a:pt x="3171190" y="0"/>
                    <a:pt x="3202940" y="6350"/>
                    <a:pt x="3235960" y="27940"/>
                  </a:cubicBezTo>
                  <a:cubicBezTo>
                    <a:pt x="3239770" y="30480"/>
                    <a:pt x="3249930" y="24130"/>
                    <a:pt x="3257550" y="24130"/>
                  </a:cubicBezTo>
                  <a:cubicBezTo>
                    <a:pt x="3288030" y="24130"/>
                    <a:pt x="3318510" y="24130"/>
                    <a:pt x="3350260" y="25400"/>
                  </a:cubicBezTo>
                  <a:cubicBezTo>
                    <a:pt x="3373120" y="26670"/>
                    <a:pt x="3394710" y="34290"/>
                    <a:pt x="3417570" y="36830"/>
                  </a:cubicBezTo>
                  <a:cubicBezTo>
                    <a:pt x="3467100" y="43180"/>
                    <a:pt x="3517900" y="53340"/>
                    <a:pt x="3568700" y="53340"/>
                  </a:cubicBezTo>
                  <a:cubicBezTo>
                    <a:pt x="3663950" y="54610"/>
                    <a:pt x="3759200" y="58420"/>
                    <a:pt x="3853180" y="78740"/>
                  </a:cubicBezTo>
                  <a:cubicBezTo>
                    <a:pt x="3940809" y="97790"/>
                    <a:pt x="4030980" y="97790"/>
                    <a:pt x="4119880" y="113030"/>
                  </a:cubicBezTo>
                  <a:cubicBezTo>
                    <a:pt x="4173220" y="121920"/>
                    <a:pt x="4227830" y="138430"/>
                    <a:pt x="4273550" y="165100"/>
                  </a:cubicBezTo>
                  <a:cubicBezTo>
                    <a:pt x="4323080" y="193040"/>
                    <a:pt x="4361180" y="238760"/>
                    <a:pt x="4405630" y="276860"/>
                  </a:cubicBezTo>
                  <a:cubicBezTo>
                    <a:pt x="4422139" y="290830"/>
                    <a:pt x="4446270" y="300990"/>
                    <a:pt x="4457700" y="318770"/>
                  </a:cubicBezTo>
                  <a:cubicBezTo>
                    <a:pt x="4490720" y="367030"/>
                    <a:pt x="4519930" y="417830"/>
                    <a:pt x="4549140" y="468630"/>
                  </a:cubicBezTo>
                  <a:cubicBezTo>
                    <a:pt x="4570730" y="505460"/>
                    <a:pt x="4592320" y="543560"/>
                    <a:pt x="4608830" y="581660"/>
                  </a:cubicBezTo>
                  <a:cubicBezTo>
                    <a:pt x="4626610" y="626110"/>
                    <a:pt x="4640580" y="671830"/>
                    <a:pt x="4654550" y="718820"/>
                  </a:cubicBezTo>
                  <a:cubicBezTo>
                    <a:pt x="4676140" y="792480"/>
                    <a:pt x="4701540" y="866140"/>
                    <a:pt x="4715510" y="942340"/>
                  </a:cubicBezTo>
                  <a:cubicBezTo>
                    <a:pt x="4735830" y="1049020"/>
                    <a:pt x="4745990" y="1158240"/>
                    <a:pt x="4761230" y="1266190"/>
                  </a:cubicBezTo>
                  <a:cubicBezTo>
                    <a:pt x="4766310" y="1301750"/>
                    <a:pt x="4772660" y="1337310"/>
                    <a:pt x="4775200" y="1372870"/>
                  </a:cubicBezTo>
                  <a:cubicBezTo>
                    <a:pt x="4782820" y="1474470"/>
                    <a:pt x="4787900" y="1574800"/>
                    <a:pt x="4794250" y="1676400"/>
                  </a:cubicBezTo>
                  <a:cubicBezTo>
                    <a:pt x="4803140" y="1802130"/>
                    <a:pt x="4815840" y="1926590"/>
                    <a:pt x="4822190" y="2052320"/>
                  </a:cubicBezTo>
                  <a:cubicBezTo>
                    <a:pt x="4828540" y="2172970"/>
                    <a:pt x="4833620" y="2294890"/>
                    <a:pt x="4831080" y="2416810"/>
                  </a:cubicBezTo>
                  <a:cubicBezTo>
                    <a:pt x="4827270" y="2620010"/>
                    <a:pt x="4817110" y="2821940"/>
                    <a:pt x="4806950" y="3025140"/>
                  </a:cubicBezTo>
                  <a:cubicBezTo>
                    <a:pt x="4800600" y="3150870"/>
                    <a:pt x="4791710" y="3275330"/>
                    <a:pt x="4779010" y="3399790"/>
                  </a:cubicBezTo>
                  <a:cubicBezTo>
                    <a:pt x="4766310" y="3524250"/>
                    <a:pt x="4747260" y="3647440"/>
                    <a:pt x="4733290" y="3771900"/>
                  </a:cubicBezTo>
                  <a:cubicBezTo>
                    <a:pt x="4723130" y="3858260"/>
                    <a:pt x="4720590" y="3944620"/>
                    <a:pt x="4709160" y="4029710"/>
                  </a:cubicBezTo>
                  <a:cubicBezTo>
                    <a:pt x="4699000" y="4107180"/>
                    <a:pt x="4660900" y="4175760"/>
                    <a:pt x="4610100" y="4232910"/>
                  </a:cubicBezTo>
                  <a:cubicBezTo>
                    <a:pt x="4568191" y="4281170"/>
                    <a:pt x="4535170" y="4335780"/>
                    <a:pt x="4491991" y="4382770"/>
                  </a:cubicBezTo>
                  <a:cubicBezTo>
                    <a:pt x="4453891" y="4424679"/>
                    <a:pt x="4411981" y="4466590"/>
                    <a:pt x="4345941" y="4467860"/>
                  </a:cubicBezTo>
                  <a:cubicBezTo>
                    <a:pt x="4330700" y="4467860"/>
                    <a:pt x="4316731" y="4483100"/>
                    <a:pt x="4301491" y="4490720"/>
                  </a:cubicBezTo>
                  <a:cubicBezTo>
                    <a:pt x="4236720" y="4518660"/>
                    <a:pt x="4169411" y="4542790"/>
                    <a:pt x="4105911" y="4573270"/>
                  </a:cubicBezTo>
                  <a:cubicBezTo>
                    <a:pt x="3989070" y="4629150"/>
                    <a:pt x="3863341" y="4638040"/>
                    <a:pt x="3737611" y="4643120"/>
                  </a:cubicBezTo>
                  <a:cubicBezTo>
                    <a:pt x="3689351" y="4645660"/>
                    <a:pt x="3639820" y="4641850"/>
                    <a:pt x="3591561" y="4645660"/>
                  </a:cubicBezTo>
                  <a:cubicBezTo>
                    <a:pt x="3567431" y="4646930"/>
                    <a:pt x="3544570" y="4658360"/>
                    <a:pt x="3521711" y="4663440"/>
                  </a:cubicBezTo>
                  <a:cubicBezTo>
                    <a:pt x="3511551" y="4665980"/>
                    <a:pt x="3501391" y="4664710"/>
                    <a:pt x="3489961" y="4665980"/>
                  </a:cubicBezTo>
                  <a:cubicBezTo>
                    <a:pt x="3474720" y="4667250"/>
                    <a:pt x="3459481" y="4671060"/>
                    <a:pt x="3444241" y="4669790"/>
                  </a:cubicBezTo>
                  <a:cubicBezTo>
                    <a:pt x="3429000" y="4667250"/>
                    <a:pt x="3418841" y="4662170"/>
                    <a:pt x="3416300" y="4662170"/>
                  </a:cubicBezTo>
                  <a:close/>
                </a:path>
              </a:pathLst>
            </a:custGeom>
            <a:blipFill>
              <a:blip r:embed="rId7"/>
              <a:stretch>
                <a:fillRect l="-52659" t="26" r="-52705" b="-26"/>
              </a:stretch>
            </a:blip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025410">
            <a:off x="393477" y="7612426"/>
            <a:ext cx="2621812" cy="92955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993505" y="7181293"/>
            <a:ext cx="812793" cy="102063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2330214" y="2042447"/>
            <a:ext cx="4139374" cy="321558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998549" y="1087808"/>
            <a:ext cx="12807749" cy="8536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85"/>
              </a:lnSpc>
            </a:pPr>
            <a:r>
              <a:rPr lang="en-US" sz="5422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3. LUYỆN TẬP-SÁNG TẠO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502549" y="5082550"/>
            <a:ext cx="6897353" cy="1454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1"/>
              </a:lnSpc>
            </a:pP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Em hãy vẽ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hoặc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xé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dán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ngôi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theo ý thích nhé</a:t>
            </a:r>
            <a:r>
              <a:rPr lang="en-US" sz="3500" dirty="0">
                <a:solidFill>
                  <a:srgbClr val="002060"/>
                </a:solidFill>
                <a:latin typeface="Times New Roman" panose="02020603050405020304" pitchFamily="18" charset="0"/>
              </a:rPr>
              <a:t> ! </a:t>
            </a:r>
          </a:p>
        </p:txBody>
      </p:sp>
      <p:pic>
        <p:nvPicPr>
          <p:cNvPr id="11" name="Picture 8" descr="New Years Yes Sticker by Nora Fikse">
            <a:extLst>
              <a:ext uri="{FF2B5EF4-FFF2-40B4-BE49-F238E27FC236}">
                <a16:creationId xmlns="" xmlns:a16="http://schemas.microsoft.com/office/drawing/2014/main" id="{12FFD901-1733-4BEB-81E4-9F06F27926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83" y="1615213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New Years Yes Sticker by Nora Fikse">
            <a:extLst>
              <a:ext uri="{FF2B5EF4-FFF2-40B4-BE49-F238E27FC236}">
                <a16:creationId xmlns="" xmlns:a16="http://schemas.microsoft.com/office/drawing/2014/main" id="{45BAE661-166A-44DB-9D49-5CB58FE875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96" y="349647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546572" y="6419594"/>
            <a:ext cx="8193249" cy="0"/>
          </a:xfrm>
          <a:prstGeom prst="line">
            <a:avLst/>
          </a:prstGeom>
          <a:ln w="28575" cap="rnd">
            <a:solidFill>
              <a:srgbClr val="33303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>
            <a:off x="6546572" y="7232511"/>
            <a:ext cx="8193249" cy="0"/>
          </a:xfrm>
          <a:prstGeom prst="line">
            <a:avLst/>
          </a:prstGeom>
          <a:ln w="28575" cap="rnd">
            <a:solidFill>
              <a:srgbClr val="333034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6543910" y="8886169"/>
            <a:ext cx="8379938" cy="0"/>
          </a:xfrm>
          <a:prstGeom prst="line">
            <a:avLst/>
          </a:prstGeom>
          <a:ln w="28575" cap="rnd">
            <a:solidFill>
              <a:srgbClr val="333034"/>
            </a:solidFill>
            <a:prstDash val="sysDot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060325">
            <a:off x="-66052" y="8039134"/>
            <a:ext cx="3889065" cy="14778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643538">
            <a:off x="1110203" y="4406146"/>
            <a:ext cx="4203853" cy="37904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21730" y="3339344"/>
            <a:ext cx="1451777" cy="141746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515986" y="808064"/>
            <a:ext cx="4382947" cy="398300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10202" y="1717174"/>
            <a:ext cx="9932067" cy="70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80"/>
              </a:lnSpc>
            </a:pPr>
            <a:r>
              <a:rPr lang="en-US" sz="4016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4. PHÂN TÍCH- ĐÁNH GIÁ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551539" y="5029776"/>
            <a:ext cx="8308406" cy="1065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11"/>
              </a:lnSpc>
            </a:pP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Em đã sử dụng những hình cơ bản nào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để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hình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ngôi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551538" y="6417942"/>
            <a:ext cx="8454213" cy="10657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11"/>
              </a:lnSpc>
            </a:pP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Em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hãy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chia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sẻ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ý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tưởng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mình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đến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người</a:t>
            </a:r>
            <a:r>
              <a:rPr lang="vi-VN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thân </a:t>
            </a:r>
            <a:r>
              <a:rPr lang="vi-VN" sz="3317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nhé</a:t>
            </a:r>
            <a:r>
              <a:rPr lang="en-US" sz="3317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3D80124F-9DD3-4866-96EE-9185D00671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366" y="296501"/>
            <a:ext cx="2197129" cy="1822266"/>
          </a:xfrm>
          <a:prstGeom prst="rect">
            <a:avLst/>
          </a:prstGeom>
        </p:spPr>
      </p:pic>
      <p:pic>
        <p:nvPicPr>
          <p:cNvPr id="14" name="Picture 8" descr="New Years Yes Sticker by Nora Fikse">
            <a:extLst>
              <a:ext uri="{FF2B5EF4-FFF2-40B4-BE49-F238E27FC236}">
                <a16:creationId xmlns="" xmlns:a16="http://schemas.microsoft.com/office/drawing/2014/main" id="{76C58D71-6B4A-4702-B825-E7B0723B4B8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896" y="349647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68522" y="0"/>
            <a:ext cx="17014720" cy="956579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71240">
            <a:off x="13607146" y="4431845"/>
            <a:ext cx="4582944" cy="62237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627299" y="1560052"/>
            <a:ext cx="11942908" cy="670664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600528" y="1560052"/>
            <a:ext cx="11942908" cy="670664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356369" y="2416673"/>
            <a:ext cx="8133811" cy="12607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24"/>
              </a:lnSpc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5</a:t>
            </a:r>
          </a:p>
          <a:p>
            <a:pPr algn="ctr">
              <a:lnSpc>
                <a:spcPts val="3224"/>
              </a:lnSpc>
            </a:pP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ts val="3224"/>
              </a:lnSpc>
            </a:pP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VẬN DỤNG- PHÁT TRIỂN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304817">
            <a:off x="7153949" y="978390"/>
            <a:ext cx="2538652" cy="81236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9954227">
            <a:off x="1815987" y="-278225"/>
            <a:ext cx="3371536" cy="33715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4570207" y="978390"/>
            <a:ext cx="1637208" cy="137823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738507">
            <a:off x="-849233" y="7164169"/>
            <a:ext cx="2510956" cy="84459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857470">
            <a:off x="-910398" y="6118453"/>
            <a:ext cx="2548719" cy="7877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BE99C5-B041-4946-9463-2571E199027D}"/>
              </a:ext>
            </a:extLst>
          </p:cNvPr>
          <p:cNvSpPr txBox="1"/>
          <p:nvPr/>
        </p:nvSpPr>
        <p:spPr>
          <a:xfrm>
            <a:off x="4356369" y="6322070"/>
            <a:ext cx="9107466" cy="584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E7F6653-83F5-48D1-B962-678CF62D1D54}"/>
              </a:ext>
            </a:extLst>
          </p:cNvPr>
          <p:cNvSpPr txBox="1"/>
          <p:nvPr/>
        </p:nvSpPr>
        <p:spPr>
          <a:xfrm>
            <a:off x="3598739" y="3326381"/>
            <a:ext cx="10299923" cy="28848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1864"/>
              </a:lnSpc>
            </a:pP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Em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hãy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quan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sát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và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khám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phá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các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hình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cơ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bản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có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ở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xung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quanh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mình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  </a:t>
            </a:r>
            <a:r>
              <a:rPr lang="en-US" sz="3600" spc="-339" dirty="0" err="1">
                <a:solidFill>
                  <a:srgbClr val="002060"/>
                </a:solidFill>
                <a:latin typeface="Bevan"/>
              </a:rPr>
              <a:t>nhé</a:t>
            </a:r>
            <a:r>
              <a:rPr lang="en-US" sz="3600" spc="-339" dirty="0">
                <a:solidFill>
                  <a:srgbClr val="002060"/>
                </a:solidFill>
                <a:latin typeface="Bevan"/>
              </a:rPr>
              <a:t>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D99EAEC0-6BE5-4086-809D-BED5F37910F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3705" y="-25741"/>
            <a:ext cx="3493273" cy="289726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12">
            <a:extLst>
              <a:ext uri="{FF2B5EF4-FFF2-40B4-BE49-F238E27FC236}">
                <a16:creationId xmlns="" xmlns:a16="http://schemas.microsoft.com/office/drawing/2014/main" id="{A1A5825F-B099-4AB2-A182-555104F5B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8003119"/>
            <a:ext cx="16846551" cy="149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23">
            <a:extLst>
              <a:ext uri="{FF2B5EF4-FFF2-40B4-BE49-F238E27FC236}">
                <a16:creationId xmlns="" xmlns:a16="http://schemas.microsoft.com/office/drawing/2014/main" id="{B46D39A4-67AC-44C2-BC42-1B66FECD7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393" y="-59234"/>
            <a:ext cx="14315343" cy="9519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9">
            <a:extLst>
              <a:ext uri="{FF2B5EF4-FFF2-40B4-BE49-F238E27FC236}">
                <a16:creationId xmlns="" xmlns:a16="http://schemas.microsoft.com/office/drawing/2014/main" id="{9C9F0A2F-59B6-431E-AA9F-7D9477EE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761" y="1918157"/>
            <a:ext cx="8151505" cy="177567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9075" indent="-459075" eaLnBrk="1" hangingPunct="1">
              <a:spcBef>
                <a:spcPct val="50000"/>
              </a:spcBef>
              <a:buFont typeface="Wingdings" panose="05000000000000000000" pitchFamily="2" charset="2"/>
              <a:buChar char="v"/>
              <a:defRPr/>
            </a:pP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Các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bạn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nhớ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lưu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giữ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sản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phẩm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của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mình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cẩn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3213" b="1" i="1" dirty="0" err="1">
                <a:solidFill>
                  <a:schemeClr val="bg1"/>
                </a:solidFill>
                <a:latin typeface="Times New Roman" pitchFamily="18" charset="0"/>
              </a:rPr>
              <a:t>thận</a:t>
            </a:r>
            <a:r>
              <a:rPr lang="en-US" sz="3213" b="1" i="1" dirty="0">
                <a:solidFill>
                  <a:schemeClr val="bg1"/>
                </a:solidFill>
                <a:latin typeface="Times New Roman" pitchFamily="18" charset="0"/>
              </a:rPr>
              <a:t> !  </a:t>
            </a:r>
          </a:p>
          <a:p>
            <a:pPr eaLnBrk="1" hangingPunct="1">
              <a:spcBef>
                <a:spcPct val="50000"/>
              </a:spcBef>
              <a:defRPr/>
            </a:pPr>
            <a:endParaRPr lang="zh-CN" altLang="en-US" sz="3012" dirty="0">
              <a:solidFill>
                <a:schemeClr val="bg1"/>
              </a:solidFill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="" xmlns:a16="http://schemas.microsoft.com/office/drawing/2014/main" id="{57DFEE7C-28A5-4D10-8BBC-401CD73B1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2761" y="2923203"/>
            <a:ext cx="7862999" cy="15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trải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nghiệm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thú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nhớ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nhờ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bố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mẹ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chụp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sản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phẩm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gửi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thầy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cô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giáo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13" b="1" i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nhé</a:t>
            </a:r>
            <a:r>
              <a:rPr lang="en-US" altLang="en-US" sz="3213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 !</a:t>
            </a:r>
            <a:endParaRPr lang="zh-CN" altLang="en-US" sz="3012" dirty="0">
              <a:solidFill>
                <a:schemeClr val="bg1"/>
              </a:solidFill>
            </a:endParaRPr>
          </a:p>
        </p:txBody>
      </p:sp>
      <p:grpSp>
        <p:nvGrpSpPr>
          <p:cNvPr id="44038" name="Group 2">
            <a:extLst>
              <a:ext uri="{FF2B5EF4-FFF2-40B4-BE49-F238E27FC236}">
                <a16:creationId xmlns="" xmlns:a16="http://schemas.microsoft.com/office/drawing/2014/main" id="{AF1862DF-F603-4594-8D09-4F6AD570804F}"/>
              </a:ext>
            </a:extLst>
          </p:cNvPr>
          <p:cNvGrpSpPr>
            <a:grpSpLocks/>
          </p:cNvGrpSpPr>
          <p:nvPr/>
        </p:nvGrpSpPr>
        <p:grpSpPr bwMode="auto">
          <a:xfrm>
            <a:off x="4080" y="-38403"/>
            <a:ext cx="3514680" cy="2551928"/>
            <a:chOff x="-251816" y="-218689"/>
            <a:chExt cx="3499743" cy="2540881"/>
          </a:xfrm>
        </p:grpSpPr>
        <p:pic>
          <p:nvPicPr>
            <p:cNvPr id="44039" name="Picture 5" descr="1-31">
              <a:extLst>
                <a:ext uri="{FF2B5EF4-FFF2-40B4-BE49-F238E27FC236}">
                  <a16:creationId xmlns="" xmlns:a16="http://schemas.microsoft.com/office/drawing/2014/main" id="{19C2F75A-D706-410F-8D8C-7FEA2AE05B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1816" y="-218689"/>
              <a:ext cx="3499743" cy="2540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TextBox 1">
              <a:extLst>
                <a:ext uri="{FF2B5EF4-FFF2-40B4-BE49-F238E27FC236}">
                  <a16:creationId xmlns="" xmlns:a16="http://schemas.microsoft.com/office/drawing/2014/main" id="{049482E5-CD6A-4DB1-95F3-24B848991B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240" y="636252"/>
              <a:ext cx="259228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4820" b="1">
                  <a:solidFill>
                    <a:srgbClr val="2E937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DẶN DÒ</a:t>
              </a:r>
              <a:endParaRPr lang="en-US" altLang="en-US" sz="3012" b="1">
                <a:solidFill>
                  <a:srgbClr val="2E9376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Picture 8" descr="New Years Yes Sticker by Nora Fikse">
            <a:extLst>
              <a:ext uri="{FF2B5EF4-FFF2-40B4-BE49-F238E27FC236}">
                <a16:creationId xmlns="" xmlns:a16="http://schemas.microsoft.com/office/drawing/2014/main" id="{1A5190BB-976C-42F4-BFB0-03C4DB7503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882" y="-246974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New Years Yes Sticker by Nora Fikse">
            <a:extLst>
              <a:ext uri="{FF2B5EF4-FFF2-40B4-BE49-F238E27FC236}">
                <a16:creationId xmlns="" xmlns:a16="http://schemas.microsoft.com/office/drawing/2014/main" id="{23B9818E-57E9-4A81-8BF9-2EFB8F4627B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57" y="2189995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New Years Yes Sticker by Nora Fikse">
            <a:extLst>
              <a:ext uri="{FF2B5EF4-FFF2-40B4-BE49-F238E27FC236}">
                <a16:creationId xmlns="" xmlns:a16="http://schemas.microsoft.com/office/drawing/2014/main" id="{FDBB1DF7-FEC2-4353-812F-B4A4AF5564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947" y="820255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build="allAtOnce"/>
      <p:bldP spid="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ẫu lời cảm ơn trong slide PowerPoint 2016, 2019, 2013, 2010, 2007">
            <a:extLst>
              <a:ext uri="{FF2B5EF4-FFF2-40B4-BE49-F238E27FC236}">
                <a16:creationId xmlns="" xmlns:a16="http://schemas.microsoft.com/office/drawing/2014/main" id="{D33BBA1D-FB02-44EA-974E-AA915D66B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489"/>
            <a:ext cx="16846550" cy="9458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B435D28-4A23-481A-9E9F-FBC9649D6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563" y="849462"/>
            <a:ext cx="3493273" cy="2897268"/>
          </a:xfrm>
          <a:prstGeom prst="rect">
            <a:avLst/>
          </a:prstGeom>
        </p:spPr>
      </p:pic>
      <p:pic>
        <p:nvPicPr>
          <p:cNvPr id="4" name="Picture 8" descr="New Years Yes Sticker by Nora Fikse">
            <a:extLst>
              <a:ext uri="{FF2B5EF4-FFF2-40B4-BE49-F238E27FC236}">
                <a16:creationId xmlns="" xmlns:a16="http://schemas.microsoft.com/office/drawing/2014/main" id="{22635E39-3A8F-4C4A-86C8-8E77176B422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3235" y="345406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844422"/>
      </p:ext>
    </p:extLst>
  </p:cSld>
  <p:clrMapOvr>
    <a:masterClrMapping/>
  </p:clrMapOvr>
  <p:transition spd="slow" advTm="100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+ hình nền ngộ nghĩnh cho powerpoint - hinhanhsieudep.net">
            <a:extLst>
              <a:ext uri="{FF2B5EF4-FFF2-40B4-BE49-F238E27FC236}">
                <a16:creationId xmlns="" xmlns:a16="http://schemas.microsoft.com/office/drawing/2014/main" id="{5F0247AF-33CF-4981-88BE-347AEC626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3347"/>
            <a:ext cx="16846551" cy="978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97414C6B-C91F-479F-97E8-30605C70AC8F}"/>
              </a:ext>
            </a:extLst>
          </p:cNvPr>
          <p:cNvSpPr txBox="1"/>
          <p:nvPr/>
        </p:nvSpPr>
        <p:spPr>
          <a:xfrm>
            <a:off x="2734643" y="2186732"/>
            <a:ext cx="12659220" cy="834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418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CHỦ ĐỀ 1: </a:t>
            </a:r>
            <a:r>
              <a:rPr lang="en-US" altLang="zh-CN" sz="482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MĨ THUẬT TRONG CUỘC SỐNG</a:t>
            </a:r>
            <a:endParaRPr lang="en-US" altLang="zh-CN" sz="4418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7">
            <a:extLst>
              <a:ext uri="{FF2B5EF4-FFF2-40B4-BE49-F238E27FC236}">
                <a16:creationId xmlns="" xmlns:a16="http://schemas.microsoft.com/office/drawing/2014/main" id="{15C11041-0A05-4824-976E-18598BD4B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568" y="3296083"/>
            <a:ext cx="12659220" cy="208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20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              </a:t>
            </a:r>
            <a:r>
              <a:rPr lang="en-US" altLang="zh-CN" sz="4820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482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Bài</a:t>
            </a:r>
            <a:r>
              <a:rPr lang="en-US" altLang="zh-CN" sz="482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5: </a:t>
            </a:r>
            <a:r>
              <a:rPr lang="en-US" altLang="zh-CN" sz="482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Ngôi</a:t>
            </a:r>
            <a:r>
              <a:rPr lang="en-US" altLang="zh-CN" sz="482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2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nhà</a:t>
            </a:r>
            <a:r>
              <a:rPr lang="en-US" altLang="zh-CN" sz="482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2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của</a:t>
            </a:r>
            <a:r>
              <a:rPr lang="en-US" altLang="zh-CN" sz="482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2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em</a:t>
            </a:r>
            <a:r>
              <a:rPr lang="en-US" altLang="zh-CN" sz="482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( </a:t>
            </a:r>
            <a:r>
              <a:rPr lang="en-US" altLang="zh-CN" sz="4820" b="1" dirty="0" err="1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4820" b="1" dirty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82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1)</a:t>
            </a:r>
            <a:endParaRPr lang="zh-CN" altLang="en-US" sz="4820" b="1" dirty="0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5422" dirty="0">
              <a:solidFill>
                <a:srgbClr val="794463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8" descr="1-16">
            <a:extLst>
              <a:ext uri="{FF2B5EF4-FFF2-40B4-BE49-F238E27FC236}">
                <a16:creationId xmlns="" xmlns:a16="http://schemas.microsoft.com/office/drawing/2014/main" id="{0DAA43B8-D60B-43C6-ABF6-95955693C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6" y="-163082"/>
            <a:ext cx="6924241" cy="14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C64A73B-B032-49DE-9527-A3E515C2F8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909" y="236964"/>
            <a:ext cx="2317389" cy="192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349026"/>
      </p:ext>
    </p:extLst>
  </p:cSld>
  <p:clrMapOvr>
    <a:masterClrMapping/>
  </p:clrMapOvr>
  <p:transition spd="slow" advTm="1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 descr="1-17">
            <a:extLst>
              <a:ext uri="{FF2B5EF4-FFF2-40B4-BE49-F238E27FC236}">
                <a16:creationId xmlns="" xmlns:a16="http://schemas.microsoft.com/office/drawing/2014/main" id="{C4E4C672-8747-48A2-8B6C-A7CD5ADE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" y="5626526"/>
            <a:ext cx="16843233" cy="38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7" descr="1-23">
            <a:extLst>
              <a:ext uri="{FF2B5EF4-FFF2-40B4-BE49-F238E27FC236}">
                <a16:creationId xmlns="" xmlns:a16="http://schemas.microsoft.com/office/drawing/2014/main" id="{C38A3814-6C6C-4F1C-AA57-5CC49FE4E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531" y="5740830"/>
            <a:ext cx="4071302" cy="377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3396BF8-0407-47ED-A459-188EF78A9137}"/>
              </a:ext>
            </a:extLst>
          </p:cNvPr>
          <p:cNvGrpSpPr>
            <a:grpSpLocks/>
          </p:cNvGrpSpPr>
          <p:nvPr/>
        </p:nvGrpSpPr>
        <p:grpSpPr bwMode="auto">
          <a:xfrm>
            <a:off x="10086198" y="-332849"/>
            <a:ext cx="5711777" cy="3605741"/>
            <a:chOff x="12824089" y="-305064"/>
            <a:chExt cx="4363279" cy="3707690"/>
          </a:xfrm>
        </p:grpSpPr>
        <p:pic>
          <p:nvPicPr>
            <p:cNvPr id="7178" name="Picture 6" descr="1-42">
              <a:extLst>
                <a:ext uri="{FF2B5EF4-FFF2-40B4-BE49-F238E27FC236}">
                  <a16:creationId xmlns="" xmlns:a16="http://schemas.microsoft.com/office/drawing/2014/main" id="{5959FDC9-C74C-4316-B7BE-5A48A11104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80727">
              <a:off x="12824089" y="-305064"/>
              <a:ext cx="4363279" cy="3707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9" name="TextBox 4">
              <a:extLst>
                <a:ext uri="{FF2B5EF4-FFF2-40B4-BE49-F238E27FC236}">
                  <a16:creationId xmlns="" xmlns:a16="http://schemas.microsoft.com/office/drawing/2014/main" id="{FCBBE08E-6C66-446E-88AC-40B8F8C9C5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22917">
              <a:off x="13396234" y="1147417"/>
              <a:ext cx="2775521" cy="956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0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en-US" sz="5422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 DÙNG</a:t>
              </a:r>
              <a:endPara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7" name="Picture 14">
            <a:extLst>
              <a:ext uri="{FF2B5EF4-FFF2-40B4-BE49-F238E27FC236}">
                <a16:creationId xmlns="" xmlns:a16="http://schemas.microsoft.com/office/drawing/2014/main" id="{0EA719C9-6D7F-4E81-BE00-01A1F7F415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989" y="3776982"/>
            <a:ext cx="8531514" cy="4903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" descr="bia-mau-dac-biet-dep-34590.jpg">
            <a:extLst>
              <a:ext uri="{FF2B5EF4-FFF2-40B4-BE49-F238E27FC236}">
                <a16:creationId xmlns="" xmlns:a16="http://schemas.microsoft.com/office/drawing/2014/main" id="{995CCF9D-D382-405E-A55B-DE795F02299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6" y="3081710"/>
            <a:ext cx="3309062" cy="2858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 descr="New Years Yes Sticker by Nora Fikse">
            <a:extLst>
              <a:ext uri="{FF2B5EF4-FFF2-40B4-BE49-F238E27FC236}">
                <a16:creationId xmlns="" xmlns:a16="http://schemas.microsoft.com/office/drawing/2014/main" id="{56EDBE0E-A225-4631-A48B-E24053BA700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720" y="5015983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1-16">
            <a:extLst>
              <a:ext uri="{FF2B5EF4-FFF2-40B4-BE49-F238E27FC236}">
                <a16:creationId xmlns="" xmlns:a16="http://schemas.microsoft.com/office/drawing/2014/main" id="{6A18AA8B-BC5E-425B-BF71-24C5A7CB1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99" y="182277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DF055F52-9BF6-4324-92EC-0820ACB1278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069" y="186027"/>
            <a:ext cx="2469918" cy="20485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5">
            <a:extLst>
              <a:ext uri="{FF2B5EF4-FFF2-40B4-BE49-F238E27FC236}">
                <a16:creationId xmlns="" xmlns:a16="http://schemas.microsoft.com/office/drawing/2014/main" id="{393E8C53-2D45-4C7C-9275-FBC596285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03" y="254885"/>
            <a:ext cx="15039001" cy="906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7">
            <a:extLst>
              <a:ext uri="{FF2B5EF4-FFF2-40B4-BE49-F238E27FC236}">
                <a16:creationId xmlns="" xmlns:a16="http://schemas.microsoft.com/office/drawing/2014/main" id="{FE9D9066-A08F-4028-B8E4-6AC49C415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052" y="1123593"/>
            <a:ext cx="1471224" cy="212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11">
            <a:extLst>
              <a:ext uri="{FF2B5EF4-FFF2-40B4-BE49-F238E27FC236}">
                <a16:creationId xmlns="" xmlns:a16="http://schemas.microsoft.com/office/drawing/2014/main" id="{4A69CB54-676F-4B74-98CC-898287FCD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994" y="6582901"/>
            <a:ext cx="9544625" cy="227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 descr="8">
            <a:extLst>
              <a:ext uri="{FF2B5EF4-FFF2-40B4-BE49-F238E27FC236}">
                <a16:creationId xmlns="" xmlns:a16="http://schemas.microsoft.com/office/drawing/2014/main" id="{7935FF19-A23B-436A-9010-26E74DC8B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60" y="2547741"/>
            <a:ext cx="9544625" cy="22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 descr="10">
            <a:extLst>
              <a:ext uri="{FF2B5EF4-FFF2-40B4-BE49-F238E27FC236}">
                <a16:creationId xmlns="" xmlns:a16="http://schemas.microsoft.com/office/drawing/2014/main" id="{AA1C3F99-1F58-4A8D-B39F-09436BE7A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60" y="4518725"/>
            <a:ext cx="9544625" cy="206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6">
            <a:extLst>
              <a:ext uri="{FF2B5EF4-FFF2-40B4-BE49-F238E27FC236}">
                <a16:creationId xmlns="" xmlns:a16="http://schemas.microsoft.com/office/drawing/2014/main" id="{E6DE039B-892A-4553-91DA-71F0AB6A0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1873" y="4125017"/>
            <a:ext cx="8420885" cy="5175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Text Box 13">
            <a:extLst>
              <a:ext uri="{FF2B5EF4-FFF2-40B4-BE49-F238E27FC236}">
                <a16:creationId xmlns="" xmlns:a16="http://schemas.microsoft.com/office/drawing/2014/main" id="{52CEDD91-73D3-4767-9C6D-C180CEEDF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75" y="2713467"/>
            <a:ext cx="8457545" cy="1576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en-US" sz="321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nhật,tam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86" name="Text Box 14">
            <a:extLst>
              <a:ext uri="{FF2B5EF4-FFF2-40B4-BE49-F238E27FC236}">
                <a16:creationId xmlns="" xmlns:a16="http://schemas.microsoft.com/office/drawing/2014/main" id="{8833B83F-4821-4E85-9323-9BEF00005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1759" y="4754240"/>
            <a:ext cx="8543619" cy="10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en-US" altLang="en-US" sz="321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87" name="Text Box 15">
            <a:extLst>
              <a:ext uri="{FF2B5EF4-FFF2-40B4-BE49-F238E27FC236}">
                <a16:creationId xmlns="" xmlns:a16="http://schemas.microsoft.com/office/drawing/2014/main" id="{7472266E-722F-458B-BBFB-F552874C2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0775" y="6725237"/>
            <a:ext cx="8666353" cy="305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13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chia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vi-VN" altLang="en-US" sz="3213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zh-CN" altLang="en-US" sz="3213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DBC0BC0-19E2-4F3D-95BC-C4B9915EEF1F}"/>
              </a:ext>
            </a:extLst>
          </p:cNvPr>
          <p:cNvSpPr/>
          <p:nvPr/>
        </p:nvSpPr>
        <p:spPr bwMode="auto">
          <a:xfrm>
            <a:off x="5875332" y="1298928"/>
            <a:ext cx="5239343" cy="1056794"/>
          </a:xfrm>
          <a:prstGeom prst="roundRect">
            <a:avLst>
              <a:gd name="adj" fmla="val 48452"/>
            </a:avLst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defTabSz="1506339" eaLnBrk="1" hangingPunct="1">
              <a:defRPr/>
            </a:pPr>
            <a:r>
              <a:rPr lang="en-US" sz="3615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3012" b="1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8" descr="1-16">
            <a:extLst>
              <a:ext uri="{FF2B5EF4-FFF2-40B4-BE49-F238E27FC236}">
                <a16:creationId xmlns="" xmlns:a16="http://schemas.microsoft.com/office/drawing/2014/main" id="{95E7407E-CBA3-4DB5-BDE1-781D3A2FB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7725" y="-149980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/>
      <p:bldP spid="3087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" descr="1-26">
            <a:extLst>
              <a:ext uri="{FF2B5EF4-FFF2-40B4-BE49-F238E27FC236}">
                <a16:creationId xmlns="" xmlns:a16="http://schemas.microsoft.com/office/drawing/2014/main" id="{47D63C0F-EB1F-4F71-902F-4D186CB00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820"/>
            <a:ext cx="6543201" cy="48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9" descr="1-31">
            <a:extLst>
              <a:ext uri="{FF2B5EF4-FFF2-40B4-BE49-F238E27FC236}">
                <a16:creationId xmlns="" xmlns:a16="http://schemas.microsoft.com/office/drawing/2014/main" id="{01A141A3-2E51-46BC-8A42-616B84601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24" y="328207"/>
            <a:ext cx="10556788" cy="860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8" descr="1-17">
            <a:extLst>
              <a:ext uri="{FF2B5EF4-FFF2-40B4-BE49-F238E27FC236}">
                <a16:creationId xmlns="" xmlns:a16="http://schemas.microsoft.com/office/drawing/2014/main" id="{41E072B2-56BE-4400-BF34-D040F30232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90" y="5626526"/>
            <a:ext cx="16954940" cy="38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1-37">
            <a:extLst>
              <a:ext uri="{FF2B5EF4-FFF2-40B4-BE49-F238E27FC236}">
                <a16:creationId xmlns="" xmlns:a16="http://schemas.microsoft.com/office/drawing/2014/main" id="{FEADDA7A-5E17-421A-A7B6-EC6A301D64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292" y="2569314"/>
            <a:ext cx="5631456" cy="630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1">
            <a:extLst>
              <a:ext uri="{FF2B5EF4-FFF2-40B4-BE49-F238E27FC236}">
                <a16:creationId xmlns="" xmlns:a16="http://schemas.microsoft.com/office/drawing/2014/main" id="{08B90FB9-E363-4A68-B313-184424728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3081" y="2966709"/>
            <a:ext cx="8133274" cy="772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en-US" sz="441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KHÁM PHÁ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6017692" y="8666206"/>
            <a:ext cx="612080" cy="6120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50A1CF3-54A4-4993-B651-F0AC4A752C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7114" y="440314"/>
            <a:ext cx="3055967" cy="2534573"/>
          </a:xfrm>
          <a:prstGeom prst="rect">
            <a:avLst/>
          </a:prstGeom>
        </p:spPr>
      </p:pic>
      <p:pic>
        <p:nvPicPr>
          <p:cNvPr id="9" name="Picture 8" descr="1-16">
            <a:extLst>
              <a:ext uri="{FF2B5EF4-FFF2-40B4-BE49-F238E27FC236}">
                <a16:creationId xmlns="" xmlns:a16="http://schemas.microsoft.com/office/drawing/2014/main" id="{B7EA43FE-D00F-4487-92E9-48171C396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41" y="119087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1-18">
            <a:extLst>
              <a:ext uri="{FF2B5EF4-FFF2-40B4-BE49-F238E27FC236}">
                <a16:creationId xmlns="" xmlns:a16="http://schemas.microsoft.com/office/drawing/2014/main" id="{B4DA94D4-FB89-447D-85B2-DD1953AE6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910" y="-19276"/>
            <a:ext cx="4412079" cy="951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1-20">
            <a:extLst>
              <a:ext uri="{FF2B5EF4-FFF2-40B4-BE49-F238E27FC236}">
                <a16:creationId xmlns="" xmlns:a16="http://schemas.microsoft.com/office/drawing/2014/main" id="{8B64D00F-56C8-46CF-86E2-E161D334D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8674"/>
            <a:ext cx="4388169" cy="3696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70138CBF-BBE7-4315-9CDC-CE12B95E97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15925" t="22664" r="9183" b="6108"/>
          <a:stretch/>
        </p:blipFill>
        <p:spPr>
          <a:xfrm>
            <a:off x="8410045" y="2351963"/>
            <a:ext cx="8027128" cy="5787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CCD3528-507F-43EE-9AA5-3B1BA666DB3B}"/>
              </a:ext>
            </a:extLst>
          </p:cNvPr>
          <p:cNvSpPr txBox="1"/>
          <p:nvPr/>
        </p:nvSpPr>
        <p:spPr>
          <a:xfrm>
            <a:off x="4388169" y="524548"/>
            <a:ext cx="8436505" cy="7725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41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KHÁM PHÁ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58ECCF2-8469-4D5C-A268-0A70BD8411CC}"/>
              </a:ext>
            </a:extLst>
          </p:cNvPr>
          <p:cNvSpPr txBox="1"/>
          <p:nvPr/>
        </p:nvSpPr>
        <p:spPr>
          <a:xfrm>
            <a:off x="1732291" y="2976430"/>
            <a:ext cx="6723990" cy="3522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13" dirty="0">
                <a:latin typeface="Times New Roman" panose="02020603050405020304" pitchFamily="18" charset="0"/>
              </a:rPr>
              <a:t>-</a:t>
            </a:r>
            <a:r>
              <a:rPr lang="en-US" sz="3213" dirty="0" err="1">
                <a:latin typeface="Times New Roman" panose="02020603050405020304" pitchFamily="18" charset="0"/>
              </a:rPr>
              <a:t>Ngôi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nhà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được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tạo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bởi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cơ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bản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nào</a:t>
            </a:r>
            <a:r>
              <a:rPr lang="en-US" sz="3213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3213" dirty="0">
                <a:latin typeface="Times New Roman" panose="02020603050405020304" pitchFamily="18" charset="0"/>
              </a:rPr>
              <a:t>-</a:t>
            </a:r>
            <a:r>
              <a:rPr lang="en-US" sz="3213" dirty="0" err="1">
                <a:latin typeface="Times New Roman" panose="02020603050405020304" pitchFamily="18" charset="0"/>
              </a:rPr>
              <a:t>Bộ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phận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của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ngôi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nhà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thường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là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gì</a:t>
            </a:r>
            <a:r>
              <a:rPr lang="en-US" sz="3213" dirty="0">
                <a:latin typeface="Times New Roman" panose="02020603050405020304" pitchFamily="18" charset="0"/>
              </a:rPr>
              <a:t>?</a:t>
            </a:r>
          </a:p>
          <a:p>
            <a:r>
              <a:rPr lang="en-US" sz="3213" dirty="0">
                <a:latin typeface="Times New Roman" panose="02020603050405020304" pitchFamily="18" charset="0"/>
              </a:rPr>
              <a:t>-</a:t>
            </a:r>
            <a:r>
              <a:rPr lang="en-US" sz="3213" dirty="0" err="1">
                <a:latin typeface="Times New Roman" panose="02020603050405020304" pitchFamily="18" charset="0"/>
              </a:rPr>
              <a:t>Bức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tranh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được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làm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bằng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thức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nào</a:t>
            </a:r>
            <a:r>
              <a:rPr lang="en-US" sz="3213" dirty="0">
                <a:latin typeface="Times New Roman" panose="02020603050405020304" pitchFamily="18" charset="0"/>
              </a:rPr>
              <a:t>?</a:t>
            </a:r>
          </a:p>
          <a:p>
            <a:endParaRPr lang="en-US" sz="3012" dirty="0"/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5FCA755-E7C9-46BC-8F1D-2449E238B28E}"/>
              </a:ext>
            </a:extLst>
          </p:cNvPr>
          <p:cNvSpPr txBox="1"/>
          <p:nvPr/>
        </p:nvSpPr>
        <p:spPr>
          <a:xfrm>
            <a:off x="6254246" y="1174877"/>
            <a:ext cx="5842630" cy="58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13" dirty="0" err="1">
                <a:latin typeface="Times New Roman" panose="02020603050405020304" pitchFamily="18" charset="0"/>
              </a:rPr>
              <a:t>Kể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tên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có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trong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tranh</a:t>
            </a:r>
            <a:endParaRPr lang="en-US" sz="3213" dirty="0">
              <a:latin typeface="Times New Roman" panose="02020603050405020304" pitchFamily="18" charset="0"/>
            </a:endParaRPr>
          </a:p>
        </p:txBody>
      </p:sp>
      <p:pic>
        <p:nvPicPr>
          <p:cNvPr id="15" name="Picture 8" descr="1-16">
            <a:extLst>
              <a:ext uri="{FF2B5EF4-FFF2-40B4-BE49-F238E27FC236}">
                <a16:creationId xmlns="" xmlns:a16="http://schemas.microsoft.com/office/drawing/2014/main" id="{F127BA30-93BD-44CC-A0F5-C9CC86C76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737" y="-851916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24A5621-C409-41F6-8FC2-73FBD23D5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077" y="245506"/>
            <a:ext cx="2241108" cy="185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6471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 descr="1-17">
            <a:extLst>
              <a:ext uri="{FF2B5EF4-FFF2-40B4-BE49-F238E27FC236}">
                <a16:creationId xmlns="" xmlns:a16="http://schemas.microsoft.com/office/drawing/2014/main" id="{15990D59-F437-40ED-B5B3-70A2BD2EF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90" y="5626526"/>
            <a:ext cx="16954940" cy="38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1" name="Picture 7" descr="1-26">
            <a:extLst>
              <a:ext uri="{FF2B5EF4-FFF2-40B4-BE49-F238E27FC236}">
                <a16:creationId xmlns="" xmlns:a16="http://schemas.microsoft.com/office/drawing/2014/main" id="{A31748C9-C547-429D-812A-9704DFEA1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021" y="2931142"/>
            <a:ext cx="6759980" cy="48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 descr="1-43">
            <a:extLst>
              <a:ext uri="{FF2B5EF4-FFF2-40B4-BE49-F238E27FC236}">
                <a16:creationId xmlns="" xmlns:a16="http://schemas.microsoft.com/office/drawing/2014/main" id="{0132ECFF-5EB3-459E-9EF7-EE2B32997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299" y="4376862"/>
            <a:ext cx="5239342" cy="4730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6" descr="1-42">
            <a:extLst>
              <a:ext uri="{FF2B5EF4-FFF2-40B4-BE49-F238E27FC236}">
                <a16:creationId xmlns="" xmlns:a16="http://schemas.microsoft.com/office/drawing/2014/main" id="{C0BAC66E-90EA-442C-99EE-FFC94710F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21" y="-378256"/>
            <a:ext cx="9770967" cy="830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62433637-80F8-4EAE-9B65-50CC1A3F0FDD}"/>
              </a:ext>
            </a:extLst>
          </p:cNvPr>
          <p:cNvSpPr/>
          <p:nvPr/>
        </p:nvSpPr>
        <p:spPr bwMode="auto">
          <a:xfrm>
            <a:off x="8062" y="256510"/>
            <a:ext cx="2971139" cy="1157214"/>
          </a:xfrm>
          <a:prstGeom prst="round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defTabSz="1506339" eaLnBrk="1" hangingPunct="1">
              <a:defRPr/>
            </a:pPr>
            <a:r>
              <a:rPr lang="en-US" sz="5422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5422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22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3213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>
            <a:extLst>
              <a:ext uri="{FF2B5EF4-FFF2-40B4-BE49-F238E27FC236}">
                <a16:creationId xmlns="" xmlns:a16="http://schemas.microsoft.com/office/drawing/2014/main" id="{D8F9D52E-8061-441F-A0CA-79154D8906C6}"/>
              </a:ext>
            </a:extLst>
          </p:cNvPr>
          <p:cNvSpPr txBox="1">
            <a:spLocks noChangeArrowheads="1"/>
          </p:cNvSpPr>
          <p:nvPr/>
        </p:nvSpPr>
        <p:spPr bwMode="auto">
          <a:xfrm rot="21367402">
            <a:off x="1474723" y="3341616"/>
            <a:ext cx="7079309" cy="207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1500188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500188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13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FACE100-59CA-4B64-95B4-EFF6CA33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9021" y="-707155"/>
            <a:ext cx="4284933" cy="1995554"/>
          </a:xfrm>
          <a:prstGeom prst="rect">
            <a:avLst/>
          </a:prstGeom>
        </p:spPr>
      </p:pic>
      <p:pic>
        <p:nvPicPr>
          <p:cNvPr id="9" name="Picture 8" descr="1-16">
            <a:extLst>
              <a:ext uri="{FF2B5EF4-FFF2-40B4-BE49-F238E27FC236}">
                <a16:creationId xmlns="" xmlns:a16="http://schemas.microsoft.com/office/drawing/2014/main" id="{1F9DA517-1DFB-47E2-9A4D-AE1518F11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396" y="1032911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C05FC18-DB83-45E3-9877-7E0DF7839D4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284">
            <a:off x="-878362" y="5374133"/>
            <a:ext cx="4582385" cy="28551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D57874D-E4EF-4ECC-A495-08CB8FFC995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678" y="-194689"/>
            <a:ext cx="3493273" cy="289726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4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" descr="1-26">
            <a:extLst>
              <a:ext uri="{FF2B5EF4-FFF2-40B4-BE49-F238E27FC236}">
                <a16:creationId xmlns="" xmlns:a16="http://schemas.microsoft.com/office/drawing/2014/main" id="{75E89DFA-DB73-41D5-9398-DCBC00144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820"/>
            <a:ext cx="6543201" cy="489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9" descr="1-31">
            <a:extLst>
              <a:ext uri="{FF2B5EF4-FFF2-40B4-BE49-F238E27FC236}">
                <a16:creationId xmlns="" xmlns:a16="http://schemas.microsoft.com/office/drawing/2014/main" id="{D3DE41E9-8739-416C-929C-4D3AB2E9F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324" y="328207"/>
            <a:ext cx="10556788" cy="8605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8" descr="1-17">
            <a:extLst>
              <a:ext uri="{FF2B5EF4-FFF2-40B4-BE49-F238E27FC236}">
                <a16:creationId xmlns="" xmlns:a16="http://schemas.microsoft.com/office/drawing/2014/main" id="{46D76131-E950-441D-9ED7-41C2642A4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390" y="5626526"/>
            <a:ext cx="16954940" cy="38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1" descr="1-37">
            <a:extLst>
              <a:ext uri="{FF2B5EF4-FFF2-40B4-BE49-F238E27FC236}">
                <a16:creationId xmlns="" xmlns:a16="http://schemas.microsoft.com/office/drawing/2014/main" id="{F8165E14-9DFE-4837-ABB5-6BD5573EC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2292" y="2569314"/>
            <a:ext cx="5631456" cy="630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">
            <a:extLst>
              <a:ext uri="{FF2B5EF4-FFF2-40B4-BE49-F238E27FC236}">
                <a16:creationId xmlns="" xmlns:a16="http://schemas.microsoft.com/office/drawing/2014/main" id="{3A186908-7721-40F4-94F7-2227043DA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588" y="2797249"/>
            <a:ext cx="7265663" cy="126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en-US" sz="4418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pPr algn="ctr"/>
            <a:r>
              <a:rPr lang="en-US" altLang="en-US" sz="3213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- KỸ NĂNG</a:t>
            </a:r>
            <a:endParaRPr lang="en-US" altLang="en-US" sz="3012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8" descr="1-16">
            <a:extLst>
              <a:ext uri="{FF2B5EF4-FFF2-40B4-BE49-F238E27FC236}">
                <a16:creationId xmlns="" xmlns:a16="http://schemas.microsoft.com/office/drawing/2014/main" id="{CCC3C5BD-D17A-4AAC-B6CB-2D6E52AE2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436" y="-232867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1-16">
            <a:extLst>
              <a:ext uri="{FF2B5EF4-FFF2-40B4-BE49-F238E27FC236}">
                <a16:creationId xmlns="" xmlns:a16="http://schemas.microsoft.com/office/drawing/2014/main" id="{E755AA3C-BBD7-4B44-AA37-2B79A8010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53" y="1182408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F78E8F8-D8C4-4278-BAD9-25E7DFC85D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DFDFDF"/>
              </a:clrFrom>
              <a:clrTo>
                <a:srgbClr val="DFDFD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83284">
            <a:off x="395609" y="4935916"/>
            <a:ext cx="5706053" cy="35553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2A0EE52-F941-42E7-A80B-7A2D67E2EE4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455" y="-287849"/>
            <a:ext cx="3493273" cy="2897268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-17">
            <a:extLst>
              <a:ext uri="{FF2B5EF4-FFF2-40B4-BE49-F238E27FC236}">
                <a16:creationId xmlns="" xmlns:a16="http://schemas.microsoft.com/office/drawing/2014/main" id="{C4E4C672-8747-48A2-8B6C-A7CD5ADEA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239" y="5718128"/>
            <a:ext cx="16954789" cy="38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1-16">
            <a:extLst>
              <a:ext uri="{FF2B5EF4-FFF2-40B4-BE49-F238E27FC236}">
                <a16:creationId xmlns="" xmlns:a16="http://schemas.microsoft.com/office/drawing/2014/main" id="{1A2B5F8B-C01F-4F8B-86DE-A3678834A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0196" y="1354925"/>
            <a:ext cx="1958976" cy="91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1-16">
            <a:extLst>
              <a:ext uri="{FF2B5EF4-FFF2-40B4-BE49-F238E27FC236}">
                <a16:creationId xmlns="" xmlns:a16="http://schemas.microsoft.com/office/drawing/2014/main" id="{1A2B5F8B-C01F-4F8B-86DE-A3678834A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3" y="-19276"/>
            <a:ext cx="4289166" cy="199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CCCE40-AB1B-4AC9-8A09-1BB188FB56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7" t="35391" r="1"/>
          <a:stretch/>
        </p:blipFill>
        <p:spPr>
          <a:xfrm>
            <a:off x="572619" y="3652622"/>
            <a:ext cx="5193643" cy="3240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BBCCFC1-2853-4492-971E-D572AB5286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03" t="24006" r="-3970"/>
          <a:stretch/>
        </p:blipFill>
        <p:spPr>
          <a:xfrm>
            <a:off x="6180147" y="3652621"/>
            <a:ext cx="5194757" cy="32013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3F02B38-F4E1-4072-BFB7-D5654B234763}"/>
              </a:ext>
            </a:extLst>
          </p:cNvPr>
          <p:cNvSpPr txBox="1"/>
          <p:nvPr/>
        </p:nvSpPr>
        <p:spPr>
          <a:xfrm>
            <a:off x="4125400" y="511083"/>
            <a:ext cx="8487512" cy="1205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401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</a:t>
            </a:r>
          </a:p>
          <a:p>
            <a:pPr algn="ctr"/>
            <a:r>
              <a:rPr lang="en-US" altLang="en-US" sz="321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- KỸ NĂNG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E76D4511-0E4B-4F8B-8E3D-AFACBF6E1715}"/>
              </a:ext>
            </a:extLst>
          </p:cNvPr>
          <p:cNvSpPr txBox="1"/>
          <p:nvPr/>
        </p:nvSpPr>
        <p:spPr>
          <a:xfrm>
            <a:off x="551493" y="7280498"/>
            <a:ext cx="5004189" cy="108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13" dirty="0" err="1">
                <a:latin typeface="Times New Roman" panose="02020603050405020304" pitchFamily="18" charset="0"/>
              </a:rPr>
              <a:t>Bước</a:t>
            </a:r>
            <a:r>
              <a:rPr lang="en-US" sz="3213" dirty="0">
                <a:latin typeface="Times New Roman" panose="02020603050405020304" pitchFamily="18" charset="0"/>
              </a:rPr>
              <a:t> 1: </a:t>
            </a:r>
            <a:r>
              <a:rPr lang="en-US" sz="3213" dirty="0" err="1">
                <a:latin typeface="Times New Roman" panose="02020603050405020304" pitchFamily="18" charset="0"/>
              </a:rPr>
              <a:t>Vẽ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lên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mặt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sau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của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giấy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màu</a:t>
            </a:r>
            <a:endParaRPr lang="en-US" sz="3213" dirty="0">
              <a:latin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BD727E3-26C9-4ADD-9211-308E9F138D79}"/>
              </a:ext>
            </a:extLst>
          </p:cNvPr>
          <p:cNvSpPr txBox="1"/>
          <p:nvPr/>
        </p:nvSpPr>
        <p:spPr>
          <a:xfrm>
            <a:off x="6167209" y="7358819"/>
            <a:ext cx="4821834" cy="587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13" dirty="0" err="1">
                <a:latin typeface="Times New Roman" panose="02020603050405020304" pitchFamily="18" charset="0"/>
              </a:rPr>
              <a:t>Bước</a:t>
            </a:r>
            <a:r>
              <a:rPr lang="en-US" sz="3213" dirty="0">
                <a:latin typeface="Times New Roman" panose="02020603050405020304" pitchFamily="18" charset="0"/>
              </a:rPr>
              <a:t> 2: </a:t>
            </a:r>
            <a:r>
              <a:rPr lang="en-US" sz="3213" dirty="0" err="1">
                <a:latin typeface="Times New Roman" panose="02020603050405020304" pitchFamily="18" charset="0"/>
              </a:rPr>
              <a:t>Xé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theo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nét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vẽ</a:t>
            </a:r>
            <a:endParaRPr lang="en-US" sz="3213" dirty="0">
              <a:latin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744ACC0-83EE-4B89-BF73-4CEDDE6FEA23}"/>
              </a:ext>
            </a:extLst>
          </p:cNvPr>
          <p:cNvSpPr txBox="1"/>
          <p:nvPr/>
        </p:nvSpPr>
        <p:spPr>
          <a:xfrm>
            <a:off x="759373" y="2295487"/>
            <a:ext cx="12127901" cy="1668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12" dirty="0"/>
              <a:t>- </a:t>
            </a:r>
            <a:r>
              <a:rPr lang="en-US" sz="3615" dirty="0">
                <a:latin typeface="Times New Roman" panose="02020603050405020304" pitchFamily="18" charset="0"/>
              </a:rPr>
              <a:t>Quan </a:t>
            </a:r>
            <a:r>
              <a:rPr lang="en-US" sz="3615" dirty="0" err="1">
                <a:latin typeface="Times New Roman" panose="02020603050405020304" pitchFamily="18" charset="0"/>
              </a:rPr>
              <a:t>sát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hình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và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nêu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các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bước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xé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dán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hình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ngôi</a:t>
            </a:r>
            <a:r>
              <a:rPr lang="en-US" sz="3615" dirty="0">
                <a:latin typeface="Times New Roman" panose="02020603050405020304" pitchFamily="18" charset="0"/>
              </a:rPr>
              <a:t> </a:t>
            </a:r>
            <a:r>
              <a:rPr lang="en-US" sz="3615" dirty="0" err="1">
                <a:latin typeface="Times New Roman" panose="02020603050405020304" pitchFamily="18" charset="0"/>
              </a:rPr>
              <a:t>nhà</a:t>
            </a:r>
            <a:r>
              <a:rPr lang="en-US" sz="3615" dirty="0">
                <a:latin typeface="Times New Roman" panose="02020603050405020304" pitchFamily="18" charset="0"/>
              </a:rPr>
              <a:t>?</a:t>
            </a:r>
          </a:p>
          <a:p>
            <a:endParaRPr lang="en-US" sz="3615" dirty="0">
              <a:latin typeface="Times New Roman" panose="02020603050405020304" pitchFamily="18" charset="0"/>
            </a:endParaRPr>
          </a:p>
          <a:p>
            <a:endParaRPr lang="en-US" sz="3012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ABAA8D9-D4BB-412E-866F-7EB081B6610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216" t="29886"/>
          <a:stretch/>
        </p:blipFill>
        <p:spPr>
          <a:xfrm>
            <a:off x="11580776" y="3747064"/>
            <a:ext cx="4928396" cy="315242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2B360E6-4985-4B24-A995-A9129CDEBA11}"/>
              </a:ext>
            </a:extLst>
          </p:cNvPr>
          <p:cNvSpPr txBox="1"/>
          <p:nvPr/>
        </p:nvSpPr>
        <p:spPr>
          <a:xfrm>
            <a:off x="11374904" y="7469018"/>
            <a:ext cx="5085786" cy="1081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13" dirty="0" err="1">
                <a:latin typeface="Times New Roman" panose="02020603050405020304" pitchFamily="18" charset="0"/>
              </a:rPr>
              <a:t>Bước</a:t>
            </a:r>
            <a:r>
              <a:rPr lang="en-US" sz="3213" dirty="0">
                <a:latin typeface="Times New Roman" panose="02020603050405020304" pitchFamily="18" charset="0"/>
              </a:rPr>
              <a:t> 3: </a:t>
            </a:r>
            <a:r>
              <a:rPr lang="en-US" sz="3213" dirty="0" err="1">
                <a:latin typeface="Times New Roman" panose="02020603050405020304" pitchFamily="18" charset="0"/>
              </a:rPr>
              <a:t>Sắp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xếp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các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bộ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phận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tao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thành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hình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ngôi</a:t>
            </a:r>
            <a:r>
              <a:rPr lang="en-US" sz="3213" dirty="0">
                <a:latin typeface="Times New Roman" panose="02020603050405020304" pitchFamily="18" charset="0"/>
              </a:rPr>
              <a:t> </a:t>
            </a:r>
            <a:r>
              <a:rPr lang="en-US" sz="3213" dirty="0" err="1">
                <a:latin typeface="Times New Roman" panose="02020603050405020304" pitchFamily="18" charset="0"/>
              </a:rPr>
              <a:t>nhà</a:t>
            </a:r>
            <a:endParaRPr lang="en-US" sz="3213" dirty="0">
              <a:latin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66E38B59-B09D-44B2-9E53-5587F69234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0112" y="183617"/>
            <a:ext cx="2455370" cy="2036447"/>
          </a:xfrm>
          <a:prstGeom prst="rect">
            <a:avLst/>
          </a:prstGeom>
        </p:spPr>
      </p:pic>
      <p:pic>
        <p:nvPicPr>
          <p:cNvPr id="17" name="Picture 8" descr="New Years Yes Sticker by Nora Fikse">
            <a:extLst>
              <a:ext uri="{FF2B5EF4-FFF2-40B4-BE49-F238E27FC236}">
                <a16:creationId xmlns="" xmlns:a16="http://schemas.microsoft.com/office/drawing/2014/main" id="{6E0F1229-E202-4BFB-8CB9-503EA72ED70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372" y="197613"/>
            <a:ext cx="3691236" cy="236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06182"/>
      </p:ext>
    </p:extLst>
  </p:cSld>
  <p:clrMapOvr>
    <a:masterClrMapping/>
  </p:clrMapOvr>
  <p:transition spd="slow">
    <p:split orient="vert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ISPRING_PRESENTATION_TITLE" val="幻灯片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3.1|2.9|2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2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3|2.4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5001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1783</TotalTime>
  <Words>500</Words>
  <Application>Microsoft Office PowerPoint</Application>
  <PresentationFormat>Custom</PresentationFormat>
  <Paragraphs>56</Paragraphs>
  <Slides>16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宋体</vt:lpstr>
      <vt:lpstr>Arial</vt:lpstr>
      <vt:lpstr>Bevan</vt:lpstr>
      <vt:lpstr>黑体</vt:lpstr>
      <vt:lpstr>Times New Roman</vt:lpstr>
      <vt:lpstr>Wingdings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MC SYSTEM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148</cp:revision>
  <dcterms:created xsi:type="dcterms:W3CDTF">2015-09-14T06:10:05Z</dcterms:created>
  <dcterms:modified xsi:type="dcterms:W3CDTF">2023-11-19T12:38:46Z</dcterms:modified>
</cp:coreProperties>
</file>