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6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EA8E9-7B38-4252-8C7C-5EC639F6F53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EC1F-2ABA-4AC2-A66D-E83D658A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7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623F-96D0-42C1-88B3-0A8A347D314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74A7-D9DD-46CD-8894-3601743DF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909" y="287383"/>
            <a:ext cx="1065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77537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" y="-1782"/>
            <a:ext cx="12186507" cy="6859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0349" y="1828801"/>
            <a:ext cx="8296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KẾT THÚC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CON CHĂM NGOAN HỌC GIỎI</a:t>
            </a:r>
          </a:p>
        </p:txBody>
      </p:sp>
    </p:spTree>
    <p:extLst>
      <p:ext uri="{BB962C8B-B14F-4D97-AF65-F5344CB8AC3E}">
        <p14:creationId xmlns:p14="http://schemas.microsoft.com/office/powerpoint/2010/main" val="349385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622" y="133265"/>
            <a:ext cx="447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6726" y="1059298"/>
            <a:ext cx="7617039" cy="2651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4209" y="126463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642587" y="1507482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095589" y="150098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569134" y="2961130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71351" y="2935596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3556" y="29448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11296" y="1290168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822851" y="161605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552157" y="4044921"/>
            <a:ext cx="7434607" cy="27004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06518" y="425351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34669" y="4189379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9224876" y="443634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804612" y="444353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362910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998419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094430" y="593889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7181142" y="5898277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094430" y="59576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61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0" y="1410603"/>
            <a:ext cx="10140310" cy="457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8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28" y="341458"/>
            <a:ext cx="8457696" cy="381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7-Point Star 1"/>
          <p:cNvSpPr/>
          <p:nvPr/>
        </p:nvSpPr>
        <p:spPr>
          <a:xfrm>
            <a:off x="1656973" y="4642334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617072" y="4642333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5577171" y="4719699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7537270" y="4719698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9497369" y="4754861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32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76" y="2138122"/>
            <a:ext cx="2296572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03" y="2138122"/>
            <a:ext cx="2388395" cy="3066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369" y="2138122"/>
            <a:ext cx="2335739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152359" y="44313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35269" y="44216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66343" y="43702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75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35" y="1968949"/>
            <a:ext cx="238839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169" y="1968949"/>
            <a:ext cx="2535276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83" y="1968949"/>
            <a:ext cx="253227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536425" y="4278922"/>
            <a:ext cx="835484" cy="815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2912" y="4278923"/>
            <a:ext cx="787790" cy="815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9687" y="432518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53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1" y="1586025"/>
            <a:ext cx="1788590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783" y="1586025"/>
            <a:ext cx="1754737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15" y="1624685"/>
            <a:ext cx="1779275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185" y="1624685"/>
            <a:ext cx="1781268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648" y="1624684"/>
            <a:ext cx="1811486" cy="220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39" y="4395355"/>
            <a:ext cx="1459494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049" y="4395355"/>
            <a:ext cx="1469287" cy="12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2367" y="4395355"/>
            <a:ext cx="1498557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4955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5458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reeform 23"/>
          <p:cNvSpPr/>
          <p:nvPr/>
        </p:nvSpPr>
        <p:spPr>
          <a:xfrm>
            <a:off x="1290918" y="3783106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  <a:gd name="connsiteX2" fmla="*/ 0 w 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  <a:lnTo>
                  <a:pt x="0" y="609600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66560" y="3872190"/>
            <a:ext cx="2419643" cy="534572"/>
          </a:xfrm>
          <a:custGeom>
            <a:avLst/>
            <a:gdLst>
              <a:gd name="connsiteX0" fmla="*/ 2419643 w 2419643"/>
              <a:gd name="connsiteY0" fmla="*/ 0 h 534572"/>
              <a:gd name="connsiteX1" fmla="*/ 0 w 2419643"/>
              <a:gd name="connsiteY1" fmla="*/ 534572 h 534572"/>
              <a:gd name="connsiteX2" fmla="*/ 0 w 2419643"/>
              <a:gd name="connsiteY2" fmla="*/ 534572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643" h="534572">
                <a:moveTo>
                  <a:pt x="2419643" y="0"/>
                </a:moveTo>
                <a:lnTo>
                  <a:pt x="0" y="534572"/>
                </a:lnTo>
                <a:lnTo>
                  <a:pt x="0" y="534572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496886" y="3812345"/>
            <a:ext cx="2377440" cy="590843"/>
          </a:xfrm>
          <a:custGeom>
            <a:avLst/>
            <a:gdLst>
              <a:gd name="connsiteX0" fmla="*/ 2377440 w 2377440"/>
              <a:gd name="connsiteY0" fmla="*/ 0 h 590843"/>
              <a:gd name="connsiteX1" fmla="*/ 0 w 2377440"/>
              <a:gd name="connsiteY1" fmla="*/ 590843 h 590843"/>
              <a:gd name="connsiteX2" fmla="*/ 0 w 2377440"/>
              <a:gd name="connsiteY2" fmla="*/ 590843 h 5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590843">
                <a:moveTo>
                  <a:pt x="2377440" y="0"/>
                </a:moveTo>
                <a:lnTo>
                  <a:pt x="0" y="590843"/>
                </a:lnTo>
                <a:lnTo>
                  <a:pt x="0" y="590843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518198" y="3861481"/>
            <a:ext cx="2745001" cy="544583"/>
          </a:xfrm>
          <a:custGeom>
            <a:avLst/>
            <a:gdLst>
              <a:gd name="connsiteX0" fmla="*/ 0 w 2745001"/>
              <a:gd name="connsiteY0" fmla="*/ 0 h 544583"/>
              <a:gd name="connsiteX1" fmla="*/ 2504049 w 2745001"/>
              <a:gd name="connsiteY1" fmla="*/ 492369 h 544583"/>
              <a:gd name="connsiteX2" fmla="*/ 2504049 w 2745001"/>
              <a:gd name="connsiteY2" fmla="*/ 506437 h 5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5001" h="544583">
                <a:moveTo>
                  <a:pt x="0" y="0"/>
                </a:moveTo>
                <a:lnTo>
                  <a:pt x="2504049" y="492369"/>
                </a:lnTo>
                <a:cubicBezTo>
                  <a:pt x="2921391" y="576775"/>
                  <a:pt x="2712720" y="541606"/>
                  <a:pt x="2504049" y="506437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03CA95BF-D3D3-429B-B1A8-1A10F8235327}"/>
              </a:ext>
            </a:extLst>
          </p:cNvPr>
          <p:cNvSpPr/>
          <p:nvPr/>
        </p:nvSpPr>
        <p:spPr>
          <a:xfrm>
            <a:off x="3688563" y="3833529"/>
            <a:ext cx="1650468" cy="707886"/>
          </a:xfrm>
          <a:custGeom>
            <a:avLst/>
            <a:gdLst>
              <a:gd name="connsiteX0" fmla="*/ 0 w 2745001"/>
              <a:gd name="connsiteY0" fmla="*/ 0 h 544583"/>
              <a:gd name="connsiteX1" fmla="*/ 2504049 w 2745001"/>
              <a:gd name="connsiteY1" fmla="*/ 492369 h 544583"/>
              <a:gd name="connsiteX2" fmla="*/ 2504049 w 2745001"/>
              <a:gd name="connsiteY2" fmla="*/ 506437 h 5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5001" h="544583">
                <a:moveTo>
                  <a:pt x="0" y="0"/>
                </a:moveTo>
                <a:lnTo>
                  <a:pt x="2504049" y="492369"/>
                </a:lnTo>
                <a:cubicBezTo>
                  <a:pt x="2921391" y="576775"/>
                  <a:pt x="2712720" y="541606"/>
                  <a:pt x="2504049" y="506437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4" y="1142719"/>
            <a:ext cx="715168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6" t="-2563" r="72007" b="2563"/>
          <a:stretch/>
        </p:blipFill>
        <p:spPr>
          <a:xfrm>
            <a:off x="8744549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981" r="36173"/>
          <a:stretch/>
        </p:blipFill>
        <p:spPr>
          <a:xfrm>
            <a:off x="8738993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2301"/>
          <a:stretch/>
        </p:blipFill>
        <p:spPr>
          <a:xfrm>
            <a:off x="8744549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8744549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44549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38993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337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7268" y="159228"/>
            <a:ext cx="53655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5326" y="140168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7222" y="2116417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24308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19973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45062" y="215280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98009" y="4711135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39575" y="476197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28133" y="215280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58941" y="4725586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58941" y="3460083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777059" y="343215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324308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819973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280905" y="369315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77997" y="3446237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347756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43421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304353" y="4995051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837860" y="4791398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56577" y="3436060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98009" y="472074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34846" y="479925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49624" y="477251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370966" y="3445525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68379" y="3427982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52751" y="2139339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32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131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Tran Thao Van</cp:lastModifiedBy>
  <cp:revision>41</cp:revision>
  <dcterms:created xsi:type="dcterms:W3CDTF">2020-08-11T05:19:50Z</dcterms:created>
  <dcterms:modified xsi:type="dcterms:W3CDTF">2023-10-15T07:08:09Z</dcterms:modified>
</cp:coreProperties>
</file>