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5" r:id="rId3"/>
    <p:sldId id="258" r:id="rId4"/>
    <p:sldId id="259" r:id="rId5"/>
    <p:sldId id="267" r:id="rId6"/>
    <p:sldId id="260" r:id="rId7"/>
    <p:sldId id="261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FE0"/>
    <a:srgbClr val="99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32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00075-2BA3-44C5-B67A-06FF28799BF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8B2B3-71A3-450E-B667-BACA4369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3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0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4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1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1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1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3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2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1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3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6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7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CD523-8987-4502-A5DE-27F0E257360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06EAF-DEB1-4DB3-9004-02FD653BC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2377439"/>
            <a:ext cx="9144000" cy="1058573"/>
          </a:xfrm>
        </p:spPr>
        <p:txBody>
          <a:bodyPr>
            <a:normAutofit/>
          </a:bodyPr>
          <a:lstStyle/>
          <a:p>
            <a:r>
              <a:rPr lang="en-US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854" y="3704287"/>
            <a:ext cx="11966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LUYỆN TẬP CHUNG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8389" y="5172891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909" y="287383"/>
            <a:ext cx="1065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283226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6637" y="434971"/>
            <a:ext cx="4902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ÔN BÀI CŨ</a:t>
            </a:r>
            <a:endParaRPr lang="en-US" sz="4800" b="1" dirty="0">
              <a:solidFill>
                <a:srgbClr val="FF0000"/>
              </a:solidFill>
              <a:latin typeface="SVN-The Voice Light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2158" y="141495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Số?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4987" y="4751472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172073" y="4998017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667738" y="4998017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122285" y="5003451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8568240" y="498053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710754" y="4762123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079096" y="4837761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198943" y="4784255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92441" y="4822771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717936" y="4762123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177223" y="4784254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63732" y="2247540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24405" y="4837761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743384" y="2214402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4239068" y="2433816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734733" y="2433816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248741" y="2246308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293348" y="2237618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767647" y="3503358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4228966" y="3686515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5724631" y="3686515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7179178" y="3691949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317249" y="3472753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719631" y="3504138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234804" y="3472752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737649" y="3509098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346886" y="3441348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14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9" grpId="0" animBg="1"/>
      <p:bldP spid="21" grpId="0" animBg="1"/>
      <p:bldP spid="22" grpId="0" animBg="1"/>
      <p:bldP spid="23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777" y="763675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&gt;, &lt;, = ?</a:t>
            </a:r>
          </a:p>
        </p:txBody>
      </p:sp>
      <p:sp>
        <p:nvSpPr>
          <p:cNvPr id="5" name="Cloud 4"/>
          <p:cNvSpPr/>
          <p:nvPr/>
        </p:nvSpPr>
        <p:spPr>
          <a:xfrm>
            <a:off x="661182" y="2152359"/>
            <a:ext cx="3235569" cy="1392702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1        2</a:t>
            </a:r>
          </a:p>
        </p:txBody>
      </p:sp>
      <p:sp>
        <p:nvSpPr>
          <p:cNvPr id="16" name="Cloud 15"/>
          <p:cNvSpPr/>
          <p:nvPr/>
        </p:nvSpPr>
        <p:spPr>
          <a:xfrm>
            <a:off x="515146" y="4386776"/>
            <a:ext cx="3235569" cy="1392702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6       5</a:t>
            </a:r>
          </a:p>
        </p:txBody>
      </p:sp>
      <p:sp>
        <p:nvSpPr>
          <p:cNvPr id="17" name="Cloud 16"/>
          <p:cNvSpPr/>
          <p:nvPr/>
        </p:nvSpPr>
        <p:spPr>
          <a:xfrm>
            <a:off x="4455774" y="4386776"/>
            <a:ext cx="3235569" cy="1392702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8       7</a:t>
            </a:r>
          </a:p>
        </p:txBody>
      </p:sp>
      <p:sp>
        <p:nvSpPr>
          <p:cNvPr id="18" name="Cloud 17"/>
          <p:cNvSpPr/>
          <p:nvPr/>
        </p:nvSpPr>
        <p:spPr>
          <a:xfrm>
            <a:off x="8396403" y="4386776"/>
            <a:ext cx="3235569" cy="1392702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10      5</a:t>
            </a:r>
          </a:p>
        </p:txBody>
      </p:sp>
      <p:sp>
        <p:nvSpPr>
          <p:cNvPr id="19" name="Cloud 18"/>
          <p:cNvSpPr/>
          <p:nvPr/>
        </p:nvSpPr>
        <p:spPr>
          <a:xfrm>
            <a:off x="8396403" y="2152359"/>
            <a:ext cx="3235569" cy="1392702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4       4</a:t>
            </a:r>
          </a:p>
        </p:txBody>
      </p:sp>
      <p:sp>
        <p:nvSpPr>
          <p:cNvPr id="20" name="Cloud 19"/>
          <p:cNvSpPr/>
          <p:nvPr/>
        </p:nvSpPr>
        <p:spPr>
          <a:xfrm>
            <a:off x="4528792" y="2152359"/>
            <a:ext cx="3235569" cy="1392702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35599" y="2552481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05858" y="2552481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805858" y="4811942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735598" y="4811942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733335" y="4811942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662995" y="2605658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742050" y="2469323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669528" y="470558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679329" y="4733801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765671" y="4703820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667358" y="258430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698919" y="252434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5077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778" y="136658"/>
            <a:ext cx="6020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Shape 482"/>
          <p:cNvPicPr/>
          <p:nvPr/>
        </p:nvPicPr>
        <p:blipFill rotWithShape="1">
          <a:blip r:embed="rId3"/>
          <a:srcRect l="4566"/>
          <a:stretch/>
        </p:blipFill>
        <p:spPr>
          <a:xfrm>
            <a:off x="3526971" y="1005840"/>
            <a:ext cx="5461453" cy="5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9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77" y="1873985"/>
            <a:ext cx="10783246" cy="3337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14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907" y="152135"/>
            <a:ext cx="6947333" cy="2103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907" y="2449624"/>
            <a:ext cx="6888481" cy="2102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0907" y="4745871"/>
            <a:ext cx="6947333" cy="2112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4576417" y="972841"/>
            <a:ext cx="432808" cy="5411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98365" y="3351187"/>
            <a:ext cx="477779" cy="4563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09086" y="3366178"/>
            <a:ext cx="477779" cy="4563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50875" y="5602456"/>
            <a:ext cx="560182" cy="5135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87188" y="5591528"/>
            <a:ext cx="763126" cy="56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58338" y="972840"/>
            <a:ext cx="432808" cy="5411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5027880" y="966182"/>
            <a:ext cx="350411" cy="531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5405" y="5613951"/>
            <a:ext cx="453535" cy="5040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67909" y="3365018"/>
            <a:ext cx="386820" cy="4479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6757" y="365125"/>
            <a:ext cx="7113563" cy="6412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37" y="2224927"/>
            <a:ext cx="1723810" cy="170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B0F0DE-ED6A-4422-ADC4-C2750D66FEAD}"/>
              </a:ext>
            </a:extLst>
          </p:cNvPr>
          <p:cNvSpPr/>
          <p:nvPr/>
        </p:nvSpPr>
        <p:spPr>
          <a:xfrm>
            <a:off x="5911156" y="5730949"/>
            <a:ext cx="1424763" cy="1047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3     1</a:t>
            </a:r>
          </a:p>
        </p:txBody>
      </p:sp>
    </p:spTree>
    <p:extLst>
      <p:ext uri="{BB962C8B-B14F-4D97-AF65-F5344CB8AC3E}">
        <p14:creationId xmlns:p14="http://schemas.microsoft.com/office/powerpoint/2010/main" val="34902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" y="-1782"/>
            <a:ext cx="12186507" cy="6859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0349" y="1828801"/>
            <a:ext cx="8296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HỌC KẾT THÚC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 CÁC CON CHĂM NGOAN HỌC GIỎI</a:t>
            </a:r>
          </a:p>
        </p:txBody>
      </p:sp>
    </p:spTree>
    <p:extLst>
      <p:ext uri="{BB962C8B-B14F-4D97-AF65-F5344CB8AC3E}">
        <p14:creationId xmlns:p14="http://schemas.microsoft.com/office/powerpoint/2010/main" val="349385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111</Words>
  <Application>Microsoft Office PowerPoint</Application>
  <PresentationFormat>Widescreen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HP001 4 hàng</vt:lpstr>
      <vt:lpstr>SVN-The Voice Light</vt:lpstr>
      <vt:lpstr>Times New Roman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Tran Thao Van</cp:lastModifiedBy>
  <cp:revision>26</cp:revision>
  <dcterms:created xsi:type="dcterms:W3CDTF">2020-08-17T09:47:23Z</dcterms:created>
  <dcterms:modified xsi:type="dcterms:W3CDTF">2023-10-15T07:09:53Z</dcterms:modified>
</cp:coreProperties>
</file>