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321" r:id="rId4"/>
    <p:sldId id="317" r:id="rId5"/>
    <p:sldId id="309" r:id="rId6"/>
    <p:sldId id="310" r:id="rId7"/>
    <p:sldId id="299" r:id="rId8"/>
    <p:sldId id="301" r:id="rId9"/>
    <p:sldId id="333" r:id="rId10"/>
    <p:sldId id="334" r:id="rId11"/>
    <p:sldId id="311" r:id="rId12"/>
    <p:sldId id="312" r:id="rId13"/>
    <p:sldId id="304" r:id="rId14"/>
    <p:sldId id="335" r:id="rId15"/>
    <p:sldId id="313" r:id="rId16"/>
    <p:sldId id="314" r:id="rId17"/>
    <p:sldId id="307" r:id="rId18"/>
    <p:sldId id="329" r:id="rId19"/>
    <p:sldId id="330" r:id="rId20"/>
    <p:sldId id="290" r:id="rId21"/>
    <p:sldId id="326" r:id="rId22"/>
    <p:sldId id="322" r:id="rId23"/>
    <p:sldId id="323" r:id="rId24"/>
    <p:sldId id="315" r:id="rId25"/>
    <p:sldId id="331" r:id="rId26"/>
    <p:sldId id="332" r:id="rId27"/>
    <p:sldId id="325" r:id="rId28"/>
    <p:sldId id="32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8E"/>
    <a:srgbClr val="6E0C3F"/>
    <a:srgbClr val="ED5DA8"/>
    <a:srgbClr val="E93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0" autoAdjust="0"/>
    <p:restoredTop sz="85451" autoAdjust="0"/>
  </p:normalViewPr>
  <p:slideViewPr>
    <p:cSldViewPr snapToGrid="0">
      <p:cViewPr varScale="1">
        <p:scale>
          <a:sx n="49" d="100"/>
          <a:sy n="49" d="100"/>
        </p:scale>
        <p:origin x="2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7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08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2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6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1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6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0A937-CCB1-4E1C-B936-FD9CD2E337B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3A219-E93E-4A57-8AB8-4746A4C196E5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677E3-5E68-4C16-8BBB-55F20A1A8FB6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7773-524D-45C8-A1FA-602C14602A3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A089F-08F3-472C-992E-D6619EBCE69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92662-6564-412C-9392-266C7F9E742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BD34-5AE3-4C91-B13A-0044E6640D7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B1D4A-8458-4CC2-8BA4-42166782600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B4D7-FFE0-4612-A129-DD9A7DDC61E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20F76-9E09-43CF-92DF-1AD0B224A512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A2252-D2AD-48D1-AC58-782B0528B7D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C8EA-7194-4619-9588-D81C9427E0FC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28/10/2021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 smtClean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7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0.png"/><Relationship Id="rId2" Type="http://schemas.microsoft.com/office/2007/relationships/media" Target="../media/media2.m4a"/><Relationship Id="rId1" Type="http://schemas.openxmlformats.org/officeDocument/2006/relationships/tags" Target="../tags/tag15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253218"/>
            <a:ext cx="12014273" cy="7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0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0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47401"/>
            <a:ext cx="668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1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95458" y="29874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5554" y="1814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05554" y="30348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05553" y="42197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632990" y="177612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98348" y="3043736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632990" y="427088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9232" y="296906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13730" y="22896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3730" y="34906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13730" y="37439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292" y="2240885"/>
            <a:ext cx="3344057" cy="20497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7731B7-6574-4D58-A621-55AC4C13BFD7}"/>
              </a:ext>
            </a:extLst>
          </p:cNvPr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BCB4EA-DE42-466F-9D16-BFE7A6EBA45A}"/>
              </a:ext>
            </a:extLst>
          </p:cNvPr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83D2A-6A03-43DF-9D51-7B0574A96452}"/>
              </a:ext>
            </a:extLst>
          </p:cNvPr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695D35-42B8-49D0-B94A-505A82BCF00D}"/>
              </a:ext>
            </a:extLst>
          </p:cNvPr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74FD6B-5A0F-4810-B62B-58A85B6C0AC0}"/>
              </a:ext>
            </a:extLst>
          </p:cNvPr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4DE9E2-A8C1-446D-ACF3-574B43E1E8CF}"/>
              </a:ext>
            </a:extLst>
          </p:cNvPr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E8C8ACBF-E27E-4E46-B59A-CF0FD9324709}"/>
              </a:ext>
            </a:extLst>
          </p:cNvPr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07B90F86-BE44-4CB1-8B4E-50098D679027}"/>
              </a:ext>
            </a:extLst>
          </p:cNvPr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048FF86-0E65-4EEE-B6C0-654C59A03457}"/>
              </a:ext>
            </a:extLst>
          </p:cNvPr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E64CF0-7817-48CF-9962-1F8048D93F33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722102-1125-4ECB-8E2C-B526CA2EC20D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26A1198-CDA9-48E7-87B5-4BCC97902994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gu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A24A4E-ECB0-484E-8A5B-589CFBA9B518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5FB2423-3A58-4EEC-B2BD-06D95A0D7727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E14EC68D-548C-4410-A157-5307B80B1CE1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7936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443420"/>
            <a:ext cx="838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2640" y="244627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622" y="2374746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gò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9532" y="23473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5" y="4045386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5198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7029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872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9531" y="507931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1779" y="24096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3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62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3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3" y="2872861"/>
            <a:ext cx="7195481" cy="3419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762B2-6C83-49D6-950E-15B8FFFFC85B}"/>
              </a:ext>
            </a:extLst>
          </p:cNvPr>
          <p:cNvSpPr txBox="1"/>
          <p:nvPr/>
        </p:nvSpPr>
        <p:spPr>
          <a:xfrm>
            <a:off x="2438399" y="522515"/>
            <a:ext cx="866986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29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LUYỆN TẬP </a:t>
            </a:r>
            <a:r>
              <a:rPr lang="en-US" sz="5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CHÍNH </a:t>
            </a:r>
            <a:r>
              <a:rPr lang="en-US" sz="5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TẢ TIẾT 2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2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370" y="236490"/>
            <a:ext cx="74123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74708" y="31962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100498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954924"/>
            <a:ext cx="11804069" cy="4530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46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ngô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3492" y="2234545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884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772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ngủ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40388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ngõ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14794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ngự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39518" y="3409348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nghề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31986" y="3396485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3422582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49971" y="3422581"/>
            <a:ext cx="20089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nghệ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9" y="4729181"/>
            <a:ext cx="2851765" cy="1443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05082" y="5068820"/>
            <a:ext cx="28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754" y="4865811"/>
            <a:ext cx="1245597" cy="1329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76403" y="5041737"/>
            <a:ext cx="347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33" y="31373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1993" y="19640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11993" y="31847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1992" y="43696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3139429" y="1926027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3104787" y="3193636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3139429" y="4420780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83596" y="308898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520169" y="24395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20169" y="36405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520169" y="38938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410" y="283895"/>
            <a:ext cx="3623799" cy="14966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031AE6-2802-4625-9A32-3D643DB8FB89}"/>
              </a:ext>
            </a:extLst>
          </p:cNvPr>
          <p:cNvSpPr txBox="1"/>
          <p:nvPr/>
        </p:nvSpPr>
        <p:spPr>
          <a:xfrm>
            <a:off x="89176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D8738F-085C-42F2-A02C-22454514EE04}"/>
              </a:ext>
            </a:extLst>
          </p:cNvPr>
          <p:cNvSpPr txBox="1"/>
          <p:nvPr/>
        </p:nvSpPr>
        <p:spPr>
          <a:xfrm>
            <a:off x="89866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C0507D-C244-479E-B3C2-9D40310228B7}"/>
              </a:ext>
            </a:extLst>
          </p:cNvPr>
          <p:cNvSpPr txBox="1"/>
          <p:nvPr/>
        </p:nvSpPr>
        <p:spPr>
          <a:xfrm>
            <a:off x="89866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EAC540-3319-42E5-8F9B-EB3120AFC7C8}"/>
              </a:ext>
            </a:extLst>
          </p:cNvPr>
          <p:cNvCxnSpPr>
            <a:cxnSpLocks/>
          </p:cNvCxnSpPr>
          <p:nvPr/>
        </p:nvCxnSpPr>
        <p:spPr>
          <a:xfrm flipV="1">
            <a:off x="836665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D8CD5D-EF3F-41B3-967D-12A76806D109}"/>
              </a:ext>
            </a:extLst>
          </p:cNvPr>
          <p:cNvCxnSpPr>
            <a:cxnSpLocks/>
          </p:cNvCxnSpPr>
          <p:nvPr/>
        </p:nvCxnSpPr>
        <p:spPr>
          <a:xfrm flipV="1">
            <a:off x="842540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C52068-223C-4E36-A56A-5F7536682250}"/>
              </a:ext>
            </a:extLst>
          </p:cNvPr>
          <p:cNvCxnSpPr>
            <a:cxnSpLocks/>
          </p:cNvCxnSpPr>
          <p:nvPr/>
        </p:nvCxnSpPr>
        <p:spPr>
          <a:xfrm flipV="1">
            <a:off x="842540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682C6DB8-F4AA-47CB-883B-3BD7AA26BBAB}"/>
              </a:ext>
            </a:extLst>
          </p:cNvPr>
          <p:cNvSpPr/>
          <p:nvPr/>
        </p:nvSpPr>
        <p:spPr>
          <a:xfrm>
            <a:off x="10068276" y="728781"/>
            <a:ext cx="190649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</a:t>
            </a:r>
            <a:endParaRPr lang="en-US" sz="6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id="{8E70606E-737A-41C6-B9B0-11BD36586BDC}"/>
              </a:ext>
            </a:extLst>
          </p:cNvPr>
          <p:cNvSpPr/>
          <p:nvPr/>
        </p:nvSpPr>
        <p:spPr>
          <a:xfrm>
            <a:off x="10068278" y="1807837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id="{49F3D6D6-7DD4-4451-87FA-E2219353A925}"/>
              </a:ext>
            </a:extLst>
          </p:cNvPr>
          <p:cNvSpPr/>
          <p:nvPr/>
        </p:nvSpPr>
        <p:spPr>
          <a:xfrm>
            <a:off x="10068278" y="3021946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15853A-C519-4230-9992-56C97A84E708}"/>
              </a:ext>
            </a:extLst>
          </p:cNvPr>
          <p:cNvSpPr txBox="1"/>
          <p:nvPr/>
        </p:nvSpPr>
        <p:spPr>
          <a:xfrm>
            <a:off x="89962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A5C879-4EF5-4EF9-82E0-C554B9A068A8}"/>
              </a:ext>
            </a:extLst>
          </p:cNvPr>
          <p:cNvCxnSpPr>
            <a:cxnSpLocks/>
          </p:cNvCxnSpPr>
          <p:nvPr/>
        </p:nvCxnSpPr>
        <p:spPr>
          <a:xfrm>
            <a:off x="846894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3F530988-E212-4203-AE27-FB0F67DB2710}"/>
              </a:ext>
            </a:extLst>
          </p:cNvPr>
          <p:cNvSpPr/>
          <p:nvPr/>
        </p:nvSpPr>
        <p:spPr>
          <a:xfrm>
            <a:off x="10068277" y="4169965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9FC996-AADB-4C6B-AF07-09445004714C}"/>
              </a:ext>
            </a:extLst>
          </p:cNvPr>
          <p:cNvSpPr txBox="1"/>
          <p:nvPr/>
        </p:nvSpPr>
        <p:spPr>
          <a:xfrm>
            <a:off x="90301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2CE3229-B612-4BDF-AE99-8D22E93CFA78}"/>
              </a:ext>
            </a:extLst>
          </p:cNvPr>
          <p:cNvCxnSpPr>
            <a:cxnSpLocks/>
          </p:cNvCxnSpPr>
          <p:nvPr/>
        </p:nvCxnSpPr>
        <p:spPr>
          <a:xfrm>
            <a:off x="836665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40D79599-7D33-44A3-BABE-28FFA1F08293}"/>
              </a:ext>
            </a:extLst>
          </p:cNvPr>
          <p:cNvSpPr/>
          <p:nvPr/>
        </p:nvSpPr>
        <p:spPr>
          <a:xfrm>
            <a:off x="10068276" y="5378750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6031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4" y="1383086"/>
            <a:ext cx="906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996" y="228937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484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ngỏ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156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51" y="384481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940" y="4976044"/>
            <a:ext cx="261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6048" y="4976044"/>
            <a:ext cx="2375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1501" y="4976408"/>
            <a:ext cx="2480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7140" y="4976408"/>
            <a:ext cx="2777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8471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03" t="31923" r="79327" b="48931"/>
          <a:stretch/>
        </p:blipFill>
        <p:spPr>
          <a:xfrm>
            <a:off x="682907" y="370389"/>
            <a:ext cx="10822329" cy="6204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809" t="10086" r="7803" b="20134"/>
          <a:stretch/>
        </p:blipFill>
        <p:spPr>
          <a:xfrm>
            <a:off x="1519426" y="791508"/>
            <a:ext cx="9028253" cy="510443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787198" y="1715911"/>
            <a:ext cx="1248853" cy="1854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4152" y="2554894"/>
            <a:ext cx="4923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19349656">
            <a:off x="9390265" y="1631244"/>
            <a:ext cx="1248853" cy="1854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46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B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7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2"/>
            <a:ext cx="5767754" cy="696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2"/>
            <a:ext cx="6424246" cy="6857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38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03" y="407504"/>
            <a:ext cx="9819861" cy="58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6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15429" y="1027066"/>
            <a:ext cx="3918180" cy="95104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1" y="93957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đá</a:t>
            </a: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668487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ã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quỳ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9716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CD055-CC07-47B9-B0AC-D272273E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528" y="0"/>
            <a:ext cx="880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7" y="228600"/>
            <a:ext cx="8488017" cy="61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638300" y="-133350"/>
            <a:ext cx="8820149" cy="2793906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vi-VN" b="1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ĐỊNH HƯỚNG HỌC TẬP TIẾP THEO</a:t>
            </a:r>
            <a:endParaRPr lang="en-US" altLang="vi-VN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2B05EA-FA36-41B1-B9B3-25DEBBB5F4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08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383" y="816058"/>
            <a:ext cx="7503977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vận dụng tốt nội dung bài học.</a:t>
            </a:r>
          </a:p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 bị bài 30: Ôn tập</a:t>
            </a:r>
            <a:endParaRPr lang="en-US" sz="3200" b="1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099733"/>
            <a:ext cx="12140809" cy="47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19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"/>
            <a:ext cx="12192000" cy="686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011561" y="1828800"/>
            <a:ext cx="7698658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</a:t>
            </a:r>
            <a:r>
              <a:rPr lang="en-US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CON </a:t>
            </a:r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548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/>
          <a:stretch/>
        </p:blipFill>
        <p:spPr bwMode="auto">
          <a:xfrm>
            <a:off x="2059619" y="298360"/>
            <a:ext cx="9217980" cy="655964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89270" y="645228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kí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63670" y="-339434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 cá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0083" y="-334346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  cờ 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29453" y="645228"/>
            <a:ext cx="218525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ε</a:t>
            </a:r>
            <a:r>
              <a:rPr lang="en-US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ữ  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34443" y="1629890"/>
            <a:ext cx="249005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 ΉϏ </a:t>
            </a:r>
            <a:endParaRPr lang="el-GR" altLang="en-US" sz="500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39410" y="1693465"/>
            <a:ext cx="249005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47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7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700"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470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n-US" altLang="en-US" sz="4700">
                <a:latin typeface="HP001" pitchFamily="34" charset="0"/>
                <a:ea typeface="HP001" pitchFamily="34" charset="0"/>
                <a:cs typeface="HP001" pitchFamily="34" charset="0"/>
              </a:rPr>
              <a:t>  ẑỗ  </a:t>
            </a:r>
            <a:r>
              <a:rPr lang="el-GR" altLang="en-US" sz="47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63670" y="2608614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 cá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07668" y="2659074"/>
            <a:ext cx="26674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48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>
                <a:latin typeface="HP001" pitchFamily="34" charset="0"/>
                <a:ea typeface="HP001" pitchFamily="34" charset="0"/>
                <a:cs typeface="HP001" pitchFamily="34" charset="0"/>
              </a:rPr>
              <a:t>    ǻgừ  </a:t>
            </a:r>
            <a:endParaRPr lang="el-GR" altLang="en-US" sz="480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13617" y="3579930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latin typeface="HP001" pitchFamily="34" charset="0"/>
                <a:ea typeface="HP001" pitchFamily="34" charset="0"/>
                <a:cs typeface="HP001" pitchFamily="34" charset="0"/>
              </a:rPr>
              <a:t>   củ 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98250" y="3639310"/>
            <a:ext cx="229827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48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>
                <a:latin typeface="HP001" pitchFamily="34" charset="0"/>
                <a:ea typeface="HP001" pitchFamily="34" charset="0"/>
                <a:cs typeface="HP001" pitchFamily="34" charset="0"/>
              </a:rPr>
              <a:t>    ǻ</a:t>
            </a:r>
            <a:r>
              <a:rPr lang="el-GR" altLang="en-US" sz="4800">
                <a:latin typeface="HP001" pitchFamily="34" charset="0"/>
                <a:ea typeface="HP001" pitchFamily="34" charset="0"/>
                <a:cs typeface="HP001" pitchFamily="34" charset="0"/>
              </a:rPr>
              <a:t>Ή</a:t>
            </a:r>
            <a:r>
              <a:rPr lang="en-US" altLang="en-US" sz="4800">
                <a:latin typeface="HP001" pitchFamily="34" charset="0"/>
                <a:ea typeface="HP001" pitchFamily="34" charset="0"/>
                <a:cs typeface="HP001" pitchFamily="34" charset="0"/>
              </a:rPr>
              <a:t>Ń   </a:t>
            </a:r>
            <a:r>
              <a:rPr lang="el-GR" altLang="en-US" sz="48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smtClean="0"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48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smtClean="0"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480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18569" y="-334490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cá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94982" y="-329402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cờ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977249" y="-345516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cá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953662" y="-340428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cờ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932147" y="-340572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cá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08561" y="-335484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cờ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287305" y="651166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kí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727487" y="651166"/>
            <a:ext cx="218525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ε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ữ 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892725" y="649178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kí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332907" y="649178"/>
            <a:ext cx="218525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ε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ữ 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47234" y="1622713"/>
            <a:ext cx="249005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ΉϏ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952201" y="1686288"/>
            <a:ext cx="249005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n-US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ẑỗ  </a:t>
            </a:r>
            <a:r>
              <a:rPr lang="el-GR" altLang="en-US" sz="47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243946" y="1620968"/>
            <a:ext cx="249005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ΉϏ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548913" y="1684543"/>
            <a:ext cx="249005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n-US" altLang="en-US" sz="47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ẑỗ  </a:t>
            </a:r>
            <a:r>
              <a:rPr lang="el-GR" altLang="en-US" sz="47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15895" y="2611166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cá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359893" y="2661626"/>
            <a:ext cx="26674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 ǻgừ  </a:t>
            </a:r>
            <a:endParaRPr lang="el-GR" altLang="en-US" sz="48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581634" y="2605566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cá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9625632" y="2656026"/>
            <a:ext cx="26674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 ǻgừ  </a:t>
            </a:r>
            <a:endParaRPr lang="el-GR" altLang="en-US" sz="48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379854" y="3595623"/>
            <a:ext cx="140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củ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50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50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364487" y="3655003"/>
            <a:ext cx="229827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 ǻ</a:t>
            </a:r>
            <a:r>
              <a:rPr lang="el-GR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Ή</a:t>
            </a:r>
            <a:r>
              <a:rPr lang="en-US" alt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Ń   </a:t>
            </a:r>
            <a:r>
              <a:rPr lang="el-GR" altLang="en-US" sz="48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48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48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4800" smtClean="0">
                <a:solidFill>
                  <a:schemeClr val="tx1">
                    <a:lumMod val="50000"/>
                    <a:lumOff val="50000"/>
                  </a:schemeClr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4800" smtClean="0">
              <a:solidFill>
                <a:schemeClr val="tx1">
                  <a:lumMod val="50000"/>
                  <a:lumOff val="50000"/>
                </a:schemeClr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3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7BA5E-8A6D-4C32-A25F-CE7857466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16052800" cy="676275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19643" y="-78830"/>
            <a:ext cx="3292024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kí </a:t>
            </a:r>
            <a:r>
              <a:rPr lang="el-GR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11700" smtClean="0">
              <a:solidFill>
                <a:schemeClr val="bg1"/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425787" y="-68320"/>
            <a:ext cx="4336559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ε</a:t>
            </a:r>
            <a:r>
              <a:rPr lang="en-US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ữ   </a:t>
            </a:r>
            <a:r>
              <a:rPr lang="el-GR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11700" smtClean="0">
              <a:solidFill>
                <a:schemeClr val="bg1"/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491" y="-12707"/>
            <a:ext cx="4734629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ΉϏ </a:t>
            </a:r>
            <a:endParaRPr lang="el-GR" altLang="en-US" sz="11500" smtClean="0">
              <a:solidFill>
                <a:schemeClr val="bg1"/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1135107" y="1751315"/>
            <a:ext cx="83312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3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3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3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</a:t>
            </a:r>
            <a:r>
              <a:rPr lang="el-GR" altLang="en-US" sz="113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n-US" altLang="en-US" sz="113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ẑỗ  </a:t>
            </a:r>
            <a:r>
              <a:rPr lang="el-GR" altLang="en-US" sz="113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4121" y="2286000"/>
            <a:ext cx="466090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7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củ  </a:t>
            </a:r>
            <a:r>
              <a:rPr lang="el-GR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117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11700" smtClean="0">
              <a:solidFill>
                <a:schemeClr val="bg1"/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74440" y="2328041"/>
            <a:ext cx="72136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 ǻ</a:t>
            </a:r>
            <a:r>
              <a:rPr lang="el-GR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Ή</a:t>
            </a:r>
            <a:r>
              <a:rPr lang="en-US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Ń   </a:t>
            </a:r>
            <a:r>
              <a:rPr lang="el-GR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11500" smtClean="0">
              <a:solidFill>
                <a:schemeClr val="bg1"/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76574" y="4075859"/>
            <a:ext cx="574396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cá </a:t>
            </a:r>
            <a:r>
              <a:rPr lang="el-GR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11500" smtClean="0">
              <a:solidFill>
                <a:schemeClr val="bg1"/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743380" y="2332857"/>
            <a:ext cx="6223968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 ǻgừ  </a:t>
            </a:r>
            <a:endParaRPr lang="el-GR" altLang="en-US" sz="11500" smtClean="0">
              <a:solidFill>
                <a:schemeClr val="bg1"/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98983" y="-1193363"/>
            <a:ext cx="3906232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cá </a:t>
            </a:r>
            <a:r>
              <a:rPr lang="el-GR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11500" smtClean="0">
              <a:solidFill>
                <a:schemeClr val="bg1"/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534981" y="-1196915"/>
            <a:ext cx="3031419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SG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 cờ  </a:t>
            </a:r>
            <a:r>
              <a:rPr lang="el-GR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 </a:t>
            </a:r>
            <a:r>
              <a:rPr lang="el-GR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SG" altLang="en-US" sz="11500" smtClean="0">
                <a:solidFill>
                  <a:schemeClr val="bg1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endParaRPr lang="el-GR" altLang="en-US" sz="11500" smtClean="0">
              <a:solidFill>
                <a:schemeClr val="bg1"/>
              </a:solidFill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6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9762B2-6C83-49D6-950E-15B8FFFFC85B}"/>
              </a:ext>
            </a:extLst>
          </p:cNvPr>
          <p:cNvSpPr txBox="1"/>
          <p:nvPr/>
        </p:nvSpPr>
        <p:spPr>
          <a:xfrm>
            <a:off x="2438400" y="522515"/>
            <a:ext cx="6952342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BÀI 29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LUYỆN TẬP CHÍNH TẢ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159654"/>
            <a:ext cx="5167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67196" y="286326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9459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896030"/>
            <a:ext cx="11804069" cy="4391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103" y="203896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46958" y="200818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03215" y="2009934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41922" y="20081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2051" y="202444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00758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89126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cọ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03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06740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321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192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2051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697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89126" y="328170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56" y="4357174"/>
            <a:ext cx="2255768" cy="170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0679" y="4737766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cờ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454" y="4509272"/>
            <a:ext cx="2639902" cy="14963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825778" y="4749595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210511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3255" y="284814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2" descr="C:\Users\Administrator\Downloads\TV1-TẬP 1\TIẾNG VIỆT 1- TẬP 1 - 007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46042" r="33970" b="48549"/>
          <a:stretch>
            <a:fillRect/>
          </a:stretch>
        </p:blipFill>
        <p:spPr bwMode="auto">
          <a:xfrm>
            <a:off x="4405737" y="2216727"/>
            <a:ext cx="3574473" cy="20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50806" y="18890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0806" y="31097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50805" y="42946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590784" y="185107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56142" y="311868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590784" y="430362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31075" y="286199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58982" y="23645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58982" y="35655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58982" y="38188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ca</a:t>
            </a:r>
            <a:endParaRPr lang="en-US" sz="6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CE7DEB-004F-4749-9CAB-DE4A785314D1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00D267-D8F9-4969-ABD0-E6E7B3816336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4">
            <a:extLst>
              <a:ext uri="{FF2B5EF4-FFF2-40B4-BE49-F238E27FC236}">
                <a16:creationId xmlns:a16="http://schemas.microsoft.com/office/drawing/2014/main" id="{01C99E27-B6BE-4859-B36E-5035F4F41F2D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B59467-6FD4-4476-ADD5-388393EFB2C2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0AED20-98DB-4947-A754-0573390279BD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id="{B59AA24F-013C-406C-B9CC-36BF80077743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  <p:bldP spid="29" grpId="0"/>
      <p:bldP spid="31" grpId="0" animBg="1"/>
      <p:bldP spid="32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6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013390"/>
            <a:ext cx="1019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7010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2928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94" y="203656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4488" y="203692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416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2535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0" y="3713075"/>
            <a:ext cx="1032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5186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9770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5424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9313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03897" y="503792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03" t="31923" r="79327" b="48931"/>
          <a:stretch/>
        </p:blipFill>
        <p:spPr>
          <a:xfrm>
            <a:off x="682907" y="370389"/>
            <a:ext cx="10822329" cy="6204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809" t="10086" r="7803" b="20134"/>
          <a:stretch/>
        </p:blipFill>
        <p:spPr>
          <a:xfrm>
            <a:off x="1519426" y="791508"/>
            <a:ext cx="9028253" cy="510443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787198" y="1715911"/>
            <a:ext cx="1248853" cy="1854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4152" y="2554894"/>
            <a:ext cx="4923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19349656">
            <a:off x="9390265" y="1631244"/>
            <a:ext cx="1248853" cy="1854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84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B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2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077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7353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623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67448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gõ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124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gỗ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8995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47809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gừ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0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3649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6898" y="2970803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2996900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834379" y="2996899"/>
            <a:ext cx="200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138" y="4313941"/>
            <a:ext cx="1802890" cy="18656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276" y="4730382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gô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7809" y="4123923"/>
            <a:ext cx="1511111" cy="22730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48904" y="4749290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6|8.2|8.8|1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9|0.7|0.6|4.9|3.6|3.5|4.8|3.6|6.7|5|5|5.3|5.1|5.2|10|8|4.4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4|2.1|5.8|4.1|3.6|1.9|1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6|24.4|3.1|2.7|2|9.1|21.8|4.1|2.7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5.7|1.4|3.2|4.6|4.5|5.2|5.1|5|4.1|5.9|5.7|4.2|4.4|5|4|5|11.1|4.3|11.5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3.3|1.2|5.2|4.4|1.1|2.7|2.9|8.8|2.3|2.2|1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4|30.3|3|3.1|3|3.2|3.4|22.8|11.2|2.8|2.8|3.2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6.4|2.2|0.8|4.2|4.3|4.7|5|4|7.1|5.5|4.3|4.7|6.3|4.5|8.5|8.7|3.5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.7|1.4|4.9|5|3.6|2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6|25.7|2.9|2.3|3.2|8.4|24.2|3|3.2|3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</TotalTime>
  <Words>411</Words>
  <Application>Microsoft Office PowerPoint</Application>
  <PresentationFormat>Widescreen</PresentationFormat>
  <Paragraphs>220</Paragraphs>
  <Slides>26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Arial-Rounded</vt:lpstr>
      <vt:lpstr>Arial-SGK-TV</vt:lpstr>
      <vt:lpstr>Calibri</vt:lpstr>
      <vt:lpstr>Calibri Light</vt:lpstr>
      <vt:lpstr>等线</vt:lpstr>
      <vt:lpstr>Euphemia</vt:lpstr>
      <vt:lpstr>HP001</vt:lpstr>
      <vt:lpstr>Tahoma</vt:lpstr>
      <vt:lpstr>Times New Roman</vt:lpstr>
      <vt:lpstr>Wingdings</vt:lpstr>
      <vt:lpstr>Office Theme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HƯỚNG HỌC TẬP TIẾP THEO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PC</cp:lastModifiedBy>
  <cp:revision>189</cp:revision>
  <dcterms:created xsi:type="dcterms:W3CDTF">2020-08-07T01:41:00Z</dcterms:created>
  <dcterms:modified xsi:type="dcterms:W3CDTF">2021-10-28T07:30:08Z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