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81" r:id="rId4"/>
  </p:sldMasterIdLst>
  <p:notesMasterIdLst>
    <p:notesMasterId r:id="rId17"/>
  </p:notesMasterIdLst>
  <p:sldIdLst>
    <p:sldId id="257" r:id="rId5"/>
    <p:sldId id="258" r:id="rId6"/>
    <p:sldId id="308" r:id="rId7"/>
    <p:sldId id="296" r:id="rId8"/>
    <p:sldId id="295" r:id="rId9"/>
    <p:sldId id="297" r:id="rId10"/>
    <p:sldId id="298" r:id="rId11"/>
    <p:sldId id="299" r:id="rId12"/>
    <p:sldId id="300" r:id="rId13"/>
    <p:sldId id="301" r:id="rId14"/>
    <p:sldId id="302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568F6-431D-42D4-9F2B-EFBBAD400D3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7F304-1E2F-4865-B0AA-2AD2D12C8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8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B34AF-3136-43BD-80E1-848B3990A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A5FF4-56B0-407C-A89D-A60C9CFCC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34F52-2913-4FB0-994E-579202DD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614-2B37-4236-8C69-7575450C999D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BBFCD-BEC5-401B-B0B8-A03DAA9EE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9CA33-21AA-4643-9422-5BF0DF86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41F-5DA5-4CA3-BA69-BA8A4B89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7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67458-51E7-4D6F-82E2-926C01D6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BAB29-2C74-4D27-8C21-37477F9F2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7118B-E385-4C69-A9D9-F44D39F8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614-2B37-4236-8C69-7575450C999D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B24AA-F193-43C8-8B84-392C9C05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9A0D8-CBB4-4564-A173-E23D6C87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41F-5DA5-4CA3-BA69-BA8A4B89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2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B2DDE2-2AFF-4933-8EE6-03EA01BAB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97895-72F9-4532-8154-26F7E61F5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EF9E2-82F3-47B5-A11F-ACF8BE66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614-2B37-4236-8C69-7575450C999D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80036-B906-4497-81A3-16082497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153DB-AF66-42E4-9999-36B8D0B1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41F-5DA5-4CA3-BA69-BA8A4B89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77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14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59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3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51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50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98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09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34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3FBAD-D078-4F99-A00D-52141E66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C2622-09D1-4210-8DA1-D80080210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1994E-1856-4154-BD9B-F89AAF8D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614-2B37-4236-8C69-7575450C999D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25898-6C8A-4852-865B-D0E275D9F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6AD18-7718-4D38-9058-8768DF1B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41F-5DA5-4CA3-BA69-BA8A4B89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6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35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6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45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46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915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44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166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531389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71912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26/10/2021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5936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179D-1E91-4477-B5CC-E80A10C2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3E8F7-0B1E-40DC-97C2-38FA9181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4B5A8-0D17-48D1-825D-1100187B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614-2B37-4236-8C69-7575450C999D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F6ED2-C6F0-4E73-A0CE-8F31DB4C3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8374-AA2F-460C-B8D4-B9403BAB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41F-5DA5-4CA3-BA69-BA8A4B89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54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85471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90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1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46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87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9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7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8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9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1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8C40-15B5-4EF6-9948-908C1F83A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834BB-891E-45D7-B527-8463B4152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991B9-B298-4154-BE9A-16CB7F677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1CDAA-61A7-4238-894E-0F666441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614-2B37-4236-8C69-7575450C999D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5DE69-578B-4E3F-85B2-19CC0536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F3312-3A34-493D-ACBA-139B95DF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41F-5DA5-4CA3-BA69-BA8A4B89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87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24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1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14326-F642-430A-8CB7-970BAFCF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98484-D04C-411A-80F5-757685616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3C71E-04E3-4CE1-AC99-CC009ED93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8C696-91B7-423D-A9F4-8F73D7A8B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D072E-AD43-491F-A910-7804D0D26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6FAB7-D4A2-4C70-BD24-13D04C57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614-2B37-4236-8C69-7575450C999D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83547A-4AD8-4155-A031-227800C1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98E57D-AC68-466D-BB43-F6975841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41F-5DA5-4CA3-BA69-BA8A4B89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0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2DA10-45E3-4EDB-AB9B-DDFB79EF4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E3708-15F7-4688-AD26-E375CF96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614-2B37-4236-8C69-7575450C999D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C7491-D1F5-4819-BDDB-D3E7C706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C47A6-5974-45F7-B41E-A9FF5399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41F-5DA5-4CA3-BA69-BA8A4B89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3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0096-EAD5-468C-9474-CD598610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614-2B37-4236-8C69-7575450C999D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A8DAD-AD36-4E88-9555-DCABF625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F76E8-6581-4C66-BD0D-FE473165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41F-5DA5-4CA3-BA69-BA8A4B89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1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4F7F-30FD-4B4E-9303-660769B9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832CC-7FB3-47A8-A67D-CE0D395A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3D88F-BE76-4940-B980-E8F0C713B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6AAAA-2DA2-46DC-872E-1ACB6C87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614-2B37-4236-8C69-7575450C999D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0BECA-AD33-49D5-898E-3EFC56BE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1A816-8EE5-4F17-9DEA-8FD08235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41F-5DA5-4CA3-BA69-BA8A4B89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6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A0C8-B88F-43F7-9B99-50C42440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8DD19-A2F5-4CD2-B55B-F405A8DCF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E27DF-2229-445E-A08C-A8974A375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B16D5-FA9D-4E9B-A47D-8F5A1486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614-2B37-4236-8C69-7575450C999D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141A9-3A7B-495F-8DD8-EB2F995A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F83D2-5009-4CFF-A5B7-5E1D47D8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41F-5DA5-4CA3-BA69-BA8A4B89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7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C78A8C-C9B1-47D0-8BDA-63DF48B2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6BD40-7278-4797-812C-84B7504CF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775D1-5892-4D5E-A637-1C8A7409B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9C614-2B37-4236-8C69-7575450C999D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7E86A-B3E9-4DE0-A9D1-5B77E33A2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275B-2101-463F-A23A-73D88CD92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2041F-5DA5-4CA3-BA69-BA8A4B89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0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3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46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8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198519" y="210128"/>
            <a:ext cx="9955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32 kg,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2 kg,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2 kg.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ki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– gam?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ki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– gam?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0741EC-71BB-402D-9972-6F4E4437B564}"/>
              </a:ext>
            </a:extLst>
          </p:cNvPr>
          <p:cNvSpPr/>
          <p:nvPr/>
        </p:nvSpPr>
        <p:spPr>
          <a:xfrm>
            <a:off x="628165" y="42500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BC7F7E-ED32-46DC-9DA8-EBA56FF6B7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9953" y="2608868"/>
            <a:ext cx="5032148" cy="2989621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DEBDE4E-0286-45C9-A00F-0CFED9ADD242}"/>
              </a:ext>
            </a:extLst>
          </p:cNvPr>
          <p:cNvCxnSpPr>
            <a:cxnSpLocks/>
          </p:cNvCxnSpPr>
          <p:nvPr/>
        </p:nvCxnSpPr>
        <p:spPr>
          <a:xfrm flipV="1">
            <a:off x="5684110" y="794901"/>
            <a:ext cx="374269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9E5E42D-36D0-45AB-9478-06B64D6944BC}"/>
              </a:ext>
            </a:extLst>
          </p:cNvPr>
          <p:cNvCxnSpPr>
            <a:cxnSpLocks/>
          </p:cNvCxnSpPr>
          <p:nvPr/>
        </p:nvCxnSpPr>
        <p:spPr>
          <a:xfrm>
            <a:off x="9719035" y="755579"/>
            <a:ext cx="146407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E1B0E68-0402-44B8-90A7-5C21DB83BAD3}"/>
              </a:ext>
            </a:extLst>
          </p:cNvPr>
          <p:cNvCxnSpPr>
            <a:cxnSpLocks/>
          </p:cNvCxnSpPr>
          <p:nvPr/>
        </p:nvCxnSpPr>
        <p:spPr>
          <a:xfrm>
            <a:off x="1385740" y="1329641"/>
            <a:ext cx="35067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973FE2A-2D68-45F9-A532-F7D40D4D5F99}"/>
              </a:ext>
            </a:extLst>
          </p:cNvPr>
          <p:cNvCxnSpPr>
            <a:cxnSpLocks/>
          </p:cNvCxnSpPr>
          <p:nvPr/>
        </p:nvCxnSpPr>
        <p:spPr>
          <a:xfrm>
            <a:off x="5130845" y="1329641"/>
            <a:ext cx="47861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B5445C-4EAA-4350-98A5-A77135ACC7E7}"/>
              </a:ext>
            </a:extLst>
          </p:cNvPr>
          <p:cNvCxnSpPr>
            <a:cxnSpLocks/>
          </p:cNvCxnSpPr>
          <p:nvPr/>
        </p:nvCxnSpPr>
        <p:spPr>
          <a:xfrm>
            <a:off x="1833034" y="2490709"/>
            <a:ext cx="550101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0EBF09-35AD-4965-A2BE-7A61C38368B3}"/>
              </a:ext>
            </a:extLst>
          </p:cNvPr>
          <p:cNvCxnSpPr>
            <a:cxnSpLocks/>
          </p:cNvCxnSpPr>
          <p:nvPr/>
        </p:nvCxnSpPr>
        <p:spPr>
          <a:xfrm>
            <a:off x="1838227" y="1923068"/>
            <a:ext cx="559009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F55FCDC-867A-438E-804A-03F95ACE7C5E}"/>
              </a:ext>
            </a:extLst>
          </p:cNvPr>
          <p:cNvSpPr txBox="1"/>
          <p:nvPr/>
        </p:nvSpPr>
        <p:spPr>
          <a:xfrm>
            <a:off x="1397822" y="2879570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BC4D40-F9E7-4511-8C3D-1A53901CA1A1}"/>
              </a:ext>
            </a:extLst>
          </p:cNvPr>
          <p:cNvSpPr txBox="1"/>
          <p:nvPr/>
        </p:nvSpPr>
        <p:spPr>
          <a:xfrm>
            <a:off x="1399302" y="3280544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13EBC4-265E-4873-8E90-EC03394739DC}"/>
              </a:ext>
            </a:extLst>
          </p:cNvPr>
          <p:cNvSpPr txBox="1"/>
          <p:nvPr/>
        </p:nvSpPr>
        <p:spPr>
          <a:xfrm>
            <a:off x="1409658" y="4196425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0CBDFB-CF6A-415D-A1C9-DAFB433A0A87}"/>
              </a:ext>
            </a:extLst>
          </p:cNvPr>
          <p:cNvSpPr txBox="1"/>
          <p:nvPr/>
        </p:nvSpPr>
        <p:spPr>
          <a:xfrm>
            <a:off x="1400783" y="3734785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1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330CAF-8523-41C1-A8BE-A05146C51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76" y="406766"/>
            <a:ext cx="7383780" cy="5120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EA691-2B1A-428B-ADD0-08030A8B905A}"/>
              </a:ext>
            </a:extLst>
          </p:cNvPr>
          <p:cNvSpPr txBox="1"/>
          <p:nvPr/>
        </p:nvSpPr>
        <p:spPr>
          <a:xfrm>
            <a:off x="407277" y="402081"/>
            <a:ext cx="4032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77B54-AE52-4437-AFA2-A44B056BB24D}"/>
              </a:ext>
            </a:extLst>
          </p:cNvPr>
          <p:cNvSpPr txBox="1"/>
          <p:nvPr/>
        </p:nvSpPr>
        <p:spPr>
          <a:xfrm>
            <a:off x="659300" y="1255880"/>
            <a:ext cx="292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8D948-4AA9-4831-86A4-3D80EDEA9ED5}"/>
              </a:ext>
            </a:extLst>
          </p:cNvPr>
          <p:cNvSpPr txBox="1"/>
          <p:nvPr/>
        </p:nvSpPr>
        <p:spPr>
          <a:xfrm>
            <a:off x="521970" y="1666844"/>
            <a:ext cx="4032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dạng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8FCB8-DD7A-40BD-B973-963F43DF09E4}"/>
              </a:ext>
            </a:extLst>
          </p:cNvPr>
          <p:cNvSpPr txBox="1"/>
          <p:nvPr/>
        </p:nvSpPr>
        <p:spPr>
          <a:xfrm>
            <a:off x="570675" y="2422559"/>
            <a:ext cx="4032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dạng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ít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82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6970" y="1698625"/>
            <a:ext cx="78397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Bài 15: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Ki-lô-gam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5EE553-53E6-4ACA-AD38-EF3CA9DAF8DB}"/>
              </a:ext>
            </a:extLst>
          </p:cNvPr>
          <p:cNvSpPr txBox="1"/>
          <p:nvPr/>
        </p:nvSpPr>
        <p:spPr>
          <a:xfrm>
            <a:off x="6636470" y="3751868"/>
            <a:ext cx="2375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E59BE4-0D5A-4A62-9841-4184E1579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22548"/>
            <a:ext cx="12131040" cy="67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3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DC8B9-B841-4065-8A03-405B2BD9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EC9B5A42-9539-4D0B-960C-8BB7DC2134C6}"/>
              </a:ext>
            </a:extLst>
          </p:cNvPr>
          <p:cNvSpPr/>
          <p:nvPr/>
        </p:nvSpPr>
        <p:spPr>
          <a:xfrm>
            <a:off x="140154" y="2318571"/>
            <a:ext cx="4043299" cy="207835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a)  12 kg + 23 kg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b)  42 kg - 30 kg 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E9D4B90-93AE-4AA7-92F3-D316721A7FB8}"/>
              </a:ext>
            </a:extLst>
          </p:cNvPr>
          <p:cNvSpPr/>
          <p:nvPr/>
        </p:nvSpPr>
        <p:spPr>
          <a:xfrm>
            <a:off x="4297597" y="2261460"/>
            <a:ext cx="4008628" cy="207835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45 kg + 20 kg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13 kg - 9 kg  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0262117-36AA-4EFF-AF6B-3891EDB8041C}"/>
              </a:ext>
            </a:extLst>
          </p:cNvPr>
          <p:cNvSpPr/>
          <p:nvPr/>
        </p:nvSpPr>
        <p:spPr>
          <a:xfrm>
            <a:off x="8081969" y="2237483"/>
            <a:ext cx="3729482" cy="207835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9 kg + 7 kg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60 kg - 40 kg </a:t>
            </a:r>
          </a:p>
        </p:txBody>
      </p:sp>
      <p:pic>
        <p:nvPicPr>
          <p:cNvPr id="9" name="Content Placeholder 16">
            <a:extLst>
              <a:ext uri="{FF2B5EF4-FFF2-40B4-BE49-F238E27FC236}">
                <a16:creationId xmlns:a16="http://schemas.microsoft.com/office/drawing/2014/main" id="{D55264DE-0739-490E-8BD7-D92A10BF6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263140" cy="9982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A8BA46-AF56-4686-B8D9-E23F39EE9589}"/>
              </a:ext>
            </a:extLst>
          </p:cNvPr>
          <p:cNvSpPr txBox="1"/>
          <p:nvPr/>
        </p:nvSpPr>
        <p:spPr>
          <a:xfrm>
            <a:off x="994299" y="1074198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).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2E4B40-4C55-43D9-AEF7-0204F2FC9EFA}"/>
              </a:ext>
            </a:extLst>
          </p:cNvPr>
          <p:cNvSpPr/>
          <p:nvPr/>
        </p:nvSpPr>
        <p:spPr>
          <a:xfrm>
            <a:off x="523782" y="932155"/>
            <a:ext cx="523783" cy="61255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DDFD8B-F3E6-41C6-95B2-C68EF74CC891}"/>
              </a:ext>
            </a:extLst>
          </p:cNvPr>
          <p:cNvSpPr txBox="1"/>
          <p:nvPr/>
        </p:nvSpPr>
        <p:spPr>
          <a:xfrm>
            <a:off x="1340528" y="1748901"/>
            <a:ext cx="9152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Mẫu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5 kg + 4 kg = 9 kg                      10 kg – 3 kg = 7 kg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01918-60AF-4B93-9432-2F77D274E9AB}"/>
              </a:ext>
            </a:extLst>
          </p:cNvPr>
          <p:cNvSpPr txBox="1"/>
          <p:nvPr/>
        </p:nvSpPr>
        <p:spPr>
          <a:xfrm>
            <a:off x="2389407" y="109658"/>
            <a:ext cx="567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F17765-BE00-4A1E-A42E-BDA93C44A0A3}"/>
              </a:ext>
            </a:extLst>
          </p:cNvPr>
          <p:cNvSpPr txBox="1"/>
          <p:nvPr/>
        </p:nvSpPr>
        <p:spPr>
          <a:xfrm>
            <a:off x="7953562" y="131430"/>
            <a:ext cx="290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EB9D15-0657-45C5-A58C-CB6B38AED452}"/>
              </a:ext>
            </a:extLst>
          </p:cNvPr>
          <p:cNvSpPr txBox="1"/>
          <p:nvPr/>
        </p:nvSpPr>
        <p:spPr>
          <a:xfrm>
            <a:off x="2320590" y="603848"/>
            <a:ext cx="746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chì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60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8" grpId="1" animBg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DC8B9-B841-4065-8A03-405B2BD9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EC9B5A42-9539-4D0B-960C-8BB7DC2134C6}"/>
              </a:ext>
            </a:extLst>
          </p:cNvPr>
          <p:cNvSpPr/>
          <p:nvPr/>
        </p:nvSpPr>
        <p:spPr>
          <a:xfrm>
            <a:off x="0" y="1484254"/>
            <a:ext cx="4341180" cy="207835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a)  12 kg + 23 kg = 35 kg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b)  42 kg - 30 kg = 12 kg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E9D4B90-93AE-4AA7-92F3-D316721A7FB8}"/>
              </a:ext>
            </a:extLst>
          </p:cNvPr>
          <p:cNvSpPr/>
          <p:nvPr/>
        </p:nvSpPr>
        <p:spPr>
          <a:xfrm>
            <a:off x="4428016" y="1512533"/>
            <a:ext cx="4112668" cy="207835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45 kg + 20 kg = 65kg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13 kg - 9 kg = 4 kg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0262117-36AA-4EFF-AF6B-3891EDB8041C}"/>
              </a:ext>
            </a:extLst>
          </p:cNvPr>
          <p:cNvSpPr/>
          <p:nvPr/>
        </p:nvSpPr>
        <p:spPr>
          <a:xfrm>
            <a:off x="8349396" y="1521228"/>
            <a:ext cx="3729482" cy="207835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9 kg + 7 kg = 16 kg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60 kg - 40 kg = 20 kg</a:t>
            </a:r>
          </a:p>
        </p:txBody>
      </p:sp>
      <p:pic>
        <p:nvPicPr>
          <p:cNvPr id="9" name="Content Placeholder 16">
            <a:extLst>
              <a:ext uri="{FF2B5EF4-FFF2-40B4-BE49-F238E27FC236}">
                <a16:creationId xmlns:a16="http://schemas.microsoft.com/office/drawing/2014/main" id="{D55264DE-0739-490E-8BD7-D92A10BF6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263140" cy="9982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A8BA46-AF56-4686-B8D9-E23F39EE9589}"/>
              </a:ext>
            </a:extLst>
          </p:cNvPr>
          <p:cNvSpPr txBox="1"/>
          <p:nvPr/>
        </p:nvSpPr>
        <p:spPr>
          <a:xfrm>
            <a:off x="994299" y="1074198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).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2E4B40-4C55-43D9-AEF7-0204F2FC9EFA}"/>
              </a:ext>
            </a:extLst>
          </p:cNvPr>
          <p:cNvSpPr/>
          <p:nvPr/>
        </p:nvSpPr>
        <p:spPr>
          <a:xfrm>
            <a:off x="523782" y="932155"/>
            <a:ext cx="523783" cy="61255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3CAC65-5C97-490A-B743-C6C44583409F}"/>
              </a:ext>
            </a:extLst>
          </p:cNvPr>
          <p:cNvSpPr txBox="1"/>
          <p:nvPr/>
        </p:nvSpPr>
        <p:spPr>
          <a:xfrm>
            <a:off x="2556588" y="317240"/>
            <a:ext cx="722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C706F6-9272-44B3-BB2B-D9FB529E1E28}"/>
              </a:ext>
            </a:extLst>
          </p:cNvPr>
          <p:cNvSpPr txBox="1"/>
          <p:nvPr/>
        </p:nvSpPr>
        <p:spPr>
          <a:xfrm>
            <a:off x="6456784" y="709125"/>
            <a:ext cx="292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ACA2B3-91CE-4138-AF75-20AAC6179BC1}"/>
              </a:ext>
            </a:extLst>
          </p:cNvPr>
          <p:cNvSpPr txBox="1"/>
          <p:nvPr/>
        </p:nvSpPr>
        <p:spPr>
          <a:xfrm>
            <a:off x="397389" y="3736859"/>
            <a:ext cx="824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kèm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995A6-8BE3-454F-A679-21128E8E6BFE}"/>
              </a:ext>
            </a:extLst>
          </p:cNvPr>
          <p:cNvSpPr txBox="1"/>
          <p:nvPr/>
        </p:nvSpPr>
        <p:spPr>
          <a:xfrm>
            <a:off x="389533" y="4341746"/>
            <a:ext cx="11166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kèm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64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8" grpId="1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045" y="1080180"/>
            <a:ext cx="10410780" cy="38400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68FFE7-B4E7-4249-AE94-E07A543C0ABD}"/>
              </a:ext>
            </a:extLst>
          </p:cNvPr>
          <p:cNvSpPr txBox="1"/>
          <p:nvPr/>
        </p:nvSpPr>
        <p:spPr>
          <a:xfrm>
            <a:off x="2313992" y="335901"/>
            <a:ext cx="567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5A92FF-BCEC-465D-8269-D62531C86697}"/>
              </a:ext>
            </a:extLst>
          </p:cNvPr>
          <p:cNvSpPr txBox="1"/>
          <p:nvPr/>
        </p:nvSpPr>
        <p:spPr>
          <a:xfrm>
            <a:off x="7878148" y="357673"/>
            <a:ext cx="1765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Điền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E13683-428E-498C-B29C-266470946D8F}"/>
              </a:ext>
            </a:extLst>
          </p:cNvPr>
          <p:cNvSpPr txBox="1"/>
          <p:nvPr/>
        </p:nvSpPr>
        <p:spPr>
          <a:xfrm>
            <a:off x="2245175" y="830091"/>
            <a:ext cx="586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chì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957595-F864-4042-9EFD-995838241E28}"/>
              </a:ext>
            </a:extLst>
          </p:cNvPr>
          <p:cNvSpPr txBox="1"/>
          <p:nvPr/>
        </p:nvSpPr>
        <p:spPr>
          <a:xfrm>
            <a:off x="986383" y="4928326"/>
            <a:ext cx="525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ngỗng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nặng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kg.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B7F392-5AC8-4C33-A470-9DFD00AF7E5D}"/>
              </a:ext>
            </a:extLst>
          </p:cNvPr>
          <p:cNvSpPr txBox="1"/>
          <p:nvPr/>
        </p:nvSpPr>
        <p:spPr>
          <a:xfrm>
            <a:off x="1025663" y="5523785"/>
            <a:ext cx="4950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nặng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kg.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DE23344A-CFDE-41E3-9582-3203DE8DE8FB}"/>
              </a:ext>
            </a:extLst>
          </p:cNvPr>
          <p:cNvSpPr/>
          <p:nvPr/>
        </p:nvSpPr>
        <p:spPr>
          <a:xfrm>
            <a:off x="4970506" y="4959998"/>
            <a:ext cx="496570" cy="5270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tx1"/>
                </a:solidFill>
                <a:latin typeface="Calibri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0A182210-D672-4E77-9332-13AF4D22842D}"/>
              </a:ext>
            </a:extLst>
          </p:cNvPr>
          <p:cNvSpPr/>
          <p:nvPr/>
        </p:nvSpPr>
        <p:spPr>
          <a:xfrm>
            <a:off x="4384696" y="5455842"/>
            <a:ext cx="496570" cy="5270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tx1"/>
                </a:solidFill>
                <a:latin typeface="Calibri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1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1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045" y="1080180"/>
            <a:ext cx="10410780" cy="38400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957595-F864-4042-9EFD-995838241E28}"/>
              </a:ext>
            </a:extLst>
          </p:cNvPr>
          <p:cNvSpPr txBox="1"/>
          <p:nvPr/>
        </p:nvSpPr>
        <p:spPr>
          <a:xfrm>
            <a:off x="986383" y="4928326"/>
            <a:ext cx="525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a)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   kg.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B7F392-5AC8-4C33-A470-9DFD00AF7E5D}"/>
              </a:ext>
            </a:extLst>
          </p:cNvPr>
          <p:cNvSpPr txBox="1"/>
          <p:nvPr/>
        </p:nvSpPr>
        <p:spPr>
          <a:xfrm>
            <a:off x="1025663" y="5523785"/>
            <a:ext cx="4950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b)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   kg.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DE23344A-CFDE-41E3-9582-3203DE8DE8FB}"/>
              </a:ext>
            </a:extLst>
          </p:cNvPr>
          <p:cNvSpPr/>
          <p:nvPr/>
        </p:nvSpPr>
        <p:spPr>
          <a:xfrm>
            <a:off x="4970506" y="4959998"/>
            <a:ext cx="496570" cy="5270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/>
              </a:rPr>
              <a:t>7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0A182210-D672-4E77-9332-13AF4D22842D}"/>
              </a:ext>
            </a:extLst>
          </p:cNvPr>
          <p:cNvSpPr/>
          <p:nvPr/>
        </p:nvSpPr>
        <p:spPr>
          <a:xfrm>
            <a:off x="4384696" y="5455842"/>
            <a:ext cx="496570" cy="5270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/>
              </a:rPr>
              <a:t>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4FECFC-FEF2-428A-BA00-98A64C160312}"/>
              </a:ext>
            </a:extLst>
          </p:cNvPr>
          <p:cNvSpPr txBox="1"/>
          <p:nvPr/>
        </p:nvSpPr>
        <p:spPr>
          <a:xfrm>
            <a:off x="2556588" y="317240"/>
            <a:ext cx="722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DECA8-8FA6-4DA0-A2C3-912FC8B271A2}"/>
              </a:ext>
            </a:extLst>
          </p:cNvPr>
          <p:cNvSpPr txBox="1"/>
          <p:nvPr/>
        </p:nvSpPr>
        <p:spPr>
          <a:xfrm>
            <a:off x="6456784" y="709125"/>
            <a:ext cx="292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069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45C84-66D5-4AF0-ACEB-BBC96E60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A83359-D28A-45D0-B584-CF153860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82" y="1393832"/>
            <a:ext cx="5900206" cy="31166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4C4C7E2-A88F-4BC0-9F5F-77B23C84F9B8}"/>
              </a:ext>
            </a:extLst>
          </p:cNvPr>
          <p:cNvSpPr/>
          <p:nvPr/>
        </p:nvSpPr>
        <p:spPr>
          <a:xfrm>
            <a:off x="269258" y="1478910"/>
            <a:ext cx="523783" cy="61255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FF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CFF5A1-B239-43FA-A8A5-B6AA986BE667}"/>
              </a:ext>
            </a:extLst>
          </p:cNvPr>
          <p:cNvSpPr txBox="1"/>
          <p:nvPr/>
        </p:nvSpPr>
        <p:spPr>
          <a:xfrm>
            <a:off x="807275" y="1506396"/>
            <a:ext cx="4980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tổng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lô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- gam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thóc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91047-CA0C-42F0-A539-5358ADAA8EE3}"/>
              </a:ext>
            </a:extLst>
          </p:cNvPr>
          <p:cNvSpPr txBox="1"/>
          <p:nvPr/>
        </p:nvSpPr>
        <p:spPr>
          <a:xfrm>
            <a:off x="735292" y="317240"/>
            <a:ext cx="904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Quan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32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B2E68-B038-43E7-9788-3443499B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40742-FB52-406A-8F35-01C0F07F202F}"/>
              </a:ext>
            </a:extLst>
          </p:cNvPr>
          <p:cNvSpPr txBox="1"/>
          <p:nvPr/>
        </p:nvSpPr>
        <p:spPr>
          <a:xfrm>
            <a:off x="1133141" y="4597009"/>
            <a:ext cx="722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5D23C4-2D0E-4FDD-B58E-90CB2C557855}"/>
              </a:ext>
            </a:extLst>
          </p:cNvPr>
          <p:cNvSpPr txBox="1"/>
          <p:nvPr/>
        </p:nvSpPr>
        <p:spPr>
          <a:xfrm>
            <a:off x="8163036" y="4583542"/>
            <a:ext cx="292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811C6D-563E-4616-964E-20D1DD06299F}"/>
              </a:ext>
            </a:extLst>
          </p:cNvPr>
          <p:cNvSpPr txBox="1"/>
          <p:nvPr/>
        </p:nvSpPr>
        <p:spPr>
          <a:xfrm>
            <a:off x="1153565" y="5060493"/>
            <a:ext cx="909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văn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tổng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3550C1-D2C1-40A9-867F-5D154B421906}"/>
              </a:ext>
            </a:extLst>
          </p:cNvPr>
          <p:cNvSpPr txBox="1"/>
          <p:nvPr/>
        </p:nvSpPr>
        <p:spPr>
          <a:xfrm>
            <a:off x="1179345" y="5537220"/>
            <a:ext cx="450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FDFE85-D106-4578-BDAA-DDDCD57F9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14" y="0"/>
            <a:ext cx="9105415" cy="440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4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522</Words>
  <Application>Microsoft Office PowerPoint</Application>
  <PresentationFormat>Widescreen</PresentationFormat>
  <Paragraphs>69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Arial</vt:lpstr>
      <vt:lpstr>Arial-SGK-TV</vt:lpstr>
      <vt:lpstr>Calibri</vt:lpstr>
      <vt:lpstr>Calibri Light</vt:lpstr>
      <vt:lpstr>ITC Avant Garde Std Bk</vt:lpstr>
      <vt:lpstr>Times New Roman</vt:lpstr>
      <vt:lpstr>Office Theme</vt:lpstr>
      <vt:lpstr>1_Office Theme</vt:lpstr>
      <vt:lpstr>4_Office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THÙY LINH</dc:creator>
  <cp:lastModifiedBy>PHẠM THÙY LINH</cp:lastModifiedBy>
  <cp:revision>10</cp:revision>
  <dcterms:created xsi:type="dcterms:W3CDTF">2021-10-25T05:48:05Z</dcterms:created>
  <dcterms:modified xsi:type="dcterms:W3CDTF">2021-10-26T16:09:57Z</dcterms:modified>
</cp:coreProperties>
</file>