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  <p:sldMasterId id="2147483698" r:id="rId3"/>
    <p:sldMasterId id="2147483722" r:id="rId4"/>
  </p:sldMasterIdLst>
  <p:notesMasterIdLst>
    <p:notesMasterId r:id="rId21"/>
  </p:notesMasterIdLst>
  <p:sldIdLst>
    <p:sldId id="474" r:id="rId5"/>
    <p:sldId id="258" r:id="rId6"/>
    <p:sldId id="260" r:id="rId7"/>
    <p:sldId id="261" r:id="rId8"/>
    <p:sldId id="262" r:id="rId9"/>
    <p:sldId id="263" r:id="rId10"/>
    <p:sldId id="310" r:id="rId11"/>
    <p:sldId id="499" r:id="rId12"/>
    <p:sldId id="477" r:id="rId13"/>
    <p:sldId id="500" r:id="rId14"/>
    <p:sldId id="338" r:id="rId15"/>
    <p:sldId id="501" r:id="rId16"/>
    <p:sldId id="340" r:id="rId17"/>
    <p:sldId id="480" r:id="rId18"/>
    <p:sldId id="503" r:id="rId19"/>
    <p:sldId id="476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-65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64606-F89D-4ACB-82C4-ED6D37EAF1AC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C5E67-BFD5-44C2-934C-60921BA25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52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C5E67-BFD5-44C2-934C-60921BA258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83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758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049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391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575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923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47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09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5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33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57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7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31E1A7-BE2A-4821-8BD1-246388A16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9BA4416-CAFA-4893-A486-5942232A5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F49F51B-A2F2-482D-9C06-A092524D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CA563D0-A6AD-47AD-BF54-151C9EB5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BA4C79-2347-4B61-AC85-31D06AB4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63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90B6A4-6B21-43B1-BEC1-31543107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F20D95-5629-4D8C-BAAF-9C808BC44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7F2A3B-F856-46AF-94E2-4D9A6207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190A9B-2595-499B-A0D8-015AEB7A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768A7F1-8976-494B-AF2C-A110BC1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24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8018C9-42EB-4190-AF3F-B1CA323C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1ECB7CF-63CF-41EB-8063-D363E1D0B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1A4C4E-EACE-42A6-8D5F-EE4A117A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55A4612-D2C0-4707-8C7A-6377D897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26AA644-A205-4BDE-BEC2-0F0B129B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89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58286E-2FC8-474D-9605-C724463B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49E7086-50CB-4FDB-8059-6EBDA117B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8E87264-D1FA-40C4-8D2F-1E422BD9B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E37009-E083-4E6D-8B1F-1D7B5BA4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F07C21B-6526-4860-A19F-17AC4F5D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2F21CA5-3FDC-4143-87D4-D130F08B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25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6EC685-EFF1-498C-9766-A2437108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556CF2-235F-4889-9ACE-A55CCAFE1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9773D81-1446-48F4-BE86-1AB02C72D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0CC5920-D0CD-4A65-A44B-519785950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13939DF-0A36-4D0A-9FE2-389AA2C88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382C1C1-98A9-4164-98F9-5F3CFFBD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BEA244E-3674-471E-944C-2EA16748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6CBB536-390B-4FB0-856D-8C718454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91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272E28-AB03-471A-B91A-A50E133A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58A5676-A4BE-45B3-B9B8-61CF14A5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D59EDE9-B984-4C49-B666-5223BBA9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221E185-B971-4F2E-B2D9-C86B0DB0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3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72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7704910-9590-4BC3-BB88-5C62276C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9C27E7A-16D0-4841-A2F9-2BC249F37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F72985B-4DB1-4323-9E57-FAA7D82E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61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849D84-29D6-417F-81F2-20BBB5B6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B40E798-AE75-466C-858F-2BE3F5248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4807AA0-5EF6-4F80-AFB0-9DC09B09F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5A87F80-ECA2-4385-AC5B-BA85DBD6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00B74E1-5124-4579-8F9C-6F625194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C9EBF02-625D-48A4-9A48-C10170B2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4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365FCC-6926-4633-A72C-7319DFC70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F5A419E-1C5B-4A4C-9806-2540F7244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4ED372A-0E41-4E8C-9CFF-FA8B0D17A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9070A92-E8EB-4772-8E24-FA577A65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DC8457D-0CA3-4938-B534-82A4C88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26B34EF-44E3-4BEF-BCBF-BD257F3C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247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47945B-4394-405E-9CD0-93E3B0C4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B160DC9-EA05-465D-A8C7-6032F8FBE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8FB7ABC-73FC-4185-9238-2377C477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522FF99-8EC3-423D-B8B9-100DD7E6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A971E0-E9CC-44ED-8D84-2EBC525A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087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DA0DD7F-B25C-4A41-AF41-DCBE3153C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752D5DC-F4B9-491F-B696-ED598291C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8FAE70A-32DE-4FD3-BF12-0372F98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F44A2A-8EE7-41E5-91CF-1166C5C1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A8FD15-11B8-45D1-A628-3957418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79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ABC84-CD79-4F8A-8B2C-0631AD15B4AB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6443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CF6C-AB48-4145-9CD2-DA00EAC05549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4793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A50D9-D237-4433-99FB-A444C1A586A4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4076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BDABC-F711-4597-8ABF-D3394326ECCE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783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7A6F7-9955-464D-82FD-B7D9443146B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41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146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4E9E-1171-4EE8-90F0-24EE25EB2D42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9697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FD877-DAE7-4EF7-8996-E93FC9594007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9557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54639-9C0D-4FAF-95F6-C4F4176C7433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627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E6DB5-6B02-4C92-A039-03756B2BBDC8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0758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2F941-B879-467C-A3C5-8166A920575D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076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9262C-F0CB-4946-A9E2-D9A99654B6DC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6693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946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00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518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92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10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943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685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103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207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947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753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85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9/14/2021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48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15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07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72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37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3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6ABC6C3-2A12-45DD-86FC-47F1E55C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DE2E244-42DE-4113-A621-C6B64C16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AB5AE31-8DBF-4DF5-A633-62C9050E4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38DB619-CB95-4139-8402-B1294AA19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C2F0A53-ACCF-488C-AAD4-9DEAB8181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2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7CA22-7B4E-411B-8058-F1CACA9C7BA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=""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3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3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0.jpeg"/><Relationship Id="rId5" Type="http://schemas.openxmlformats.org/officeDocument/2006/relationships/image" Target="../media/image47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7.xml"/><Relationship Id="rId18" Type="http://schemas.openxmlformats.org/officeDocument/2006/relationships/slide" Target="slide4.xml"/><Relationship Id="rId3" Type="http://schemas.openxmlformats.org/officeDocument/2006/relationships/image" Target="../media/image9.png"/><Relationship Id="rId21" Type="http://schemas.openxmlformats.org/officeDocument/2006/relationships/image" Target="../media/image23.png"/><Relationship Id="rId7" Type="http://schemas.openxmlformats.org/officeDocument/2006/relationships/image" Target="../media/image13.png"/><Relationship Id="rId12" Type="http://schemas.openxmlformats.org/officeDocument/2006/relationships/image" Target="../media/image18.gif"/><Relationship Id="rId17" Type="http://schemas.openxmlformats.org/officeDocument/2006/relationships/image" Target="../media/image21.png"/><Relationship Id="rId2" Type="http://schemas.openxmlformats.org/officeDocument/2006/relationships/audio" Target="../media/audio1.wav"/><Relationship Id="rId16" Type="http://schemas.openxmlformats.org/officeDocument/2006/relationships/slide" Target="slide3.xml"/><Relationship Id="rId20" Type="http://schemas.openxmlformats.org/officeDocument/2006/relationships/slide" Target="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png"/><Relationship Id="rId11" Type="http://schemas.openxmlformats.org/officeDocument/2006/relationships/image" Target="../media/image17.gif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23" Type="http://schemas.openxmlformats.org/officeDocument/2006/relationships/image" Target="../media/image24.png"/><Relationship Id="rId10" Type="http://schemas.openxmlformats.org/officeDocument/2006/relationships/image" Target="../media/image16.gif"/><Relationship Id="rId19" Type="http://schemas.openxmlformats.org/officeDocument/2006/relationships/image" Target="../media/image22.png"/><Relationship Id="rId4" Type="http://schemas.openxmlformats.org/officeDocument/2006/relationships/image" Target="../media/image10.png"/><Relationship Id="rId9" Type="http://schemas.openxmlformats.org/officeDocument/2006/relationships/image" Target="../media/image15.gif"/><Relationship Id="rId14" Type="http://schemas.openxmlformats.org/officeDocument/2006/relationships/image" Target="../media/image19.png"/><Relationship Id="rId22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2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072" y="2728265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35">
            <a:extLst>
              <a:ext uri="{FF2B5EF4-FFF2-40B4-BE49-F238E27FC236}">
                <a16:creationId xmlns=""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=""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=""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=""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=""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=""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=""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5" y="149686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Niềm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vui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của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Bi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Bống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70AD6EF-9CCB-4467-97D7-C8EA7A6ED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02" y="1027803"/>
            <a:ext cx="7511103" cy="35131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94A5473-6FF3-4A08-B6DE-1196276BA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4299" y="1114176"/>
            <a:ext cx="4199626" cy="26922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44853E4-6FB4-473D-A032-D6859E9935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502" y="4540996"/>
            <a:ext cx="7511103" cy="2078129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="" xmlns:a16="http://schemas.microsoft.com/office/drawing/2014/main" id="{CD5B0876-2D63-407C-AAC5-63BDF5FBAFCF}"/>
              </a:ext>
            </a:extLst>
          </p:cNvPr>
          <p:cNvSpPr/>
          <p:nvPr/>
        </p:nvSpPr>
        <p:spPr>
          <a:xfrm>
            <a:off x="380383" y="975006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B1D896C6-B01A-4A7A-87AD-ADA54E12DA65}"/>
              </a:ext>
            </a:extLst>
          </p:cNvPr>
          <p:cNvSpPr/>
          <p:nvPr/>
        </p:nvSpPr>
        <p:spPr>
          <a:xfrm>
            <a:off x="324889" y="3707127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305841B4-0D80-4634-A392-FAFFFA78F8E7}"/>
              </a:ext>
            </a:extLst>
          </p:cNvPr>
          <p:cNvGrpSpPr/>
          <p:nvPr/>
        </p:nvGrpSpPr>
        <p:grpSpPr>
          <a:xfrm>
            <a:off x="6799654" y="4001505"/>
            <a:ext cx="5392346" cy="769441"/>
            <a:chOff x="708943" y="6018639"/>
            <a:chExt cx="5825836" cy="769441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0B6C12CA-78F1-4106-89D8-BEB9463C8EE3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72E87753-829D-453B-BB57-2B2D6CD1B54E}"/>
                </a:ext>
              </a:extLst>
            </p:cNvPr>
            <p:cNvSpPr txBox="1"/>
            <p:nvPr/>
          </p:nvSpPr>
          <p:spPr>
            <a:xfrm>
              <a:off x="799816" y="6018639"/>
              <a:ext cx="56609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đoạn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nối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tiếp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B164815A-E96F-4E40-8F57-5EF0C4037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956" y="0"/>
            <a:ext cx="1027044" cy="91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5802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20939" y="1993081"/>
            <a:ext cx="2426292" cy="2109019"/>
            <a:chOff x="20939" y="1993081"/>
            <a:chExt cx="2426292" cy="2109019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20939" y="2555941"/>
              <a:ext cx="24262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khó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2F8A156-1A38-4189-967A-512EDFFAE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742" y="1"/>
            <a:ext cx="997258" cy="87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5853" y="979821"/>
            <a:ext cx="83033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Hũ</a:t>
            </a:r>
            <a:r>
              <a:rPr lang="en-US" sz="4000" dirty="0" smtClean="0"/>
              <a:t>: </a:t>
            </a:r>
            <a:r>
              <a:rPr lang="en-US" sz="4000" dirty="0" err="1" smtClean="0"/>
              <a:t>bình</a:t>
            </a:r>
            <a:r>
              <a:rPr lang="en-US" sz="4000" dirty="0" smtClean="0"/>
              <a:t> </a:t>
            </a:r>
            <a:r>
              <a:rPr lang="en-US" sz="4000" dirty="0" err="1" smtClean="0"/>
              <a:t>sành</a:t>
            </a:r>
            <a:r>
              <a:rPr lang="en-US" sz="4000" dirty="0"/>
              <a:t> </a:t>
            </a:r>
            <a:r>
              <a:rPr lang="en-US" sz="4000" dirty="0" err="1" smtClean="0"/>
              <a:t>sứ</a:t>
            </a:r>
            <a:r>
              <a:rPr lang="en-US" sz="4000" dirty="0" smtClean="0"/>
              <a:t> </a:t>
            </a:r>
            <a:r>
              <a:rPr lang="en-US" sz="4000" dirty="0" err="1" smtClean="0"/>
              <a:t>loại</a:t>
            </a:r>
            <a:r>
              <a:rPr lang="en-US" sz="4000" dirty="0" smtClean="0"/>
              <a:t> </a:t>
            </a:r>
            <a:r>
              <a:rPr lang="en-US" sz="4000" dirty="0" err="1" smtClean="0"/>
              <a:t>nhỏ</a:t>
            </a:r>
            <a:r>
              <a:rPr lang="en-US" sz="4000" dirty="0" smtClean="0"/>
              <a:t>, ở </a:t>
            </a:r>
            <a:r>
              <a:rPr lang="en-US" sz="4000" dirty="0" err="1" smtClean="0"/>
              <a:t>giữa</a:t>
            </a:r>
            <a:r>
              <a:rPr lang="en-US" sz="4000" dirty="0" smtClean="0"/>
              <a:t> </a:t>
            </a:r>
            <a:r>
              <a:rPr lang="en-US" sz="4000" dirty="0" err="1" smtClean="0"/>
              <a:t>phình</a:t>
            </a:r>
            <a:r>
              <a:rPr lang="en-US" sz="4000" dirty="0" smtClean="0"/>
              <a:t> </a:t>
            </a:r>
            <a:r>
              <a:rPr lang="en-US" sz="4000" dirty="0" err="1" smtClean="0"/>
              <a:t>ra</a:t>
            </a:r>
            <a:r>
              <a:rPr lang="en-US" sz="4000" dirty="0" smtClean="0"/>
              <a:t>, </a:t>
            </a:r>
            <a:r>
              <a:rPr lang="en-US" sz="4000" dirty="0" err="1" smtClean="0"/>
              <a:t>nhỏ</a:t>
            </a:r>
            <a:r>
              <a:rPr lang="en-US" sz="4000" dirty="0" smtClean="0"/>
              <a:t> </a:t>
            </a:r>
            <a:r>
              <a:rPr lang="en-US" sz="4000" dirty="0" err="1" smtClean="0"/>
              <a:t>dần</a:t>
            </a:r>
            <a:r>
              <a:rPr lang="en-US" sz="4000" dirty="0" smtClean="0"/>
              <a:t> </a:t>
            </a:r>
            <a:r>
              <a:rPr lang="en-US" sz="4000" dirty="0" err="1" smtClean="0"/>
              <a:t>về</a:t>
            </a:r>
            <a:r>
              <a:rPr lang="en-US" sz="4000" dirty="0" smtClean="0"/>
              <a:t> </a:t>
            </a:r>
            <a:r>
              <a:rPr lang="en-US" sz="4000" dirty="0" err="1" smtClean="0"/>
              <a:t>đáy</a:t>
            </a:r>
            <a:r>
              <a:rPr lang="en-US" sz="4000" dirty="0" smtClean="0"/>
              <a:t>, </a:t>
            </a:r>
            <a:r>
              <a:rPr lang="en-US" sz="4000" dirty="0" err="1" smtClean="0"/>
              <a:t>dùng</a:t>
            </a:r>
            <a:r>
              <a:rPr lang="en-US" sz="4000" dirty="0" smtClean="0"/>
              <a:t> </a:t>
            </a:r>
            <a:r>
              <a:rPr lang="en-US" sz="4000" dirty="0" err="1" smtClean="0"/>
              <a:t>để</a:t>
            </a:r>
            <a:r>
              <a:rPr lang="en-US" sz="4000" dirty="0" smtClean="0"/>
              <a:t> </a:t>
            </a:r>
            <a:r>
              <a:rPr lang="en-US" sz="4000" dirty="0" err="1" smtClean="0"/>
              <a:t>đựng</a:t>
            </a:r>
            <a:r>
              <a:rPr lang="en-US" sz="4000" dirty="0" smtClean="0"/>
              <a:t>. </a:t>
            </a:r>
            <a:endParaRPr lang="en-US" sz="4000" dirty="0"/>
          </a:p>
        </p:txBody>
      </p:sp>
      <p:sp>
        <p:nvSpPr>
          <p:cNvPr id="5" name="AutoShape 2" descr="Hũ đựng trà tử sa cao cấp HTTS04 - Hồng tr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Hũ đựng trà tử sa cao cấp HTTS04 - Hồng trà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ũ sành đựng gạo phúc lộc 30k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062" y="2664880"/>
            <a:ext cx="3296267" cy="329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ũ sành đựng gạo - tài lộc - 35kg | Hũ sành đựng gạ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244" y="2492233"/>
            <a:ext cx="3406879" cy="340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35">
            <a:extLst>
              <a:ext uri="{FF2B5EF4-FFF2-40B4-BE49-F238E27FC236}">
                <a16:creationId xmlns=""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=""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=""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=""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=""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=""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=""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5" y="149686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Niềm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vui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của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Bi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Bống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70AD6EF-9CCB-4467-97D7-C8EA7A6ED7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502" y="1027803"/>
            <a:ext cx="7511103" cy="35131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94A5473-6FF3-4A08-B6DE-1196276BAA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4299" y="1114176"/>
            <a:ext cx="4199626" cy="26922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44853E4-6FB4-473D-A032-D6859E9935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502" y="4540996"/>
            <a:ext cx="7511103" cy="2078129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="" xmlns:a16="http://schemas.microsoft.com/office/drawing/2014/main" id="{C37A9E1E-1C97-4853-AF5C-55538AF89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02" y="382943"/>
            <a:ext cx="527050" cy="396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="" xmlns:a16="http://schemas.microsoft.com/office/drawing/2014/main" id="{85837910-D17B-49B6-A1E0-8E6647416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9" y="3959396"/>
            <a:ext cx="527050" cy="251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305841B4-0D80-4634-A392-FAFFFA78F8E7}"/>
              </a:ext>
            </a:extLst>
          </p:cNvPr>
          <p:cNvGrpSpPr/>
          <p:nvPr/>
        </p:nvGrpSpPr>
        <p:grpSpPr>
          <a:xfrm>
            <a:off x="6799654" y="4001505"/>
            <a:ext cx="5392346" cy="769441"/>
            <a:chOff x="708943" y="6018639"/>
            <a:chExt cx="5825836" cy="769441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0B6C12CA-78F1-4106-89D8-BEB9463C8EE3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72E87753-829D-453B-BB57-2B2D6CD1B54E}"/>
                </a:ext>
              </a:extLst>
            </p:cNvPr>
            <p:cNvSpPr txBox="1"/>
            <p:nvPr/>
          </p:nvSpPr>
          <p:spPr>
            <a:xfrm>
              <a:off x="799816" y="6018639"/>
              <a:ext cx="56609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toàn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bài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0392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>
            <a:extLst>
              <a:ext uri="{FF2B5EF4-FFF2-40B4-BE49-F238E27FC236}">
                <a16:creationId xmlns="" xmlns:a16="http://schemas.microsoft.com/office/drawing/2014/main" id="{BF567BB0-5218-44B4-9DC4-8122A52B06A8}"/>
              </a:ext>
            </a:extLst>
          </p:cNvPr>
          <p:cNvSpPr/>
          <p:nvPr/>
        </p:nvSpPr>
        <p:spPr>
          <a:xfrm>
            <a:off x="3040446" y="2682240"/>
            <a:ext cx="7513320" cy="2606039"/>
          </a:xfrm>
          <a:prstGeom prst="ellipse">
            <a:avLst/>
          </a:prstGeom>
          <a:solidFill>
            <a:srgbClr val="ED2F6A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sp>
        <p:nvSpPr>
          <p:cNvPr id="43" name="Hexagon 42">
            <a:extLst>
              <a:ext uri="{FF2B5EF4-FFF2-40B4-BE49-F238E27FC236}">
                <a16:creationId xmlns="" xmlns:a16="http://schemas.microsoft.com/office/drawing/2014/main" id="{C9A10510-73D6-48FC-9336-FA1260DCA4BA}"/>
              </a:ext>
            </a:extLst>
          </p:cNvPr>
          <p:cNvSpPr/>
          <p:nvPr/>
        </p:nvSpPr>
        <p:spPr>
          <a:xfrm>
            <a:off x="2539039" y="195751"/>
            <a:ext cx="9208710" cy="2545989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2AFF1E6-8493-4BEB-AD88-34B31DD52F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02409" y="128255"/>
            <a:ext cx="780947" cy="8152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36F7952-49CE-41AB-926B-9C3E8414E5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3291" y="873791"/>
            <a:ext cx="4048125" cy="18048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53291" y="3569760"/>
            <a:ext cx="4858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TÌM HIỂU </a:t>
            </a:r>
            <a:r>
              <a:rPr lang="en-US" altLang="zh-CN" sz="4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BÀI</a:t>
            </a:r>
            <a:endParaRPr lang="zh-CN" altLang="en-US" sz="4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35" name="15"/>
          <p:cNvSpPr/>
          <p:nvPr/>
        </p:nvSpPr>
        <p:spPr>
          <a:xfrm>
            <a:off x="1958340" y="535903"/>
            <a:ext cx="2392723" cy="171916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3992B5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7451" y="997403"/>
            <a:ext cx="16801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TIẾT 2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2994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" grpId="0"/>
      <p:bldP spid="35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384DE9D-1273-4658-9F1E-89C631CC6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911" y="128255"/>
            <a:ext cx="9686419" cy="34289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0047661-608C-4A03-9079-2F05BFDF6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5591" y="128255"/>
            <a:ext cx="867765" cy="81529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="" xmlns:a16="http://schemas.microsoft.com/office/drawing/2014/main" id="{856E1E43-C21E-4C15-A088-6FFD05BFF0EE}"/>
              </a:ext>
            </a:extLst>
          </p:cNvPr>
          <p:cNvSpPr/>
          <p:nvPr/>
        </p:nvSpPr>
        <p:spPr>
          <a:xfrm>
            <a:off x="2222205" y="4190035"/>
            <a:ext cx="2546565" cy="100699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9BD1A4C7-4C9F-4D31-B961-265DF74AFE0E}"/>
              </a:ext>
            </a:extLst>
          </p:cNvPr>
          <p:cNvSpPr/>
          <p:nvPr/>
        </p:nvSpPr>
        <p:spPr>
          <a:xfrm>
            <a:off x="6836735" y="4190035"/>
            <a:ext cx="2546565" cy="100699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A04A7DC5-8C82-4603-9BFC-4CDF9CCBA6A6}"/>
              </a:ext>
            </a:extLst>
          </p:cNvPr>
          <p:cNvCxnSpPr>
            <a:stCxn id="13" idx="0"/>
          </p:cNvCxnSpPr>
          <p:nvPr/>
        </p:nvCxnSpPr>
        <p:spPr>
          <a:xfrm flipV="1">
            <a:off x="3495488" y="1414130"/>
            <a:ext cx="1172205" cy="27759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9CDC08A2-ED1B-49DC-9526-3917E130AA6A}"/>
              </a:ext>
            </a:extLst>
          </p:cNvPr>
          <p:cNvCxnSpPr>
            <a:stCxn id="13" idx="0"/>
          </p:cNvCxnSpPr>
          <p:nvPr/>
        </p:nvCxnSpPr>
        <p:spPr>
          <a:xfrm flipV="1">
            <a:off x="3495488" y="1414130"/>
            <a:ext cx="3341247" cy="27759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="" xmlns:a16="http://schemas.microsoft.com/office/drawing/2014/main" id="{D360A5CD-3978-4AC4-872C-2660BB3C616C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3495488" y="1297172"/>
            <a:ext cx="5031824" cy="28928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69DE7DF3-C55D-41E4-86FB-9A9A6182AFBE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3495488" y="2427215"/>
            <a:ext cx="5887812" cy="17628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0FA337B4-90E6-43A7-91DF-9E854FB3C078}"/>
              </a:ext>
            </a:extLst>
          </p:cNvPr>
          <p:cNvCxnSpPr>
            <a:stCxn id="14" idx="0"/>
          </p:cNvCxnSpPr>
          <p:nvPr/>
        </p:nvCxnSpPr>
        <p:spPr>
          <a:xfrm flipH="1" flipV="1">
            <a:off x="2881423" y="1297172"/>
            <a:ext cx="5228595" cy="28928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1D61B048-DAD1-4559-9C1B-719F44B9C757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5598120" y="2349795"/>
            <a:ext cx="2511898" cy="18402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="" xmlns:a16="http://schemas.microsoft.com/office/drawing/2014/main" id="{1DFC951D-3FD1-489C-A286-B3BB9873A2EE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7335154" y="2427213"/>
            <a:ext cx="774864" cy="17628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40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=""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=""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222321" y="2844272"/>
            <a:ext cx="549247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vồng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kìa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đẹp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quá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,…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AutoShape 3">
            <a:extLst>
              <a:ext uri="{FF2B5EF4-FFF2-40B4-BE49-F238E27FC236}">
                <a16:creationId xmlns="" xmlns:a16="http://schemas.microsoft.com/office/drawing/2014/main" id="{21524754-C788-4C9F-8E18-3ABD698E7CB0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21159" y="360992"/>
            <a:ext cx="324260" cy="47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202A307-1BA9-4FB9-A877-0297B8B577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419" y="414905"/>
            <a:ext cx="9531958" cy="106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91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=""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=""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=""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85FCCBC-A8CA-477A-AA6C-BA727FAAA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76" y="5900387"/>
            <a:ext cx="1269508" cy="98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E763278-C313-4EDF-987E-F22E21837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02"/>
            <a:ext cx="12191995" cy="6856793"/>
          </a:xfrm>
          <a:prstGeom prst="rect">
            <a:avLst/>
          </a:prstGeom>
        </p:spPr>
      </p:pic>
      <p:pic>
        <p:nvPicPr>
          <p:cNvPr id="32" name="1b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BB610790-D290-419E-AF66-8F78EE25E9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17" y="1099333"/>
            <a:ext cx="3218967" cy="2243522"/>
          </a:xfrm>
          <a:prstGeom prst="rect">
            <a:avLst/>
          </a:prstGeom>
        </p:spPr>
      </p:pic>
      <p:pic>
        <p:nvPicPr>
          <p:cNvPr id="34" name="2b">
            <a:extLst>
              <a:ext uri="{FF2B5EF4-FFF2-40B4-BE49-F238E27FC236}">
                <a16:creationId xmlns="" xmlns:a16="http://schemas.microsoft.com/office/drawing/2014/main" id="{D91F0E31-F505-45CC-A500-C8C2CBDA9A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165" y="1099333"/>
            <a:ext cx="3212870" cy="2255716"/>
          </a:xfrm>
          <a:prstGeom prst="rect">
            <a:avLst/>
          </a:prstGeom>
        </p:spPr>
      </p:pic>
      <p:pic>
        <p:nvPicPr>
          <p:cNvPr id="36" name="3b">
            <a:extLst>
              <a:ext uri="{FF2B5EF4-FFF2-40B4-BE49-F238E27FC236}">
                <a16:creationId xmlns="" xmlns:a16="http://schemas.microsoft.com/office/drawing/2014/main" id="{014C4854-1F24-4C12-B5D7-588DEDA035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063" y="3417188"/>
            <a:ext cx="3194581" cy="2225233"/>
          </a:xfrm>
          <a:prstGeom prst="rect">
            <a:avLst/>
          </a:prstGeom>
        </p:spPr>
      </p:pic>
      <p:pic>
        <p:nvPicPr>
          <p:cNvPr id="38" name="4b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CC6EF77F-72C1-432E-A9A4-5E262484B3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264" y="3438230"/>
            <a:ext cx="3176291" cy="2225233"/>
          </a:xfrm>
          <a:prstGeom prst="rect">
            <a:avLst/>
          </a:prstGeom>
        </p:spPr>
      </p:pic>
      <p:pic>
        <p:nvPicPr>
          <p:cNvPr id="53" name="Picture 52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069B54F1-CC45-43F6-97AD-194D52974AA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08">
            <a:off x="11579833" y="2857144"/>
            <a:ext cx="241845" cy="196196"/>
          </a:xfrm>
          <a:prstGeom prst="rect">
            <a:avLst/>
          </a:prstGeom>
        </p:spPr>
      </p:pic>
      <p:pic>
        <p:nvPicPr>
          <p:cNvPr id="57" name="buom" descr="A insect on the ground&#10;&#10;Description generated with high confidence">
            <a:extLst>
              <a:ext uri="{FF2B5EF4-FFF2-40B4-BE49-F238E27FC236}">
                <a16:creationId xmlns="" xmlns:a16="http://schemas.microsoft.com/office/drawing/2014/main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835381" y="2493526"/>
            <a:ext cx="963915" cy="9234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26" y="4934926"/>
            <a:ext cx="506290" cy="5062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73" y="144615"/>
            <a:ext cx="868643" cy="644243"/>
          </a:xfrm>
          <a:prstGeom prst="rect">
            <a:avLst/>
          </a:prstGeom>
        </p:spPr>
      </p:pic>
      <p:pic>
        <p:nvPicPr>
          <p:cNvPr id="4" name="Picture 3">
            <a:hlinkClick r:id="rId13" action="ppaction://hlinksldjump"/>
            <a:extLst>
              <a:ext uri="{FF2B5EF4-FFF2-40B4-BE49-F238E27FC236}">
                <a16:creationId xmlns="" xmlns:a16="http://schemas.microsoft.com/office/drawing/2014/main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7446645" y="6219825"/>
            <a:ext cx="1506247" cy="5581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54C3F12-C796-43C9-A1D2-7BBDD7BCE92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47817" y="947451"/>
            <a:ext cx="6619737" cy="4659133"/>
          </a:xfrm>
          <a:prstGeom prst="rect">
            <a:avLst/>
          </a:prstGeom>
        </p:spPr>
      </p:pic>
      <p:pic>
        <p:nvPicPr>
          <p:cNvPr id="20" name="1a">
            <a:hlinkClick r:id="rId16" action="ppaction://hlinksldjump"/>
            <a:extLst>
              <a:ext uri="{FF2B5EF4-FFF2-40B4-BE49-F238E27FC236}">
                <a16:creationId xmlns="" xmlns:a16="http://schemas.microsoft.com/office/drawing/2014/main" id="{1D755C37-7225-46B6-AECB-63145FE021F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419" y="788858"/>
            <a:ext cx="3449389" cy="2384680"/>
          </a:xfrm>
          <a:prstGeom prst="rect">
            <a:avLst/>
          </a:prstGeom>
        </p:spPr>
      </p:pic>
      <p:pic>
        <p:nvPicPr>
          <p:cNvPr id="22" name="2a">
            <a:hlinkClick r:id="rId18" action="ppaction://hlinksldjump"/>
            <a:extLst>
              <a:ext uri="{FF2B5EF4-FFF2-40B4-BE49-F238E27FC236}">
                <a16:creationId xmlns="" xmlns:a16="http://schemas.microsoft.com/office/drawing/2014/main" id="{E6388EE3-A630-4AAD-8615-8FA7CF881B6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808" y="736218"/>
            <a:ext cx="3235685" cy="2437320"/>
          </a:xfrm>
          <a:prstGeom prst="rect">
            <a:avLst/>
          </a:prstGeom>
        </p:spPr>
      </p:pic>
      <p:pic>
        <p:nvPicPr>
          <p:cNvPr id="23" name="3a">
            <a:hlinkClick r:id="rId20" action="ppaction://hlinksldjump"/>
            <a:extLst>
              <a:ext uri="{FF2B5EF4-FFF2-40B4-BE49-F238E27FC236}">
                <a16:creationId xmlns="" xmlns:a16="http://schemas.microsoft.com/office/drawing/2014/main" id="{92318311-7088-4865-B336-5759C85325C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16" y="3005504"/>
            <a:ext cx="3371991" cy="2601079"/>
          </a:xfrm>
          <a:prstGeom prst="rect">
            <a:avLst/>
          </a:prstGeom>
        </p:spPr>
      </p:pic>
      <p:pic>
        <p:nvPicPr>
          <p:cNvPr id="24" name="4a">
            <a:hlinkClick r:id="rId22" action="ppaction://hlinksldjump"/>
            <a:extLst>
              <a:ext uri="{FF2B5EF4-FFF2-40B4-BE49-F238E27FC236}">
                <a16:creationId xmlns="" xmlns:a16="http://schemas.microsoft.com/office/drawing/2014/main" id="{89768423-E81D-4E09-86F4-B6A0DBF3AB2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806" y="2985757"/>
            <a:ext cx="3294993" cy="267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0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  <a:extLst>
              <a:ext uri="{FF2B5EF4-FFF2-40B4-BE49-F238E27FC236}">
                <a16:creationId xmlns="" xmlns:a16="http://schemas.microsoft.com/office/drawing/2014/main" id="{51610815-90AC-4463-A02A-2631C4B67A8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15EF1AB-B4D0-4F5F-8B39-FAE257D613F7}"/>
              </a:ext>
            </a:extLst>
          </p:cNvPr>
          <p:cNvSpPr txBox="1"/>
          <p:nvPr/>
        </p:nvSpPr>
        <p:spPr>
          <a:xfrm>
            <a:off x="1061526" y="1354238"/>
            <a:ext cx="101825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qua ở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kumimoji="0" lang="en-US" sz="3200" b="0" i="0" u="none" strike="noStrike" kern="1200" cap="none" spc="0" normalizeH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200" baseline="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aseline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aseline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3200" baseline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aseline="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B29C377-1663-4A93-951F-A769749FB432}"/>
              </a:ext>
            </a:extLst>
          </p:cNvPr>
          <p:cNvSpPr txBox="1"/>
          <p:nvPr/>
        </p:nvSpPr>
        <p:spPr>
          <a:xfrm>
            <a:off x="4167002" y="3730482"/>
            <a:ext cx="3047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63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BAC73DBC-8EDB-4C1D-ADC5-59A21F8A3FC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CF2F40B-0C06-41A2-98EB-3C7D4751E754}"/>
              </a:ext>
            </a:extLst>
          </p:cNvPr>
          <p:cNvSpPr txBox="1"/>
          <p:nvPr/>
        </p:nvSpPr>
        <p:spPr>
          <a:xfrm>
            <a:off x="2959994" y="1884854"/>
            <a:ext cx="592181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BA46285-AC70-4F24-87DC-EF5358B6E211}"/>
              </a:ext>
            </a:extLst>
          </p:cNvPr>
          <p:cNvSpPr txBox="1"/>
          <p:nvPr/>
        </p:nvSpPr>
        <p:spPr>
          <a:xfrm>
            <a:off x="1250066" y="3300714"/>
            <a:ext cx="954780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79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E8A3D8D8-1DFA-4A8B-9290-10ED9F0F074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CF2F40B-0C06-41A2-98EB-3C7D4751E754}"/>
              </a:ext>
            </a:extLst>
          </p:cNvPr>
          <p:cNvSpPr txBox="1"/>
          <p:nvPr/>
        </p:nvSpPr>
        <p:spPr>
          <a:xfrm>
            <a:off x="1305603" y="1863296"/>
            <a:ext cx="931780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3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ở </a:t>
            </a:r>
            <a:r>
              <a:rPr lang="en-US" sz="3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BA46285-AC70-4F24-87DC-EF5358B6E211}"/>
              </a:ext>
            </a:extLst>
          </p:cNvPr>
          <p:cNvSpPr txBox="1"/>
          <p:nvPr/>
        </p:nvSpPr>
        <p:spPr>
          <a:xfrm>
            <a:off x="1250066" y="3300714"/>
            <a:ext cx="996619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8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800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800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ở </a:t>
            </a:r>
            <a:r>
              <a:rPr lang="en-US" sz="38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800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8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800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800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800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800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3800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8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800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800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noProof="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15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="" xmlns:a16="http://schemas.microsoft.com/office/drawing/2014/main" id="{1D6E0EC9-6BBF-42E5-9782-CD06E7F07821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FA92D6B-6B91-4DB9-A69B-6920AF53839F}"/>
              </a:ext>
            </a:extLst>
          </p:cNvPr>
          <p:cNvSpPr txBox="1"/>
          <p:nvPr/>
        </p:nvSpPr>
        <p:spPr>
          <a:xfrm>
            <a:off x="1899290" y="2872142"/>
            <a:ext cx="830227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351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4" y="315468"/>
            <a:ext cx="11649456" cy="6377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135">
            <a:extLst>
              <a:ext uri="{FF2B5EF4-FFF2-40B4-BE49-F238E27FC236}">
                <a16:creationId xmlns=""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=""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=""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=""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=""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=""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=""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5" y="149686"/>
            <a:ext cx="61682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Niềm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vui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của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Bi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và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Bống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70AD6EF-9CCB-4467-97D7-C8EA7A6ED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02" y="1027803"/>
            <a:ext cx="7511103" cy="35131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94A5473-6FF3-4A08-B6DE-1196276BA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4299" y="2240280"/>
            <a:ext cx="4199626" cy="3044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44853E4-6FB4-473D-A032-D6859E9935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12" y="4540996"/>
            <a:ext cx="7301893" cy="20781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D3E14D5-46E1-4DB9-A637-4098ED043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320" y="1"/>
            <a:ext cx="868680" cy="83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6226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="" xmlns:a16="http://schemas.microsoft.com/office/drawing/2014/main" id="{BB9BF4F1-0998-404D-B991-9FA42CC3CE3A}"/>
              </a:ext>
            </a:extLst>
          </p:cNvPr>
          <p:cNvSpPr/>
          <p:nvPr/>
        </p:nvSpPr>
        <p:spPr>
          <a:xfrm>
            <a:off x="188076" y="926462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=""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=""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=""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=""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=""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=""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=""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5" y="149686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Niềm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vui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của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Bi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và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Bống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70AD6EF-9CCB-4467-97D7-C8EA7A6ED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02" y="1027803"/>
            <a:ext cx="7511103" cy="35131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94A5473-6FF3-4A08-B6DE-1196276BA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4299" y="1114176"/>
            <a:ext cx="4199626" cy="26922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44853E4-6FB4-473D-A032-D6859E9935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12" y="4540996"/>
            <a:ext cx="7301893" cy="2078129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F61AC645-213E-4AE0-8CA1-FD60A635E299}"/>
              </a:ext>
            </a:extLst>
          </p:cNvPr>
          <p:cNvCxnSpPr/>
          <p:nvPr/>
        </p:nvCxnSpPr>
        <p:spPr>
          <a:xfrm flipH="1">
            <a:off x="7336449" y="87830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F9EC5D5D-97BA-43A3-B507-5D02E64DB81C}"/>
              </a:ext>
            </a:extLst>
          </p:cNvPr>
          <p:cNvCxnSpPr>
            <a:cxnSpLocks/>
          </p:cNvCxnSpPr>
          <p:nvPr/>
        </p:nvCxnSpPr>
        <p:spPr>
          <a:xfrm flipH="1">
            <a:off x="4779352" y="1295397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884A5D38-1C40-4B33-A4B1-37D3F337E1E4}"/>
              </a:ext>
            </a:extLst>
          </p:cNvPr>
          <p:cNvCxnSpPr>
            <a:cxnSpLocks/>
          </p:cNvCxnSpPr>
          <p:nvPr/>
        </p:nvCxnSpPr>
        <p:spPr>
          <a:xfrm flipH="1">
            <a:off x="3710716" y="1573600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E4A180E9-9754-492B-BA08-21651A1B195A}"/>
              </a:ext>
            </a:extLst>
          </p:cNvPr>
          <p:cNvCxnSpPr>
            <a:cxnSpLocks/>
          </p:cNvCxnSpPr>
          <p:nvPr/>
        </p:nvCxnSpPr>
        <p:spPr>
          <a:xfrm flipH="1">
            <a:off x="6486966" y="1993358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A60238C9-C6B4-4A2B-AC0C-90CC6AD0ED88}"/>
              </a:ext>
            </a:extLst>
          </p:cNvPr>
          <p:cNvCxnSpPr>
            <a:cxnSpLocks/>
          </p:cNvCxnSpPr>
          <p:nvPr/>
        </p:nvCxnSpPr>
        <p:spPr>
          <a:xfrm flipH="1">
            <a:off x="2525991" y="2300056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806784E6-BAE0-43AA-8AB7-AAA940E51377}"/>
              </a:ext>
            </a:extLst>
          </p:cNvPr>
          <p:cNvCxnSpPr>
            <a:cxnSpLocks/>
          </p:cNvCxnSpPr>
          <p:nvPr/>
        </p:nvCxnSpPr>
        <p:spPr>
          <a:xfrm flipH="1">
            <a:off x="3862997" y="2530430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779DF0A0-0650-4638-9481-7C96BB55C140}"/>
              </a:ext>
            </a:extLst>
          </p:cNvPr>
          <p:cNvCxnSpPr>
            <a:cxnSpLocks/>
          </p:cNvCxnSpPr>
          <p:nvPr/>
        </p:nvCxnSpPr>
        <p:spPr>
          <a:xfrm flipH="1">
            <a:off x="2144365" y="2959853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F730C733-3B6F-40C5-B98D-D2D13E5DB0C1}"/>
              </a:ext>
            </a:extLst>
          </p:cNvPr>
          <p:cNvCxnSpPr>
            <a:cxnSpLocks/>
          </p:cNvCxnSpPr>
          <p:nvPr/>
        </p:nvCxnSpPr>
        <p:spPr>
          <a:xfrm flipH="1">
            <a:off x="6319758" y="3195685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6A51D7BC-39A7-4A0E-B8EC-CF5904D93A0A}"/>
              </a:ext>
            </a:extLst>
          </p:cNvPr>
          <p:cNvCxnSpPr>
            <a:cxnSpLocks/>
          </p:cNvCxnSpPr>
          <p:nvPr/>
        </p:nvCxnSpPr>
        <p:spPr>
          <a:xfrm flipH="1">
            <a:off x="4807561" y="3633156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2BE0AAFA-BE3A-4D5D-9ED2-038389C122E4}"/>
              </a:ext>
            </a:extLst>
          </p:cNvPr>
          <p:cNvCxnSpPr>
            <a:cxnSpLocks/>
          </p:cNvCxnSpPr>
          <p:nvPr/>
        </p:nvCxnSpPr>
        <p:spPr>
          <a:xfrm flipH="1">
            <a:off x="5611792" y="3952163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C78E74A6-0877-4750-B1D8-76153C76C6F1}"/>
              </a:ext>
            </a:extLst>
          </p:cNvPr>
          <p:cNvCxnSpPr>
            <a:cxnSpLocks/>
          </p:cNvCxnSpPr>
          <p:nvPr/>
        </p:nvCxnSpPr>
        <p:spPr>
          <a:xfrm flipH="1">
            <a:off x="1987242" y="4536021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97C4BE3C-BBA9-48CE-8A31-71D997231195}"/>
              </a:ext>
            </a:extLst>
          </p:cNvPr>
          <p:cNvCxnSpPr>
            <a:cxnSpLocks/>
          </p:cNvCxnSpPr>
          <p:nvPr/>
        </p:nvCxnSpPr>
        <p:spPr>
          <a:xfrm flipH="1">
            <a:off x="1005710" y="5195469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481638BE-CC70-4926-9A33-8A98D6483026}"/>
              </a:ext>
            </a:extLst>
          </p:cNvPr>
          <p:cNvCxnSpPr>
            <a:cxnSpLocks/>
          </p:cNvCxnSpPr>
          <p:nvPr/>
        </p:nvCxnSpPr>
        <p:spPr>
          <a:xfrm flipH="1">
            <a:off x="7339796" y="5463174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D28B7A67-A4E0-4903-9ED8-CFAB5D0BBCE8}"/>
              </a:ext>
            </a:extLst>
          </p:cNvPr>
          <p:cNvCxnSpPr>
            <a:cxnSpLocks/>
          </p:cNvCxnSpPr>
          <p:nvPr/>
        </p:nvCxnSpPr>
        <p:spPr>
          <a:xfrm flipH="1">
            <a:off x="7522527" y="5830197"/>
            <a:ext cx="76200" cy="419758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5D5243C0-B019-4078-9602-71FB7CC40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008" y="1"/>
            <a:ext cx="943992" cy="83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9453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4&quot;&gt;&lt;object type=&quot;3&quot; unique_id=&quot;10006&quot;&gt;&lt;property id=&quot;20148&quot; value=&quot;5&quot;/&gt;&lt;property id=&quot;20300&quot; value=&quot;Slide 1&quot;/&gt;&lt;property id=&quot;20307&quot; value=&quot;474&quot;/&gt;&lt;/object&gt;&lt;object type=&quot;3&quot; unique_id=&quot;10007&quot;&gt;&lt;property id=&quot;20148&quot; value=&quot;5&quot;/&gt;&lt;property id=&quot;20300&quot; value=&quot;Slide 2&quot;/&gt;&lt;property id=&quot;20307&quot; value=&quot;258&quot;/&gt;&lt;/object&gt;&lt;object type=&quot;3&quot; unique_id=&quot;10008&quot;&gt;&lt;property id=&quot;20148&quot; value=&quot;5&quot;/&gt;&lt;property id=&quot;20300&quot; value=&quot;Slide 3&quot;/&gt;&lt;property id=&quot;20307&quot; value=&quot;260&quot;/&gt;&lt;/object&gt;&lt;object type=&quot;3&quot; unique_id=&quot;10009&quot;&gt;&lt;property id=&quot;20148&quot; value=&quot;5&quot;/&gt;&lt;property id=&quot;20300&quot; value=&quot;Slide 4&quot;/&gt;&lt;property id=&quot;20307&quot; value=&quot;261&quot;/&gt;&lt;/object&gt;&lt;object type=&quot;3&quot; unique_id=&quot;10010&quot;&gt;&lt;property id=&quot;20148&quot; value=&quot;5&quot;/&gt;&lt;property id=&quot;20300&quot; value=&quot;Slide 5&quot;/&gt;&lt;property id=&quot;20307&quot; value=&quot;262&quot;/&gt;&lt;/object&gt;&lt;object type=&quot;3&quot; unique_id=&quot;10011&quot;&gt;&lt;property id=&quot;20148&quot; value=&quot;5&quot;/&gt;&lt;property id=&quot;20300&quot; value=&quot;Slide 6&quot;/&gt;&lt;property id=&quot;20307&quot; value=&quot;263&quot;/&gt;&lt;/object&gt;&lt;object type=&quot;3&quot; unique_id=&quot;10012&quot;&gt;&lt;property id=&quot;20148&quot; value=&quot;5&quot;/&gt;&lt;property id=&quot;20300&quot; value=&quot;Slide 7&quot;/&gt;&lt;property id=&quot;20307&quot; value=&quot;310&quot;/&gt;&lt;/object&gt;&lt;object type=&quot;3&quot; unique_id=&quot;10013&quot;&gt;&lt;property id=&quot;20148&quot; value=&quot;5&quot;/&gt;&lt;property id=&quot;20300&quot; value=&quot;Slide 8&quot;/&gt;&lt;property id=&quot;20307&quot; value=&quot;497&quot;/&gt;&lt;/object&gt;&lt;object type=&quot;3&quot; unique_id=&quot;10014&quot;&gt;&lt;property id=&quot;20148&quot; value=&quot;5&quot;/&gt;&lt;property id=&quot;20300&quot; value=&quot;Slide 9&quot;/&gt;&lt;property id=&quot;20307&quot; value=&quot;467&quot;/&gt;&lt;/object&gt;&lt;object type=&quot;3&quot; unique_id=&quot;10015&quot;&gt;&lt;property id=&quot;20148&quot; value=&quot;5&quot;/&gt;&lt;property id=&quot;20300&quot; value=&quot;Slide 10&quot;/&gt;&lt;property id=&quot;20307&quot; value=&quot;486&quot;/&gt;&lt;/object&gt;&lt;object type=&quot;3&quot; unique_id=&quot;10016&quot;&gt;&lt;property id=&quot;20148&quot; value=&quot;5&quot;/&gt;&lt;property id=&quot;20300&quot; value=&quot;Slide 11&quot;/&gt;&lt;property id=&quot;20307&quot; value=&quot;499&quot;/&gt;&lt;/object&gt;&lt;object type=&quot;3&quot; unique_id=&quot;10017&quot;&gt;&lt;property id=&quot;20148&quot; value=&quot;5&quot;/&gt;&lt;property id=&quot;20300&quot; value=&quot;Slide 12&quot;/&gt;&lt;property id=&quot;20307&quot; value=&quot;477&quot;/&gt;&lt;/object&gt;&lt;object type=&quot;3&quot; unique_id=&quot;10018&quot;&gt;&lt;property id=&quot;20148&quot; value=&quot;5&quot;/&gt;&lt;property id=&quot;20300&quot; value=&quot;Slide 13&quot;/&gt;&lt;property id=&quot;20307&quot; value=&quot;500&quot;/&gt;&lt;/object&gt;&lt;object type=&quot;3&quot; unique_id=&quot;10019&quot;&gt;&lt;property id=&quot;20148&quot; value=&quot;5&quot;/&gt;&lt;property id=&quot;20300&quot; value=&quot;Slide 14&quot;/&gt;&lt;property id=&quot;20307&quot; value=&quot;338&quot;/&gt;&lt;/object&gt;&lt;object type=&quot;3&quot; unique_id=&quot;10020&quot;&gt;&lt;property id=&quot;20148&quot; value=&quot;5&quot;/&gt;&lt;property id=&quot;20300&quot; value=&quot;Slide 15&quot;/&gt;&lt;property id=&quot;20307&quot; value=&quot;501&quot;/&gt;&lt;/object&gt;&lt;object type=&quot;3&quot; unique_id=&quot;10021&quot;&gt;&lt;property id=&quot;20148&quot; value=&quot;5&quot;/&gt;&lt;property id=&quot;20300&quot; value=&quot;Slide 16&quot;/&gt;&lt;property id=&quot;20307&quot; value=&quot;340&quot;/&gt;&lt;/object&gt;&lt;object type=&quot;3&quot; unique_id=&quot;10022&quot;&gt;&lt;property id=&quot;20148&quot; value=&quot;5&quot;/&gt;&lt;property id=&quot;20300&quot; value=&quot;Slide 17&quot;/&gt;&lt;property id=&quot;20307&quot; value=&quot;480&quot;/&gt;&lt;/object&gt;&lt;object type=&quot;3&quot; unique_id=&quot;10023&quot;&gt;&lt;property id=&quot;20148&quot; value=&quot;5&quot;/&gt;&lt;property id=&quot;20300&quot; value=&quot;Slide 18&quot;/&gt;&lt;property id=&quot;20307&quot; value=&quot;503&quot;/&gt;&lt;/object&gt;&lt;object type=&quot;3&quot; unique_id=&quot;10033&quot;&gt;&lt;property id=&quot;20148&quot; value=&quot;5&quot;/&gt;&lt;property id=&quot;20300&quot; value=&quot;Slide 19&quot;/&gt;&lt;property id=&quot;20307&quot; value=&quot;476&quot;/&gt;&lt;/object&gt;&lt;/object&gt;&lt;object type=&quot;8&quot; unique_id=&quot;1006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191</Words>
  <Application>Microsoft Office PowerPoint</Application>
  <PresentationFormat>Custom</PresentationFormat>
  <Paragraphs>47</Paragraphs>
  <Slides>16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3_Office Theme</vt:lpstr>
      <vt:lpstr>Office Theme</vt:lpstr>
      <vt:lpstr>Default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hp</cp:lastModifiedBy>
  <cp:revision>28</cp:revision>
  <dcterms:created xsi:type="dcterms:W3CDTF">2021-05-22T00:11:39Z</dcterms:created>
  <dcterms:modified xsi:type="dcterms:W3CDTF">2021-09-14T10:39:05Z</dcterms:modified>
</cp:coreProperties>
</file>