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4" r:id="rId4"/>
    <p:sldId id="290" r:id="rId5"/>
    <p:sldId id="286" r:id="rId6"/>
    <p:sldId id="289" r:id="rId7"/>
    <p:sldId id="291" r:id="rId8"/>
    <p:sldId id="292" r:id="rId9"/>
    <p:sldId id="285" r:id="rId10"/>
    <p:sldId id="293" r:id="rId11"/>
    <p:sldId id="287" r:id="rId12"/>
    <p:sldId id="283" r:id="rId13"/>
    <p:sldId id="294" r:id="rId14"/>
    <p:sldId id="295" r:id="rId15"/>
    <p:sldId id="298" r:id="rId16"/>
    <p:sldId id="299" r:id="rId17"/>
    <p:sldId id="300" r:id="rId18"/>
    <p:sldId id="301" r:id="rId19"/>
    <p:sldId id="296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B56B-FDCE-40E4-B446-766886C301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048FD-6D77-4B43-9E34-2B937FDB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CON VẬT QUANH EM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17" b="6207"/>
          <a:stretch/>
        </p:blipFill>
        <p:spPr>
          <a:xfrm>
            <a:off x="0" y="472965"/>
            <a:ext cx="9144000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dụng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26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 t="4610" b="627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220717"/>
            <a:ext cx="8560675" cy="53602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Ngoài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đem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ích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cho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còn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có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những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ảnh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hưởng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đến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sức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khỏe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đời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759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236482"/>
            <a:ext cx="8371490" cy="517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62" y="5423341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phải</a:t>
            </a:r>
            <a:r>
              <a:rPr lang="en-US" sz="4000" b="1" dirty="0"/>
              <a:t> </a:t>
            </a:r>
            <a:r>
              <a:rPr lang="en-US" sz="4000" b="1" dirty="0" err="1"/>
              <a:t>ngủ</a:t>
            </a:r>
            <a:r>
              <a:rPr lang="en-US" sz="4000" b="1" dirty="0"/>
              <a:t> </a:t>
            </a:r>
            <a:r>
              <a:rPr lang="en-US" sz="4000" b="1" dirty="0" err="1"/>
              <a:t>màn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167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0"/>
            <a:ext cx="8371490" cy="51710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8731" y="5328745"/>
            <a:ext cx="8371490" cy="1229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phòng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muỗi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mắc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bệnh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huyết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23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phòng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tránh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bệnh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xuất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huyết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ngoài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việc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ngủ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màn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4593" y="2175641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   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phòng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tránh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bệnh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xuất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huyết</a:t>
            </a:r>
            <a:r>
              <a:rPr lang="en-US" sz="4400" b="1" dirty="0">
                <a:solidFill>
                  <a:srgbClr val="FF0000"/>
                </a:solidFill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diệt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muỗi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diệt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bọ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gậy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vệ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sinh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cửa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sạch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sẽ</a:t>
            </a:r>
            <a:r>
              <a:rPr lang="en-US" sz="4400" b="1" dirty="0">
                <a:solidFill>
                  <a:srgbClr val="FF0000"/>
                </a:solidFill>
              </a:rPr>
              <a:t>,...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FF00"/>
                </a:solidFill>
              </a:rPr>
              <a:t>Đề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phòng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tránh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khác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chúng</a:t>
            </a:r>
            <a:r>
              <a:rPr lang="en-US" sz="4000" b="1" dirty="0">
                <a:solidFill>
                  <a:srgbClr val="FFFF00"/>
                </a:solidFill>
              </a:rPr>
              <a:t> ta </a:t>
            </a:r>
            <a:r>
              <a:rPr lang="en-US" sz="4000" b="1" dirty="0" err="1">
                <a:solidFill>
                  <a:srgbClr val="FFFF00"/>
                </a:solidFill>
              </a:rPr>
              <a:t>phải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làm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gì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9186" y="2664372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</a:rPr>
              <a:t>Ăn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uống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solidFill>
                  <a:srgbClr val="FF0000"/>
                </a:solidFill>
              </a:rPr>
              <a:t>hợp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; </a:t>
            </a:r>
            <a:r>
              <a:rPr lang="en-US" sz="5400" b="1" dirty="0" err="1">
                <a:solidFill>
                  <a:srgbClr val="FF0000"/>
                </a:solidFill>
              </a:rPr>
              <a:t>giữ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môi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trường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,...</a:t>
            </a:r>
          </a:p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FF00"/>
                </a:solidFill>
              </a:rPr>
              <a:t>Đối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với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ích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chúng</a:t>
            </a:r>
            <a:r>
              <a:rPr lang="en-US" sz="4400" b="1" dirty="0">
                <a:solidFill>
                  <a:srgbClr val="FFFF00"/>
                </a:solidFill>
              </a:rPr>
              <a:t> ta </a:t>
            </a:r>
            <a:r>
              <a:rPr lang="en-US" sz="4400" b="1" dirty="0" err="1">
                <a:solidFill>
                  <a:srgbClr val="FFFF00"/>
                </a:solidFill>
              </a:rPr>
              <a:t>cần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làm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gì</a:t>
            </a:r>
            <a:r>
              <a:rPr lang="en-US" sz="4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99545" y="2443655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2916621"/>
            <a:ext cx="895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    </a:t>
            </a:r>
            <a:r>
              <a:rPr lang="en-US" sz="6000" b="1" dirty="0" err="1">
                <a:solidFill>
                  <a:srgbClr val="FF0000"/>
                </a:solidFill>
              </a:rPr>
              <a:t>Phải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chăm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sóc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solidFill>
                  <a:srgbClr val="FF0000"/>
                </a:solidFill>
              </a:rPr>
              <a:t>bảo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vệ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yêu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quý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chúng</a:t>
            </a:r>
            <a:r>
              <a:rPr lang="en-US" sz="6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5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472967"/>
            <a:ext cx="8718331" cy="46981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như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chó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mèo</a:t>
            </a:r>
            <a:r>
              <a:rPr lang="en-US" sz="3600" b="1" dirty="0">
                <a:solidFill>
                  <a:srgbClr val="FF0000"/>
                </a:solidFill>
              </a:rPr>
              <a:t>, ..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cẩn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đùa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</a:rPr>
              <a:t>nạn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tích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cào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cắn</a:t>
            </a:r>
            <a:r>
              <a:rPr lang="en-US" sz="3600" b="1" dirty="0">
                <a:solidFill>
                  <a:srgbClr val="FF0000"/>
                </a:solidFill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200596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2509024"/>
            <a:ext cx="4848225" cy="1896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6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73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116" b="7815"/>
          <a:stretch/>
        </p:blipFill>
        <p:spPr>
          <a:xfrm>
            <a:off x="236484" y="583324"/>
            <a:ext cx="8607972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Khởi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động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97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19807" y="331076"/>
            <a:ext cx="7520152" cy="21441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bộ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01111" y="2711669"/>
            <a:ext cx="7441324" cy="31846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phần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lớn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đều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đầu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thân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và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cơ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quan</a:t>
            </a:r>
            <a:r>
              <a:rPr lang="en-US" sz="4400" b="1" dirty="0">
                <a:solidFill>
                  <a:srgbClr val="FFFF00"/>
                </a:solidFill>
              </a:rPr>
              <a:t> di </a:t>
            </a:r>
            <a:r>
              <a:rPr lang="en-US" sz="4400" b="1" dirty="0" err="1">
                <a:solidFill>
                  <a:srgbClr val="FFFF00"/>
                </a:solidFill>
              </a:rPr>
              <a:t>chuyển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24563" r="38363" b="40302"/>
          <a:stretch/>
        </p:blipFill>
        <p:spPr bwMode="auto">
          <a:xfrm>
            <a:off x="0" y="0"/>
            <a:ext cx="9144001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65" y="4950371"/>
            <a:ext cx="865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 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lợi</a:t>
            </a:r>
            <a:r>
              <a:rPr lang="en-US" sz="4000" b="1" dirty="0"/>
              <a:t> </a:t>
            </a:r>
            <a:r>
              <a:rPr lang="en-US" sz="4000" b="1" dirty="0" err="1"/>
              <a:t>ích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7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4"/>
            <a:ext cx="4745420" cy="350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2933"/>
            <a:ext cx="4745421" cy="33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22145"/>
          <a:stretch/>
        </p:blipFill>
        <p:spPr>
          <a:xfrm>
            <a:off x="4745421" y="-39414"/>
            <a:ext cx="4650828" cy="351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5988"/>
          <a:stretch/>
        </p:blipFill>
        <p:spPr>
          <a:xfrm>
            <a:off x="4745420" y="3472933"/>
            <a:ext cx="4650828" cy="33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6483" y="583324"/>
            <a:ext cx="8513379" cy="49819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ích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ăn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cảnh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kéo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xiếc</a:t>
            </a:r>
            <a:r>
              <a:rPr lang="en-US" sz="4400" b="1" dirty="0">
                <a:solidFill>
                  <a:srgbClr val="FF0000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419666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304</Words>
  <Application>Microsoft Office PowerPoint</Application>
  <PresentationFormat>Trình chiếu Trên màn hình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6" baseType="lpstr">
      <vt:lpstr>.VnBodoni</vt:lpstr>
      <vt:lpstr>Arial</vt:lpstr>
      <vt:lpstr>Calibri</vt:lpstr>
      <vt:lpstr>Calibri Light</vt:lpstr>
      <vt:lpstr>Office Theme</vt:lpstr>
      <vt:lpstr>TNXH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23</cp:revision>
  <dcterms:created xsi:type="dcterms:W3CDTF">2020-08-17T06:22:46Z</dcterms:created>
  <dcterms:modified xsi:type="dcterms:W3CDTF">2023-02-06T05:54:12Z</dcterms:modified>
</cp:coreProperties>
</file>