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0" r:id="rId4"/>
    <p:sldId id="263" r:id="rId5"/>
    <p:sldId id="261" r:id="rId6"/>
    <p:sldId id="262" r:id="rId7"/>
    <p:sldId id="25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370B2-5763-46A3-A250-6AFA8F96EFB0}" type="datetimeFigureOut">
              <a:rPr lang="en-US" smtClean="0"/>
              <a:t>22/08/2020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4F5F8-3A6C-45FE-BFF5-FB41EAD5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6FC879-9A03-4D5A-BFF3-39720054E038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file:///E:\em%20yeu%20truong%20em.mp3" TargetMode="External"/><Relationship Id="rId1" Type="http://schemas.openxmlformats.org/officeDocument/2006/relationships/audio" Target="file:///E:\Dam%20Vinh%20Hung\Dong_song_que_em_dong_song_que_anh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247900" y="3060700"/>
            <a:ext cx="4533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 NHIÊN XÃ HỘI </a:t>
            </a:r>
            <a:endParaRPr lang="en-US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Dong_song_que_em_dong_song_que_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34" y="28098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8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310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86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533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33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4" name="em yeu truong e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48895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31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762" y="4368800"/>
            <a:ext cx="249396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2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48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33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3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4637" y="-71437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6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7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50038" y="4373563"/>
            <a:ext cx="249396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WordArt 39"/>
          <p:cNvSpPr>
            <a:spLocks noChangeArrowheads="1" noChangeShapeType="1" noTextEdit="1"/>
          </p:cNvSpPr>
          <p:nvPr/>
        </p:nvSpPr>
        <p:spPr bwMode="auto">
          <a:xfrm>
            <a:off x="1219200" y="1447800"/>
            <a:ext cx="6705600" cy="502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33844"/>
              </a:avLst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Nhiệt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chào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mừng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các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thầy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cô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về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dự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giờ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lớp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1A6</a:t>
            </a:r>
            <a:endParaRPr lang="en-US" b="1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73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891" fill="hold"/>
                                        <p:tgtEl>
                                          <p:spTgt spid="72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139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7078" fill="hold"/>
                                        <p:tgtEl>
                                          <p:spTgt spid="72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1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34"/>
                </p:tgtEl>
              </p:cMediaNode>
            </p:audio>
          </p:childTnLst>
        </p:cTn>
      </p:par>
    </p:tnLst>
    <p:bldLst>
      <p:bldP spid="727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98493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867400" cy="42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6106180"/>
            <a:ext cx="595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0" y="304800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9183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0868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6"/>
          <p:cNvSpPr/>
          <p:nvPr/>
        </p:nvSpPr>
        <p:spPr>
          <a:xfrm>
            <a:off x="-152400" y="152400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099" y="304800"/>
            <a:ext cx="5387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28020"/>
            <a:ext cx="8167182" cy="256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5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1794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Cloud 3"/>
          <p:cNvSpPr/>
          <p:nvPr/>
        </p:nvSpPr>
        <p:spPr>
          <a:xfrm>
            <a:off x="-152400" y="152400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295400" y="5410200"/>
            <a:ext cx="6705600" cy="9144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6437"/>
            <a:ext cx="5181600" cy="47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>
          <a:xfrm>
            <a:off x="-152400" y="152400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487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123</Words>
  <Application>Microsoft Office PowerPoint</Application>
  <PresentationFormat>On-screen Show (4:3)</PresentationFormat>
  <Paragraphs>15</Paragraphs>
  <Slides>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</cp:revision>
  <dcterms:created xsi:type="dcterms:W3CDTF">2006-08-16T00:00:00Z</dcterms:created>
  <dcterms:modified xsi:type="dcterms:W3CDTF">2020-08-22T08:18:19Z</dcterms:modified>
</cp:coreProperties>
</file>