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5" r:id="rId10"/>
    <p:sldId id="302" r:id="rId11"/>
    <p:sldId id="326" r:id="rId12"/>
    <p:sldId id="346" r:id="rId13"/>
    <p:sldId id="285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t="-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63: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iêu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64.1.png"/>
          <p:cNvPicPr>
            <a:picLocks noGrp="1" noChangeAspect="1"/>
          </p:cNvPicPr>
          <p:nvPr>
            <p:ph/>
          </p:nvPr>
        </p:nvPicPr>
        <p:blipFill rotWithShape="1">
          <a:blip r:embed="rId2"/>
          <a:srcRect l="13164" t="77623" r="7215" b="7520"/>
          <a:stretch/>
        </p:blipFill>
        <p:spPr>
          <a:xfrm>
            <a:off x="179512" y="1714488"/>
            <a:ext cx="8856984" cy="2578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86086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041603" y="1437354"/>
            <a:ext cx="49087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6853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iêng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6157" y="3604733"/>
            <a:ext cx="387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ổ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yến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14546" y="2681403"/>
            <a:ext cx="466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kiếm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2529" y="1839674"/>
            <a:ext cx="497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ầu</a:t>
            </a:r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riêng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68382" y="689092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iêm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9911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1000" y="228600"/>
            <a:ext cx="8458200" cy="62484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4400" dirty="0" smtClean="0">
                <a:latin typeface="Arial SGK TV bold"/>
              </a:rPr>
              <a:t>   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nông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,…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xám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kiếm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bình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4961216" y="4185472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62627" y="4083007"/>
            <a:ext cx="8209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>
                <a:latin typeface="Arial SGK TV bold"/>
              </a:rPr>
              <a:t>     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hay.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4744068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iêu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2571744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 SGK TV bold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Arial SGK TV bold"/>
              </a:rPr>
              <a:t>hiều</a:t>
            </a:r>
            <a:r>
              <a:rPr lang="en-US" sz="4400" dirty="0" smtClean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400" dirty="0">
              <a:solidFill>
                <a:srgbClr val="FF0000"/>
              </a:solidFill>
              <a:latin typeface="Arial SGK TV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705693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7694" y="4115862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yêu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4744068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iêt</a:t>
            </a:r>
            <a:endParaRPr lang="en-US" sz="4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14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4628" y="86865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 SGK TV bold"/>
              </a:rPr>
              <a:t>iêt</a:t>
            </a:r>
            <a:endParaRPr lang="en-US" sz="5400" dirty="0">
              <a:latin typeface="Arial SGK TV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 SGK TV bold"/>
              </a:rPr>
              <a:t>yêu</a:t>
            </a:r>
            <a:endParaRPr lang="en-US" sz="5400" dirty="0">
              <a:latin typeface="Arial SGK TV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iêu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8084" y="852307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3339" y="86259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838200"/>
            <a:ext cx="114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2148" y="85723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Arial SGK TV bold"/>
              </a:rPr>
              <a:t>t</a:t>
            </a:r>
            <a:endParaRPr lang="en-US" sz="5400" dirty="0">
              <a:solidFill>
                <a:srgbClr val="0000FF"/>
              </a:solidFill>
              <a:latin typeface="Arial SGK TV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3743" y="83325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54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9802" y="84453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D60093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5400" b="1" dirty="0">
              <a:solidFill>
                <a:srgbClr val="D60093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981200"/>
            <a:ext cx="16911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iêt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895601"/>
            <a:ext cx="30589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iết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4038600"/>
            <a:ext cx="179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chiết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869597"/>
            <a:ext cx="179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chiều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2763" y="566749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yếu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49112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iễu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6652" y="49112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iểu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5926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viết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8028" y="4038600"/>
            <a:ext cx="169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iệt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569847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yêu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0659" y="569847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ểu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500166" y="5572140"/>
            <a:ext cx="642942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214810" y="5643578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7215206" y="5643578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1142976" y="6429396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4000496" y="6500834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7072330" y="6500834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1571604" y="4786322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4214810" y="4857760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7215206" y="4857760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358" y="1835110"/>
            <a:ext cx="3407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 SGK TV bold"/>
              </a:rPr>
              <a:t>nhiệt</a:t>
            </a:r>
            <a:r>
              <a:rPr lang="en-US" sz="5400" dirty="0" smtClean="0">
                <a:latin typeface="Arial SGK TV bold"/>
              </a:rPr>
              <a:t> </a:t>
            </a:r>
            <a:r>
              <a:rPr lang="en-US" sz="5400" dirty="0" err="1" smtClean="0">
                <a:latin typeface="Arial SGK TV bold"/>
              </a:rPr>
              <a:t>kế</a:t>
            </a:r>
            <a:endParaRPr lang="en-US" sz="5400" dirty="0">
              <a:latin typeface="Arial SGK TV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6171" y="1861378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SGK TV bold"/>
              </a:rPr>
              <a:t>con </a:t>
            </a:r>
            <a:r>
              <a:rPr lang="en-US" sz="5400" dirty="0" err="1" smtClean="0">
                <a:latin typeface="Arial SGK TV bold"/>
              </a:rPr>
              <a:t>diều</a:t>
            </a:r>
            <a:endParaRPr lang="en-US" sz="5400" dirty="0">
              <a:latin typeface="Arial SGK TV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3570" y="3708038"/>
            <a:ext cx="3411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 SGK TV bold"/>
              </a:rPr>
              <a:t>yêu</a:t>
            </a:r>
            <a:r>
              <a:rPr lang="en-US" sz="5400" dirty="0" smtClean="0">
                <a:latin typeface="Arial SGK TV bold"/>
              </a:rPr>
              <a:t> </a:t>
            </a:r>
            <a:r>
              <a:rPr lang="en-US" sz="5400" dirty="0" err="1" smtClean="0">
                <a:latin typeface="Arial SGK TV bold"/>
              </a:rPr>
              <a:t>chiều</a:t>
            </a:r>
            <a:endParaRPr lang="en-US" sz="5400" dirty="0">
              <a:latin typeface="Arial SGK TV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5810" y="1835110"/>
            <a:ext cx="160697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 SGK TV bold"/>
              </a:rPr>
              <a:t>iêt</a:t>
            </a:r>
            <a:endParaRPr lang="en-US" sz="54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2228" y="186137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 SGK TV bold"/>
              </a:rPr>
              <a:t>iêu</a:t>
            </a:r>
            <a:endParaRPr lang="en-US" sz="5400" dirty="0">
              <a:solidFill>
                <a:srgbClr val="FF0000"/>
              </a:solidFill>
              <a:latin typeface="Arial SGK TV bold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212284" y="4631368"/>
            <a:ext cx="99537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823090" y="2706550"/>
            <a:ext cx="8731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688608" y="2706550"/>
            <a:ext cx="8259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043223" y="3708038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 SGK TV bold"/>
              </a:rPr>
              <a:t>yêu</a:t>
            </a:r>
            <a:endParaRPr lang="en-US" sz="54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1988" y="371475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 SGK TV bold"/>
              </a:rPr>
              <a:t>iêu</a:t>
            </a:r>
            <a:endParaRPr lang="en-US" sz="5400" dirty="0">
              <a:solidFill>
                <a:srgbClr val="FF0000"/>
              </a:solidFill>
              <a:latin typeface="Arial SGK TV bold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6506" y="4264886"/>
            <a:ext cx="253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hiệt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kế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425145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diều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8070" y="425145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y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êu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chiều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" y="2283686"/>
            <a:ext cx="2971800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83686"/>
            <a:ext cx="2519363" cy="2062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39" y="2283686"/>
            <a:ext cx="2293883" cy="20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4.1.png"/>
          <p:cNvPicPr>
            <a:picLocks noGrp="1" noChangeAspect="1"/>
          </p:cNvPicPr>
          <p:nvPr>
            <p:ph idx="1"/>
          </p:nvPr>
        </p:nvPicPr>
        <p:blipFill>
          <a:blip r:embed="rId2"/>
          <a:srcRect t="32515" b="28025"/>
          <a:stretch>
            <a:fillRect/>
          </a:stretch>
        </p:blipFill>
        <p:spPr>
          <a:xfrm>
            <a:off x="428597" y="571479"/>
            <a:ext cx="8215370" cy="5929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</TotalTime>
  <Words>164</Words>
  <Application>Microsoft Office PowerPoint</Application>
  <PresentationFormat>On-screen Show (4:3)</PresentationFormat>
  <Paragraphs>53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Arial SGK TV bold</vt:lpstr>
      <vt:lpstr>Arial-SGK-TV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SKY</cp:lastModifiedBy>
  <cp:revision>230</cp:revision>
  <dcterms:created xsi:type="dcterms:W3CDTF">2009-12-15T16:04:04Z</dcterms:created>
  <dcterms:modified xsi:type="dcterms:W3CDTF">2023-12-06T04:54:20Z</dcterms:modified>
</cp:coreProperties>
</file>