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21" r:id="rId3"/>
  </p:sldMasterIdLst>
  <p:notesMasterIdLst>
    <p:notesMasterId r:id="rId22"/>
  </p:notesMasterIdLst>
  <p:sldIdLst>
    <p:sldId id="309" r:id="rId4"/>
    <p:sldId id="348" r:id="rId5"/>
    <p:sldId id="325" r:id="rId6"/>
    <p:sldId id="349" r:id="rId7"/>
    <p:sldId id="316" r:id="rId8"/>
    <p:sldId id="290" r:id="rId9"/>
    <p:sldId id="289" r:id="rId10"/>
    <p:sldId id="280" r:id="rId11"/>
    <p:sldId id="331" r:id="rId12"/>
    <p:sldId id="323" r:id="rId13"/>
    <p:sldId id="330" r:id="rId14"/>
    <p:sldId id="324" r:id="rId15"/>
    <p:sldId id="334" r:id="rId16"/>
    <p:sldId id="332" r:id="rId17"/>
    <p:sldId id="335" r:id="rId18"/>
    <p:sldId id="336" r:id="rId19"/>
    <p:sldId id="350" r:id="rId20"/>
    <p:sldId id="346" r:id="rId21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79" d="100"/>
          <a:sy n="79" d="100"/>
        </p:scale>
        <p:origin x="-10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01FAA-C4FA-447F-AA31-8CD9B32D9C7A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FCB4246B-5C6A-4E97-995C-31F6C555CA91}">
      <dgm:prSet phldrT="[Text]" custT="1"/>
      <dgm:spPr/>
      <dgm:t>
        <a:bodyPr/>
        <a:lstStyle/>
        <a:p>
          <a:pPr algn="l"/>
          <a:r>
            <a:rPr lang="en-US" sz="2800" b="1">
              <a:latin typeface="Arial" panose="020B0604020202020204" pitchFamily="34" charset="0"/>
              <a:cs typeface="Arial" panose="020B0604020202020204" pitchFamily="34" charset="0"/>
            </a:rPr>
            <a:t>Nhận biết được các ngày trong một tuần.</a:t>
          </a:r>
        </a:p>
      </dgm:t>
    </dgm:pt>
    <dgm:pt modelId="{7E30EE3E-088D-4079-9B43-81D23B8FA4DE}" type="parTrans" cxnId="{B8F28B42-6ED1-4E7F-9FB0-DB4159A44228}">
      <dgm:prSet/>
      <dgm:spPr/>
      <dgm:t>
        <a:bodyPr/>
        <a:lstStyle/>
        <a:p>
          <a:endParaRPr lang="en-US"/>
        </a:p>
      </dgm:t>
    </dgm:pt>
    <dgm:pt modelId="{D5554245-60A6-4598-832E-4919EBE38487}" type="sibTrans" cxnId="{B8F28B42-6ED1-4E7F-9FB0-DB4159A44228}">
      <dgm:prSet/>
      <dgm:spPr/>
      <dgm:t>
        <a:bodyPr/>
        <a:lstStyle/>
        <a:p>
          <a:endParaRPr lang="en-US"/>
        </a:p>
      </dgm:t>
    </dgm:pt>
    <dgm:pt modelId="{1572A355-2024-490D-91CE-CD2CCADEFCE1}">
      <dgm:prSet phldrT="[Text]"/>
      <dgm:spPr/>
      <dgm:t>
        <a:bodyPr/>
        <a:lstStyle/>
        <a:p>
          <a:pPr algn="just"/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quen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hôm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qua”, “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hôm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nay”, “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ngày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mai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”</a:t>
          </a:r>
        </a:p>
      </dgm:t>
    </dgm:pt>
    <dgm:pt modelId="{3600637B-A30A-4939-9050-8E778FC99298}" type="parTrans" cxnId="{50CB4332-82D1-47B0-B2B9-A73640EFB48F}">
      <dgm:prSet/>
      <dgm:spPr/>
      <dgm:t>
        <a:bodyPr/>
        <a:lstStyle/>
        <a:p>
          <a:endParaRPr lang="en-US"/>
        </a:p>
      </dgm:t>
    </dgm:pt>
    <dgm:pt modelId="{9B1353BD-0BCC-4E3C-9C20-64158D9484AD}" type="sibTrans" cxnId="{50CB4332-82D1-47B0-B2B9-A73640EFB48F}">
      <dgm:prSet/>
      <dgm:spPr/>
      <dgm:t>
        <a:bodyPr/>
        <a:lstStyle/>
        <a:p>
          <a:endParaRPr lang="en-US"/>
        </a:p>
      </dgm:t>
    </dgm:pt>
    <dgm:pt modelId="{38FBD8CB-1D02-4144-B5E7-28F02F8474F4}" type="pres">
      <dgm:prSet presAssocID="{19701FAA-C4FA-447F-AA31-8CD9B32D9C7A}" presName="linearFlow" presStyleCnt="0">
        <dgm:presLayoutVars>
          <dgm:dir/>
          <dgm:resizeHandles val="exact"/>
        </dgm:presLayoutVars>
      </dgm:prSet>
      <dgm:spPr/>
    </dgm:pt>
    <dgm:pt modelId="{64E005F1-C5D5-4128-BDA1-F296F5D79596}" type="pres">
      <dgm:prSet presAssocID="{FCB4246B-5C6A-4E97-995C-31F6C555CA91}" presName="composite" presStyleCnt="0"/>
      <dgm:spPr/>
    </dgm:pt>
    <dgm:pt modelId="{64B153FA-6C6B-49C1-8470-1A1D4D2841DB}" type="pres">
      <dgm:prSet presAssocID="{FCB4246B-5C6A-4E97-995C-31F6C555CA91}" presName="imgShp" presStyleLbl="fgImgPlace1" presStyleIdx="0" presStyleCnt="2" custLinFactNeighborX="13529" custLinFactNeighborY="-41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2FD2901-A304-4B3C-84C1-6A57FA97571F}" type="pres">
      <dgm:prSet presAssocID="{FCB4246B-5C6A-4E97-995C-31F6C555CA91}" presName="txShp" presStyleLbl="node1" presStyleIdx="0" presStyleCnt="2" custScaleX="100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25FF6-5CD2-433F-9762-40F14606CF36}" type="pres">
      <dgm:prSet presAssocID="{D5554245-60A6-4598-832E-4919EBE38487}" presName="spacing" presStyleCnt="0"/>
      <dgm:spPr/>
    </dgm:pt>
    <dgm:pt modelId="{43DB882D-076E-4D01-9006-5A46CC2E1582}" type="pres">
      <dgm:prSet presAssocID="{1572A355-2024-490D-91CE-CD2CCADEFCE1}" presName="composite" presStyleCnt="0"/>
      <dgm:spPr/>
    </dgm:pt>
    <dgm:pt modelId="{357FC0DF-1AE0-463A-ACCD-B003C4C6FDC6}" type="pres">
      <dgm:prSet presAssocID="{1572A355-2024-490D-91CE-CD2CCADEFCE1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96578DB-2040-4024-B24E-B54EE25C0AD0}" type="pres">
      <dgm:prSet presAssocID="{1572A355-2024-490D-91CE-CD2CCADEFCE1}" presName="txShp" presStyleLbl="node1" presStyleIdx="1" presStyleCnt="2" custLinFactNeighborX="947" custLinFactNeighborY="-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75D99C-CF7C-4FAE-9B9F-237137BB51BB}" type="presOf" srcId="{1572A355-2024-490D-91CE-CD2CCADEFCE1}" destId="{B96578DB-2040-4024-B24E-B54EE25C0AD0}" srcOrd="0" destOrd="0" presId="urn:microsoft.com/office/officeart/2005/8/layout/vList3"/>
    <dgm:cxn modelId="{E8B16A18-46CE-4C8D-AE74-3D1894F7C4DD}" type="presOf" srcId="{FCB4246B-5C6A-4E97-995C-31F6C555CA91}" destId="{D2FD2901-A304-4B3C-84C1-6A57FA97571F}" srcOrd="0" destOrd="0" presId="urn:microsoft.com/office/officeart/2005/8/layout/vList3"/>
    <dgm:cxn modelId="{50CB4332-82D1-47B0-B2B9-A73640EFB48F}" srcId="{19701FAA-C4FA-447F-AA31-8CD9B32D9C7A}" destId="{1572A355-2024-490D-91CE-CD2CCADEFCE1}" srcOrd="1" destOrd="0" parTransId="{3600637B-A30A-4939-9050-8E778FC99298}" sibTransId="{9B1353BD-0BCC-4E3C-9C20-64158D9484AD}"/>
    <dgm:cxn modelId="{B8F28B42-6ED1-4E7F-9FB0-DB4159A44228}" srcId="{19701FAA-C4FA-447F-AA31-8CD9B32D9C7A}" destId="{FCB4246B-5C6A-4E97-995C-31F6C555CA91}" srcOrd="0" destOrd="0" parTransId="{7E30EE3E-088D-4079-9B43-81D23B8FA4DE}" sibTransId="{D5554245-60A6-4598-832E-4919EBE38487}"/>
    <dgm:cxn modelId="{6F125567-62EF-4BD0-BE9C-07C2E3AC68D1}" type="presOf" srcId="{19701FAA-C4FA-447F-AA31-8CD9B32D9C7A}" destId="{38FBD8CB-1D02-4144-B5E7-28F02F8474F4}" srcOrd="0" destOrd="0" presId="urn:microsoft.com/office/officeart/2005/8/layout/vList3"/>
    <dgm:cxn modelId="{A95B6AC9-AAA3-4B7A-82CA-419094FDFEAB}" type="presParOf" srcId="{38FBD8CB-1D02-4144-B5E7-28F02F8474F4}" destId="{64E005F1-C5D5-4128-BDA1-F296F5D79596}" srcOrd="0" destOrd="0" presId="urn:microsoft.com/office/officeart/2005/8/layout/vList3"/>
    <dgm:cxn modelId="{5FA3FE04-E832-4F31-AAB4-3543DC395B72}" type="presParOf" srcId="{64E005F1-C5D5-4128-BDA1-F296F5D79596}" destId="{64B153FA-6C6B-49C1-8470-1A1D4D2841DB}" srcOrd="0" destOrd="0" presId="urn:microsoft.com/office/officeart/2005/8/layout/vList3"/>
    <dgm:cxn modelId="{99F42E55-D30A-4399-8268-8D71CA4A8159}" type="presParOf" srcId="{64E005F1-C5D5-4128-BDA1-F296F5D79596}" destId="{D2FD2901-A304-4B3C-84C1-6A57FA97571F}" srcOrd="1" destOrd="0" presId="urn:microsoft.com/office/officeart/2005/8/layout/vList3"/>
    <dgm:cxn modelId="{259B7717-3DF6-4451-B6A8-47C77CBFCA50}" type="presParOf" srcId="{38FBD8CB-1D02-4144-B5E7-28F02F8474F4}" destId="{CE225FF6-5CD2-433F-9762-40F14606CF36}" srcOrd="1" destOrd="0" presId="urn:microsoft.com/office/officeart/2005/8/layout/vList3"/>
    <dgm:cxn modelId="{3DBE4175-E013-45B9-A600-30CFCB8D0CB7}" type="presParOf" srcId="{38FBD8CB-1D02-4144-B5E7-28F02F8474F4}" destId="{43DB882D-076E-4D01-9006-5A46CC2E1582}" srcOrd="2" destOrd="0" presId="urn:microsoft.com/office/officeart/2005/8/layout/vList3"/>
    <dgm:cxn modelId="{8C8BC6C9-8FC4-4793-ABF2-700AC0D48F00}" type="presParOf" srcId="{43DB882D-076E-4D01-9006-5A46CC2E1582}" destId="{357FC0DF-1AE0-463A-ACCD-B003C4C6FDC6}" srcOrd="0" destOrd="0" presId="urn:microsoft.com/office/officeart/2005/8/layout/vList3"/>
    <dgm:cxn modelId="{C327E5AD-C786-4AB2-B40E-59345B20A6DF}" type="presParOf" srcId="{43DB882D-076E-4D01-9006-5A46CC2E1582}" destId="{B96578DB-2040-4024-B24E-B54EE25C0AD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701FAA-C4FA-447F-AA31-8CD9B32D9C7A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FCB4246B-5C6A-4E97-995C-31F6C555CA91}">
      <dgm:prSet phldrT="[Text]" custT="1"/>
      <dgm:spPr/>
      <dgm:t>
        <a:bodyPr/>
        <a:lstStyle/>
        <a:p>
          <a:pPr algn="l"/>
          <a:r>
            <a:rPr lang="en-US" sz="2800" b="1">
              <a:latin typeface="Arial" panose="020B0604020202020204" pitchFamily="34" charset="0"/>
              <a:cs typeface="Arial" panose="020B0604020202020204" pitchFamily="34" charset="0"/>
            </a:rPr>
            <a:t>Nhận biết được các ngày trong một tuần.</a:t>
          </a:r>
        </a:p>
      </dgm:t>
    </dgm:pt>
    <dgm:pt modelId="{7E30EE3E-088D-4079-9B43-81D23B8FA4DE}" type="parTrans" cxnId="{B8F28B42-6ED1-4E7F-9FB0-DB4159A44228}">
      <dgm:prSet/>
      <dgm:spPr/>
      <dgm:t>
        <a:bodyPr/>
        <a:lstStyle/>
        <a:p>
          <a:endParaRPr lang="en-US"/>
        </a:p>
      </dgm:t>
    </dgm:pt>
    <dgm:pt modelId="{D5554245-60A6-4598-832E-4919EBE38487}" type="sibTrans" cxnId="{B8F28B42-6ED1-4E7F-9FB0-DB4159A44228}">
      <dgm:prSet/>
      <dgm:spPr/>
      <dgm:t>
        <a:bodyPr/>
        <a:lstStyle/>
        <a:p>
          <a:endParaRPr lang="en-US"/>
        </a:p>
      </dgm:t>
    </dgm:pt>
    <dgm:pt modelId="{1572A355-2024-490D-91CE-CD2CCADEFCE1}">
      <dgm:prSet phldrT="[Text]"/>
      <dgm:spPr/>
      <dgm:t>
        <a:bodyPr/>
        <a:lstStyle/>
        <a:p>
          <a:pPr algn="just"/>
          <a:r>
            <a:rPr lang="en-US" b="1">
              <a:latin typeface="Arial" panose="020B0604020202020204" pitchFamily="34" charset="0"/>
              <a:cs typeface="Arial" panose="020B0604020202020204" pitchFamily="34" charset="0"/>
            </a:rPr>
            <a:t>Bước đầu làm quen và hiểu “hôm qua”, “hôm nay”, “ngày mai”</a:t>
          </a:r>
        </a:p>
      </dgm:t>
    </dgm:pt>
    <dgm:pt modelId="{3600637B-A30A-4939-9050-8E778FC99298}" type="parTrans" cxnId="{50CB4332-82D1-47B0-B2B9-A73640EFB48F}">
      <dgm:prSet/>
      <dgm:spPr/>
      <dgm:t>
        <a:bodyPr/>
        <a:lstStyle/>
        <a:p>
          <a:endParaRPr lang="en-US"/>
        </a:p>
      </dgm:t>
    </dgm:pt>
    <dgm:pt modelId="{9B1353BD-0BCC-4E3C-9C20-64158D9484AD}" type="sibTrans" cxnId="{50CB4332-82D1-47B0-B2B9-A73640EFB48F}">
      <dgm:prSet/>
      <dgm:spPr/>
      <dgm:t>
        <a:bodyPr/>
        <a:lstStyle/>
        <a:p>
          <a:endParaRPr lang="en-US"/>
        </a:p>
      </dgm:t>
    </dgm:pt>
    <dgm:pt modelId="{38FBD8CB-1D02-4144-B5E7-28F02F8474F4}" type="pres">
      <dgm:prSet presAssocID="{19701FAA-C4FA-447F-AA31-8CD9B32D9C7A}" presName="linearFlow" presStyleCnt="0">
        <dgm:presLayoutVars>
          <dgm:dir/>
          <dgm:resizeHandles val="exact"/>
        </dgm:presLayoutVars>
      </dgm:prSet>
      <dgm:spPr/>
    </dgm:pt>
    <dgm:pt modelId="{64E005F1-C5D5-4128-BDA1-F296F5D79596}" type="pres">
      <dgm:prSet presAssocID="{FCB4246B-5C6A-4E97-995C-31F6C555CA91}" presName="composite" presStyleCnt="0"/>
      <dgm:spPr/>
    </dgm:pt>
    <dgm:pt modelId="{64B153FA-6C6B-49C1-8470-1A1D4D2841DB}" type="pres">
      <dgm:prSet presAssocID="{FCB4246B-5C6A-4E97-995C-31F6C555CA91}" presName="imgShp" presStyleLbl="fgImgPlace1" presStyleIdx="0" presStyleCnt="2" custLinFactNeighborX="13529" custLinFactNeighborY="-415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D2FD2901-A304-4B3C-84C1-6A57FA97571F}" type="pres">
      <dgm:prSet presAssocID="{FCB4246B-5C6A-4E97-995C-31F6C555CA91}" presName="txShp" presStyleLbl="node1" presStyleIdx="0" presStyleCnt="2" custScaleX="100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225FF6-5CD2-433F-9762-40F14606CF36}" type="pres">
      <dgm:prSet presAssocID="{D5554245-60A6-4598-832E-4919EBE38487}" presName="spacing" presStyleCnt="0"/>
      <dgm:spPr/>
    </dgm:pt>
    <dgm:pt modelId="{43DB882D-076E-4D01-9006-5A46CC2E1582}" type="pres">
      <dgm:prSet presAssocID="{1572A355-2024-490D-91CE-CD2CCADEFCE1}" presName="composite" presStyleCnt="0"/>
      <dgm:spPr/>
    </dgm:pt>
    <dgm:pt modelId="{357FC0DF-1AE0-463A-ACCD-B003C4C6FDC6}" type="pres">
      <dgm:prSet presAssocID="{1572A355-2024-490D-91CE-CD2CCADEFCE1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96578DB-2040-4024-B24E-B54EE25C0AD0}" type="pres">
      <dgm:prSet presAssocID="{1572A355-2024-490D-91CE-CD2CCADEFCE1}" presName="txShp" presStyleLbl="node1" presStyleIdx="1" presStyleCnt="2" custLinFactNeighborX="947" custLinFactNeighborY="-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CB4332-82D1-47B0-B2B9-A73640EFB48F}" srcId="{19701FAA-C4FA-447F-AA31-8CD9B32D9C7A}" destId="{1572A355-2024-490D-91CE-CD2CCADEFCE1}" srcOrd="1" destOrd="0" parTransId="{3600637B-A30A-4939-9050-8E778FC99298}" sibTransId="{9B1353BD-0BCC-4E3C-9C20-64158D9484AD}"/>
    <dgm:cxn modelId="{19DFE87A-14FB-441F-9494-8D76092A7ED6}" type="presOf" srcId="{1572A355-2024-490D-91CE-CD2CCADEFCE1}" destId="{B96578DB-2040-4024-B24E-B54EE25C0AD0}" srcOrd="0" destOrd="0" presId="urn:microsoft.com/office/officeart/2005/8/layout/vList3"/>
    <dgm:cxn modelId="{1237F6D4-607F-43D8-AD52-1E2487B8E0D7}" type="presOf" srcId="{FCB4246B-5C6A-4E97-995C-31F6C555CA91}" destId="{D2FD2901-A304-4B3C-84C1-6A57FA97571F}" srcOrd="0" destOrd="0" presId="urn:microsoft.com/office/officeart/2005/8/layout/vList3"/>
    <dgm:cxn modelId="{B8F28B42-6ED1-4E7F-9FB0-DB4159A44228}" srcId="{19701FAA-C4FA-447F-AA31-8CD9B32D9C7A}" destId="{FCB4246B-5C6A-4E97-995C-31F6C555CA91}" srcOrd="0" destOrd="0" parTransId="{7E30EE3E-088D-4079-9B43-81D23B8FA4DE}" sibTransId="{D5554245-60A6-4598-832E-4919EBE38487}"/>
    <dgm:cxn modelId="{F0408EC4-4754-461E-AFDE-23D8432E1E92}" type="presOf" srcId="{19701FAA-C4FA-447F-AA31-8CD9B32D9C7A}" destId="{38FBD8CB-1D02-4144-B5E7-28F02F8474F4}" srcOrd="0" destOrd="0" presId="urn:microsoft.com/office/officeart/2005/8/layout/vList3"/>
    <dgm:cxn modelId="{42685ABB-4BD7-422D-AB1D-263B16610D4C}" type="presParOf" srcId="{38FBD8CB-1D02-4144-B5E7-28F02F8474F4}" destId="{64E005F1-C5D5-4128-BDA1-F296F5D79596}" srcOrd="0" destOrd="0" presId="urn:microsoft.com/office/officeart/2005/8/layout/vList3"/>
    <dgm:cxn modelId="{B2FCEEC6-EE20-4375-B67B-3BC34F555F3B}" type="presParOf" srcId="{64E005F1-C5D5-4128-BDA1-F296F5D79596}" destId="{64B153FA-6C6B-49C1-8470-1A1D4D2841DB}" srcOrd="0" destOrd="0" presId="urn:microsoft.com/office/officeart/2005/8/layout/vList3"/>
    <dgm:cxn modelId="{156ED0DD-3FF0-425B-8E9C-018C84D215A8}" type="presParOf" srcId="{64E005F1-C5D5-4128-BDA1-F296F5D79596}" destId="{D2FD2901-A304-4B3C-84C1-6A57FA97571F}" srcOrd="1" destOrd="0" presId="urn:microsoft.com/office/officeart/2005/8/layout/vList3"/>
    <dgm:cxn modelId="{34274AC1-6B46-4239-94D8-09CF05DD6074}" type="presParOf" srcId="{38FBD8CB-1D02-4144-B5E7-28F02F8474F4}" destId="{CE225FF6-5CD2-433F-9762-40F14606CF36}" srcOrd="1" destOrd="0" presId="urn:microsoft.com/office/officeart/2005/8/layout/vList3"/>
    <dgm:cxn modelId="{CDD71A87-73CB-483C-81C0-D051B558F318}" type="presParOf" srcId="{38FBD8CB-1D02-4144-B5E7-28F02F8474F4}" destId="{43DB882D-076E-4D01-9006-5A46CC2E1582}" srcOrd="2" destOrd="0" presId="urn:microsoft.com/office/officeart/2005/8/layout/vList3"/>
    <dgm:cxn modelId="{4866BC77-B4B5-47CD-9516-23810FEF6787}" type="presParOf" srcId="{43DB882D-076E-4D01-9006-5A46CC2E1582}" destId="{357FC0DF-1AE0-463A-ACCD-B003C4C6FDC6}" srcOrd="0" destOrd="0" presId="urn:microsoft.com/office/officeart/2005/8/layout/vList3"/>
    <dgm:cxn modelId="{5D1837AB-7EA2-4096-8CB6-7894772C10F2}" type="presParOf" srcId="{43DB882D-076E-4D01-9006-5A46CC2E1582}" destId="{B96578DB-2040-4024-B24E-B54EE25C0AD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D2901-A304-4B3C-84C1-6A57FA97571F}">
      <dsp:nvSpPr>
        <dsp:cNvPr id="0" name=""/>
        <dsp:cNvSpPr/>
      </dsp:nvSpPr>
      <dsp:spPr>
        <a:xfrm rot="10800000">
          <a:off x="1716499" y="969"/>
          <a:ext cx="5184463" cy="182991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943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Arial" panose="020B0604020202020204" pitchFamily="34" charset="0"/>
              <a:cs typeface="Arial" panose="020B0604020202020204" pitchFamily="34" charset="0"/>
            </a:rPr>
            <a:t>Nhận biết được các ngày trong một tuần.</a:t>
          </a:r>
        </a:p>
      </dsp:txBody>
      <dsp:txXfrm rot="10800000">
        <a:off x="2173978" y="969"/>
        <a:ext cx="4726984" cy="1829916"/>
      </dsp:txXfrm>
    </dsp:sp>
    <dsp:sp modelId="{64B153FA-6C6B-49C1-8470-1A1D4D2841DB}">
      <dsp:nvSpPr>
        <dsp:cNvPr id="0" name=""/>
        <dsp:cNvSpPr/>
      </dsp:nvSpPr>
      <dsp:spPr>
        <a:xfrm>
          <a:off x="1072486" y="0"/>
          <a:ext cx="1829916" cy="18299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578DB-2040-4024-B24E-B54EE25C0AD0}">
      <dsp:nvSpPr>
        <dsp:cNvPr id="0" name=""/>
        <dsp:cNvSpPr/>
      </dsp:nvSpPr>
      <dsp:spPr>
        <a:xfrm rot="10800000">
          <a:off x="1800218" y="2376269"/>
          <a:ext cx="5137710" cy="1829916"/>
        </a:xfrm>
        <a:prstGeom prst="homePlate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943" tIns="114300" rIns="21336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Bước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quen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“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hôm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qua”, “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hôm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nay”, “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ngày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000" b="1" kern="1200" dirty="0" err="1">
              <a:latin typeface="Arial" panose="020B0604020202020204" pitchFamily="34" charset="0"/>
              <a:cs typeface="Arial" panose="020B0604020202020204" pitchFamily="34" charset="0"/>
            </a:rPr>
            <a:t>mai</a:t>
          </a:r>
          <a:r>
            <a:rPr lang="en-US" sz="3000" b="1" kern="1200" dirty="0">
              <a:latin typeface="Arial" panose="020B0604020202020204" pitchFamily="34" charset="0"/>
              <a:cs typeface="Arial" panose="020B0604020202020204" pitchFamily="34" charset="0"/>
            </a:rPr>
            <a:t>”</a:t>
          </a:r>
        </a:p>
      </dsp:txBody>
      <dsp:txXfrm rot="10800000">
        <a:off x="2257697" y="2376269"/>
        <a:ext cx="4680231" cy="1829916"/>
      </dsp:txXfrm>
    </dsp:sp>
    <dsp:sp modelId="{357FC0DF-1AE0-463A-ACCD-B003C4C6FDC6}">
      <dsp:nvSpPr>
        <dsp:cNvPr id="0" name=""/>
        <dsp:cNvSpPr/>
      </dsp:nvSpPr>
      <dsp:spPr>
        <a:xfrm>
          <a:off x="836605" y="2377129"/>
          <a:ext cx="1829916" cy="18299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D2901-A304-4B3C-84C1-6A57FA97571F}">
      <dsp:nvSpPr>
        <dsp:cNvPr id="0" name=""/>
        <dsp:cNvSpPr/>
      </dsp:nvSpPr>
      <dsp:spPr>
        <a:xfrm rot="10800000">
          <a:off x="1716499" y="969"/>
          <a:ext cx="5184463" cy="182991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943" tIns="106680" rIns="199136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>
              <a:latin typeface="Arial" panose="020B0604020202020204" pitchFamily="34" charset="0"/>
              <a:cs typeface="Arial" panose="020B0604020202020204" pitchFamily="34" charset="0"/>
            </a:rPr>
            <a:t>Nhận biết được các ngày trong một tuần.</a:t>
          </a:r>
        </a:p>
      </dsp:txBody>
      <dsp:txXfrm rot="10800000">
        <a:off x="2173978" y="969"/>
        <a:ext cx="4726984" cy="1829916"/>
      </dsp:txXfrm>
    </dsp:sp>
    <dsp:sp modelId="{64B153FA-6C6B-49C1-8470-1A1D4D2841DB}">
      <dsp:nvSpPr>
        <dsp:cNvPr id="0" name=""/>
        <dsp:cNvSpPr/>
      </dsp:nvSpPr>
      <dsp:spPr>
        <a:xfrm>
          <a:off x="1072486" y="0"/>
          <a:ext cx="1829916" cy="18299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578DB-2040-4024-B24E-B54EE25C0AD0}">
      <dsp:nvSpPr>
        <dsp:cNvPr id="0" name=""/>
        <dsp:cNvSpPr/>
      </dsp:nvSpPr>
      <dsp:spPr>
        <a:xfrm rot="10800000">
          <a:off x="1800218" y="2376269"/>
          <a:ext cx="5137710" cy="1829916"/>
        </a:xfrm>
        <a:prstGeom prst="homePlate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6943" tIns="114300" rIns="213360" bIns="11430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>
              <a:latin typeface="Arial" panose="020B0604020202020204" pitchFamily="34" charset="0"/>
              <a:cs typeface="Arial" panose="020B0604020202020204" pitchFamily="34" charset="0"/>
            </a:rPr>
            <a:t>Bước đầu làm quen và hiểu “hôm qua”, “hôm nay”, “ngày mai”</a:t>
          </a:r>
        </a:p>
      </dsp:txBody>
      <dsp:txXfrm rot="10800000">
        <a:off x="2257697" y="2376269"/>
        <a:ext cx="4680231" cy="1829916"/>
      </dsp:txXfrm>
    </dsp:sp>
    <dsp:sp modelId="{357FC0DF-1AE0-463A-ACCD-B003C4C6FDC6}">
      <dsp:nvSpPr>
        <dsp:cNvPr id="0" name=""/>
        <dsp:cNvSpPr/>
      </dsp:nvSpPr>
      <dsp:spPr>
        <a:xfrm>
          <a:off x="836605" y="2377129"/>
          <a:ext cx="1829916" cy="18299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63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20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033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85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316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07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575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22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067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4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20/04/2023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84654" y="3914858"/>
            <a:ext cx="6765776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6911751" y="4024253"/>
            <a:ext cx="2232249" cy="966785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16780" y="3944420"/>
            <a:ext cx="6755474" cy="1054135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106660" y="1344852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 flipH="1">
            <a:off x="124048" y="1620709"/>
            <a:ext cx="936105" cy="1368152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7016269" y="4038405"/>
            <a:ext cx="2092176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2" y="143384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2596564"/>
            <a:ext cx="3085304" cy="623258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2" y="2346295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2" y="105958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3" y="3706591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29" y="2346295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2" y="126264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0" y="254454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8" y="259505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3977869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1447584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83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187624" y="4018546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51559" r="9209" b="39092"/>
          <a:stretch/>
        </p:blipFill>
        <p:spPr>
          <a:xfrm>
            <a:off x="-1" y="1369489"/>
            <a:ext cx="9108445" cy="2570413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3199793" y="4018546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5220072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7240351" y="4008337"/>
            <a:ext cx="1717648" cy="96015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3179395" y="4008337"/>
            <a:ext cx="1717648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7092280" y="3995637"/>
            <a:ext cx="2039020" cy="960150"/>
          </a:xfrm>
          <a:prstGeom prst="roundRect">
            <a:avLst>
              <a:gd name="adj" fmla="val 2111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48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/>
        </p:blipFill>
        <p:spPr>
          <a:xfrm>
            <a:off x="1" y="2067694"/>
            <a:ext cx="4440232" cy="2898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4644008" y="2067695"/>
            <a:ext cx="4499992" cy="289875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6444208" y="1582537"/>
            <a:ext cx="1008112" cy="684968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1689842" y="1582537"/>
            <a:ext cx="1060550" cy="806873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539066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/>
        </p:blipFill>
        <p:spPr>
          <a:xfrm>
            <a:off x="0" y="1663248"/>
            <a:ext cx="9143999" cy="33031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6974" y="2025663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9302" y="1995686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284145" y="2046261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7620210" y="1015806"/>
            <a:ext cx="1506897" cy="1085724"/>
          </a:xfrm>
          <a:prstGeom prst="sun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27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931024"/>
            <a:chOff x="4064000" y="1230382"/>
            <a:chExt cx="4625291" cy="87088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88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91AED19-74BC-45B8-900B-D1BD477491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/>
        </p:blipFill>
        <p:spPr>
          <a:xfrm>
            <a:off x="0" y="1829493"/>
            <a:ext cx="9144000" cy="3136952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7812360" y="1010294"/>
            <a:ext cx="1331640" cy="985392"/>
          </a:xfrm>
          <a:prstGeom prst="star5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3648603" y="2097369"/>
            <a:ext cx="1846794" cy="11221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52998" y="2080833"/>
            <a:ext cx="1846794" cy="11552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69622" y="2100959"/>
            <a:ext cx="2026771" cy="11519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3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763688" y="411510"/>
          <a:ext cx="7725880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43" r="12234" b="14375"/>
          <a:stretch/>
        </p:blipFill>
        <p:spPr>
          <a:xfrm>
            <a:off x="323528" y="771550"/>
            <a:ext cx="2376264" cy="244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787774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319635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4790" y="970039"/>
            <a:ext cx="2630673" cy="2506472"/>
            <a:chOff x="1952670" y="406777"/>
            <a:chExt cx="4911593" cy="4681015"/>
          </a:xfrm>
        </p:grpSpPr>
        <p:grpSp>
          <p:nvGrpSpPr>
            <p:cNvPr id="3" name="Group 2"/>
            <p:cNvGrpSpPr/>
            <p:nvPr/>
          </p:nvGrpSpPr>
          <p:grpSpPr>
            <a:xfrm>
              <a:off x="1952670" y="406777"/>
              <a:ext cx="4911593" cy="4681015"/>
              <a:chOff x="1576888" y="431830"/>
              <a:chExt cx="5994400" cy="586249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76888" y="431830"/>
                <a:ext cx="5994400" cy="5862499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4533298" y="3322289"/>
                <a:ext cx="90895" cy="9089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501008" y="210437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803720" y="325885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638802" y="1204589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515622" y="438619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716046" y="5252575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503112" y="561791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315230" y="5256751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528180" y="441959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267223" y="3332043"/>
                <a:ext cx="112734" cy="11273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544882" y="209393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286004" y="1281835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490588" y="883091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Diamond 36"/>
            <p:cNvSpPr/>
            <p:nvPr/>
          </p:nvSpPr>
          <p:spPr>
            <a:xfrm rot="5400000">
              <a:off x="3775889" y="1939669"/>
              <a:ext cx="1255666" cy="232249"/>
            </a:xfrm>
            <a:custGeom>
              <a:avLst/>
              <a:gdLst>
                <a:gd name="connsiteX0" fmla="*/ 0 w 4060506"/>
                <a:gd name="connsiteY0" fmla="*/ 656470 h 1312939"/>
                <a:gd name="connsiteX1" fmla="*/ 2030253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312939"/>
                <a:gd name="connsiteX1" fmla="*/ 1178484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262834"/>
                <a:gd name="connsiteX1" fmla="*/ 1178484 w 4060506"/>
                <a:gd name="connsiteY1" fmla="*/ 0 h 1262834"/>
                <a:gd name="connsiteX2" fmla="*/ 4060506 w 4060506"/>
                <a:gd name="connsiteY2" fmla="*/ 656470 h 1262834"/>
                <a:gd name="connsiteX3" fmla="*/ 1153432 w 4060506"/>
                <a:gd name="connsiteY3" fmla="*/ 1262834 h 1262834"/>
                <a:gd name="connsiteX4" fmla="*/ 0 w 4060506"/>
                <a:gd name="connsiteY4" fmla="*/ 656470 h 1262834"/>
                <a:gd name="connsiteX0" fmla="*/ 0 w 4060506"/>
                <a:gd name="connsiteY0" fmla="*/ 643944 h 1250308"/>
                <a:gd name="connsiteX1" fmla="*/ 1090801 w 4060506"/>
                <a:gd name="connsiteY1" fmla="*/ 0 h 1250308"/>
                <a:gd name="connsiteX2" fmla="*/ 4060506 w 4060506"/>
                <a:gd name="connsiteY2" fmla="*/ 643944 h 1250308"/>
                <a:gd name="connsiteX3" fmla="*/ 1153432 w 4060506"/>
                <a:gd name="connsiteY3" fmla="*/ 1250308 h 1250308"/>
                <a:gd name="connsiteX4" fmla="*/ 0 w 4060506"/>
                <a:gd name="connsiteY4" fmla="*/ 643944 h 1250308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53432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03327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1"/>
                <a:gd name="connsiteX1" fmla="*/ 1090801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618892 h 1225251"/>
                <a:gd name="connsiteX1" fmla="*/ 1391947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813838 h 1420197"/>
                <a:gd name="connsiteX1" fmla="*/ 1542519 w 4060506"/>
                <a:gd name="connsiteY1" fmla="*/ 0 h 1420197"/>
                <a:gd name="connsiteX2" fmla="*/ 4060506 w 4060506"/>
                <a:gd name="connsiteY2" fmla="*/ 813838 h 1420197"/>
                <a:gd name="connsiteX3" fmla="*/ 1479766 w 4060506"/>
                <a:gd name="connsiteY3" fmla="*/ 1420199 h 1420197"/>
                <a:gd name="connsiteX4" fmla="*/ 0 w 4060506"/>
                <a:gd name="connsiteY4" fmla="*/ 813838 h 1420197"/>
                <a:gd name="connsiteX0" fmla="*/ 0 w 4060506"/>
                <a:gd name="connsiteY0" fmla="*/ 683874 h 1290233"/>
                <a:gd name="connsiteX1" fmla="*/ 1429590 w 4060506"/>
                <a:gd name="connsiteY1" fmla="*/ 0 h 1290233"/>
                <a:gd name="connsiteX2" fmla="*/ 4060506 w 4060506"/>
                <a:gd name="connsiteY2" fmla="*/ 683874 h 1290233"/>
                <a:gd name="connsiteX3" fmla="*/ 1479766 w 4060506"/>
                <a:gd name="connsiteY3" fmla="*/ 1290235 h 1290233"/>
                <a:gd name="connsiteX4" fmla="*/ 0 w 4060506"/>
                <a:gd name="connsiteY4" fmla="*/ 683874 h 1290233"/>
                <a:gd name="connsiteX0" fmla="*/ 0 w 4060506"/>
                <a:gd name="connsiteY0" fmla="*/ 646673 h 1253034"/>
                <a:gd name="connsiteX1" fmla="*/ 1530158 w 4060506"/>
                <a:gd name="connsiteY1" fmla="*/ 0 h 1253034"/>
                <a:gd name="connsiteX2" fmla="*/ 4060506 w 4060506"/>
                <a:gd name="connsiteY2" fmla="*/ 646673 h 1253034"/>
                <a:gd name="connsiteX3" fmla="*/ 1479766 w 4060506"/>
                <a:gd name="connsiteY3" fmla="*/ 1253034 h 1253034"/>
                <a:gd name="connsiteX4" fmla="*/ 0 w 4060506"/>
                <a:gd name="connsiteY4" fmla="*/ 646673 h 1253034"/>
                <a:gd name="connsiteX0" fmla="*/ 0 w 4060506"/>
                <a:gd name="connsiteY0" fmla="*/ 646673 h 1277835"/>
                <a:gd name="connsiteX1" fmla="*/ 1530158 w 4060506"/>
                <a:gd name="connsiteY1" fmla="*/ 0 h 1277835"/>
                <a:gd name="connsiteX2" fmla="*/ 4060506 w 4060506"/>
                <a:gd name="connsiteY2" fmla="*/ 646673 h 1277835"/>
                <a:gd name="connsiteX3" fmla="*/ 1537234 w 4060506"/>
                <a:gd name="connsiteY3" fmla="*/ 1277835 h 1277835"/>
                <a:gd name="connsiteX4" fmla="*/ 0 w 4060506"/>
                <a:gd name="connsiteY4" fmla="*/ 646673 h 1277835"/>
                <a:gd name="connsiteX0" fmla="*/ 0 w 4060506"/>
                <a:gd name="connsiteY0" fmla="*/ 584671 h 1215833"/>
                <a:gd name="connsiteX1" fmla="*/ 1537341 w 4060506"/>
                <a:gd name="connsiteY1" fmla="*/ 0 h 1215833"/>
                <a:gd name="connsiteX2" fmla="*/ 4060506 w 4060506"/>
                <a:gd name="connsiteY2" fmla="*/ 584671 h 1215833"/>
                <a:gd name="connsiteX3" fmla="*/ 1537234 w 4060506"/>
                <a:gd name="connsiteY3" fmla="*/ 1215833 h 1215833"/>
                <a:gd name="connsiteX4" fmla="*/ 0 w 4060506"/>
                <a:gd name="connsiteY4" fmla="*/ 584671 h 121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0506" h="1215833">
                  <a:moveTo>
                    <a:pt x="0" y="584671"/>
                  </a:moveTo>
                  <a:lnTo>
                    <a:pt x="1537341" y="0"/>
                  </a:lnTo>
                  <a:lnTo>
                    <a:pt x="4060506" y="584671"/>
                  </a:lnTo>
                  <a:lnTo>
                    <a:pt x="1537234" y="1215833"/>
                  </a:lnTo>
                  <a:lnTo>
                    <a:pt x="0" y="584671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iamond 36"/>
            <p:cNvSpPr/>
            <p:nvPr/>
          </p:nvSpPr>
          <p:spPr>
            <a:xfrm rot="19728404">
              <a:off x="3554567" y="2934869"/>
              <a:ext cx="778884" cy="242892"/>
            </a:xfrm>
            <a:custGeom>
              <a:avLst/>
              <a:gdLst>
                <a:gd name="connsiteX0" fmla="*/ 0 w 4060506"/>
                <a:gd name="connsiteY0" fmla="*/ 656470 h 1312939"/>
                <a:gd name="connsiteX1" fmla="*/ 2030253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312939"/>
                <a:gd name="connsiteX1" fmla="*/ 1178484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262834"/>
                <a:gd name="connsiteX1" fmla="*/ 1178484 w 4060506"/>
                <a:gd name="connsiteY1" fmla="*/ 0 h 1262834"/>
                <a:gd name="connsiteX2" fmla="*/ 4060506 w 4060506"/>
                <a:gd name="connsiteY2" fmla="*/ 656470 h 1262834"/>
                <a:gd name="connsiteX3" fmla="*/ 1153432 w 4060506"/>
                <a:gd name="connsiteY3" fmla="*/ 1262834 h 1262834"/>
                <a:gd name="connsiteX4" fmla="*/ 0 w 4060506"/>
                <a:gd name="connsiteY4" fmla="*/ 656470 h 1262834"/>
                <a:gd name="connsiteX0" fmla="*/ 0 w 4060506"/>
                <a:gd name="connsiteY0" fmla="*/ 643944 h 1250308"/>
                <a:gd name="connsiteX1" fmla="*/ 1090801 w 4060506"/>
                <a:gd name="connsiteY1" fmla="*/ 0 h 1250308"/>
                <a:gd name="connsiteX2" fmla="*/ 4060506 w 4060506"/>
                <a:gd name="connsiteY2" fmla="*/ 643944 h 1250308"/>
                <a:gd name="connsiteX3" fmla="*/ 1153432 w 4060506"/>
                <a:gd name="connsiteY3" fmla="*/ 1250308 h 1250308"/>
                <a:gd name="connsiteX4" fmla="*/ 0 w 4060506"/>
                <a:gd name="connsiteY4" fmla="*/ 643944 h 1250308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53432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03327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1"/>
                <a:gd name="connsiteX1" fmla="*/ 1090801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618892 h 1225251"/>
                <a:gd name="connsiteX1" fmla="*/ 1391947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813838 h 1420197"/>
                <a:gd name="connsiteX1" fmla="*/ 1542519 w 4060506"/>
                <a:gd name="connsiteY1" fmla="*/ 0 h 1420197"/>
                <a:gd name="connsiteX2" fmla="*/ 4060506 w 4060506"/>
                <a:gd name="connsiteY2" fmla="*/ 813838 h 1420197"/>
                <a:gd name="connsiteX3" fmla="*/ 1479766 w 4060506"/>
                <a:gd name="connsiteY3" fmla="*/ 1420199 h 1420197"/>
                <a:gd name="connsiteX4" fmla="*/ 0 w 4060506"/>
                <a:gd name="connsiteY4" fmla="*/ 813838 h 1420197"/>
                <a:gd name="connsiteX0" fmla="*/ 0 w 4060506"/>
                <a:gd name="connsiteY0" fmla="*/ 683874 h 1290233"/>
                <a:gd name="connsiteX1" fmla="*/ 1429590 w 4060506"/>
                <a:gd name="connsiteY1" fmla="*/ 0 h 1290233"/>
                <a:gd name="connsiteX2" fmla="*/ 4060506 w 4060506"/>
                <a:gd name="connsiteY2" fmla="*/ 683874 h 1290233"/>
                <a:gd name="connsiteX3" fmla="*/ 1479766 w 4060506"/>
                <a:gd name="connsiteY3" fmla="*/ 1290235 h 1290233"/>
                <a:gd name="connsiteX4" fmla="*/ 0 w 4060506"/>
                <a:gd name="connsiteY4" fmla="*/ 683874 h 1290233"/>
                <a:gd name="connsiteX0" fmla="*/ 0 w 4060506"/>
                <a:gd name="connsiteY0" fmla="*/ 646673 h 1253034"/>
                <a:gd name="connsiteX1" fmla="*/ 1530158 w 4060506"/>
                <a:gd name="connsiteY1" fmla="*/ 0 h 1253034"/>
                <a:gd name="connsiteX2" fmla="*/ 4060506 w 4060506"/>
                <a:gd name="connsiteY2" fmla="*/ 646673 h 1253034"/>
                <a:gd name="connsiteX3" fmla="*/ 1479766 w 4060506"/>
                <a:gd name="connsiteY3" fmla="*/ 1253034 h 1253034"/>
                <a:gd name="connsiteX4" fmla="*/ 0 w 4060506"/>
                <a:gd name="connsiteY4" fmla="*/ 646673 h 1253034"/>
                <a:gd name="connsiteX0" fmla="*/ 0 w 4060506"/>
                <a:gd name="connsiteY0" fmla="*/ 646673 h 1277835"/>
                <a:gd name="connsiteX1" fmla="*/ 1530158 w 4060506"/>
                <a:gd name="connsiteY1" fmla="*/ 0 h 1277835"/>
                <a:gd name="connsiteX2" fmla="*/ 4060506 w 4060506"/>
                <a:gd name="connsiteY2" fmla="*/ 646673 h 1277835"/>
                <a:gd name="connsiteX3" fmla="*/ 1537234 w 4060506"/>
                <a:gd name="connsiteY3" fmla="*/ 1277835 h 1277835"/>
                <a:gd name="connsiteX4" fmla="*/ 0 w 4060506"/>
                <a:gd name="connsiteY4" fmla="*/ 646673 h 1277835"/>
                <a:gd name="connsiteX0" fmla="*/ 0 w 4060506"/>
                <a:gd name="connsiteY0" fmla="*/ 584671 h 1215833"/>
                <a:gd name="connsiteX1" fmla="*/ 1537341 w 4060506"/>
                <a:gd name="connsiteY1" fmla="*/ 0 h 1215833"/>
                <a:gd name="connsiteX2" fmla="*/ 4060506 w 4060506"/>
                <a:gd name="connsiteY2" fmla="*/ 584671 h 1215833"/>
                <a:gd name="connsiteX3" fmla="*/ 1537234 w 4060506"/>
                <a:gd name="connsiteY3" fmla="*/ 1215833 h 1215833"/>
                <a:gd name="connsiteX4" fmla="*/ 0 w 4060506"/>
                <a:gd name="connsiteY4" fmla="*/ 584671 h 121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0506" h="1215833">
                  <a:moveTo>
                    <a:pt x="0" y="584671"/>
                  </a:moveTo>
                  <a:lnTo>
                    <a:pt x="1537341" y="0"/>
                  </a:lnTo>
                  <a:lnTo>
                    <a:pt x="4060506" y="584671"/>
                  </a:lnTo>
                  <a:lnTo>
                    <a:pt x="1537234" y="1215833"/>
                  </a:lnTo>
                  <a:lnTo>
                    <a:pt x="0" y="584671"/>
                  </a:lnTo>
                  <a:close/>
                </a:path>
              </a:pathLst>
            </a:cu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57649" y="976053"/>
            <a:ext cx="2553646" cy="2500458"/>
            <a:chOff x="1952670" y="406777"/>
            <a:chExt cx="4911593" cy="4681015"/>
          </a:xfrm>
        </p:grpSpPr>
        <p:grpSp>
          <p:nvGrpSpPr>
            <p:cNvPr id="39" name="Group 38"/>
            <p:cNvGrpSpPr/>
            <p:nvPr/>
          </p:nvGrpSpPr>
          <p:grpSpPr>
            <a:xfrm>
              <a:off x="1952670" y="406777"/>
              <a:ext cx="4911593" cy="4681015"/>
              <a:chOff x="1576888" y="431830"/>
              <a:chExt cx="5994400" cy="5862499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76888" y="431830"/>
                <a:ext cx="5994400" cy="5862499"/>
              </a:xfrm>
              <a:prstGeom prst="rect">
                <a:avLst/>
              </a:prstGeom>
            </p:spPr>
          </p:pic>
          <p:sp>
            <p:nvSpPr>
              <p:cNvPr id="43" name="Oval 42"/>
              <p:cNvSpPr/>
              <p:nvPr/>
            </p:nvSpPr>
            <p:spPr>
              <a:xfrm>
                <a:off x="4533298" y="3322289"/>
                <a:ext cx="90895" cy="9089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6501008" y="210437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803720" y="325885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638802" y="1204589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6515622" y="438619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716046" y="5252575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03112" y="561791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315230" y="5256751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528180" y="441959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267223" y="3332043"/>
                <a:ext cx="112734" cy="11273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544882" y="209393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3286004" y="1281835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490588" y="883091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Diamond 36"/>
            <p:cNvSpPr/>
            <p:nvPr/>
          </p:nvSpPr>
          <p:spPr>
            <a:xfrm rot="5400000">
              <a:off x="3775889" y="1939669"/>
              <a:ext cx="1255666" cy="232249"/>
            </a:xfrm>
            <a:custGeom>
              <a:avLst/>
              <a:gdLst>
                <a:gd name="connsiteX0" fmla="*/ 0 w 4060506"/>
                <a:gd name="connsiteY0" fmla="*/ 656470 h 1312939"/>
                <a:gd name="connsiteX1" fmla="*/ 2030253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312939"/>
                <a:gd name="connsiteX1" fmla="*/ 1178484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262834"/>
                <a:gd name="connsiteX1" fmla="*/ 1178484 w 4060506"/>
                <a:gd name="connsiteY1" fmla="*/ 0 h 1262834"/>
                <a:gd name="connsiteX2" fmla="*/ 4060506 w 4060506"/>
                <a:gd name="connsiteY2" fmla="*/ 656470 h 1262834"/>
                <a:gd name="connsiteX3" fmla="*/ 1153432 w 4060506"/>
                <a:gd name="connsiteY3" fmla="*/ 1262834 h 1262834"/>
                <a:gd name="connsiteX4" fmla="*/ 0 w 4060506"/>
                <a:gd name="connsiteY4" fmla="*/ 656470 h 1262834"/>
                <a:gd name="connsiteX0" fmla="*/ 0 w 4060506"/>
                <a:gd name="connsiteY0" fmla="*/ 643944 h 1250308"/>
                <a:gd name="connsiteX1" fmla="*/ 1090801 w 4060506"/>
                <a:gd name="connsiteY1" fmla="*/ 0 h 1250308"/>
                <a:gd name="connsiteX2" fmla="*/ 4060506 w 4060506"/>
                <a:gd name="connsiteY2" fmla="*/ 643944 h 1250308"/>
                <a:gd name="connsiteX3" fmla="*/ 1153432 w 4060506"/>
                <a:gd name="connsiteY3" fmla="*/ 1250308 h 1250308"/>
                <a:gd name="connsiteX4" fmla="*/ 0 w 4060506"/>
                <a:gd name="connsiteY4" fmla="*/ 643944 h 1250308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53432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03327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1"/>
                <a:gd name="connsiteX1" fmla="*/ 1090801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618892 h 1225251"/>
                <a:gd name="connsiteX1" fmla="*/ 1391947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813838 h 1420197"/>
                <a:gd name="connsiteX1" fmla="*/ 1542519 w 4060506"/>
                <a:gd name="connsiteY1" fmla="*/ 0 h 1420197"/>
                <a:gd name="connsiteX2" fmla="*/ 4060506 w 4060506"/>
                <a:gd name="connsiteY2" fmla="*/ 813838 h 1420197"/>
                <a:gd name="connsiteX3" fmla="*/ 1479766 w 4060506"/>
                <a:gd name="connsiteY3" fmla="*/ 1420199 h 1420197"/>
                <a:gd name="connsiteX4" fmla="*/ 0 w 4060506"/>
                <a:gd name="connsiteY4" fmla="*/ 813838 h 1420197"/>
                <a:gd name="connsiteX0" fmla="*/ 0 w 4060506"/>
                <a:gd name="connsiteY0" fmla="*/ 683874 h 1290233"/>
                <a:gd name="connsiteX1" fmla="*/ 1429590 w 4060506"/>
                <a:gd name="connsiteY1" fmla="*/ 0 h 1290233"/>
                <a:gd name="connsiteX2" fmla="*/ 4060506 w 4060506"/>
                <a:gd name="connsiteY2" fmla="*/ 683874 h 1290233"/>
                <a:gd name="connsiteX3" fmla="*/ 1479766 w 4060506"/>
                <a:gd name="connsiteY3" fmla="*/ 1290235 h 1290233"/>
                <a:gd name="connsiteX4" fmla="*/ 0 w 4060506"/>
                <a:gd name="connsiteY4" fmla="*/ 683874 h 1290233"/>
                <a:gd name="connsiteX0" fmla="*/ 0 w 4060506"/>
                <a:gd name="connsiteY0" fmla="*/ 646673 h 1253034"/>
                <a:gd name="connsiteX1" fmla="*/ 1530158 w 4060506"/>
                <a:gd name="connsiteY1" fmla="*/ 0 h 1253034"/>
                <a:gd name="connsiteX2" fmla="*/ 4060506 w 4060506"/>
                <a:gd name="connsiteY2" fmla="*/ 646673 h 1253034"/>
                <a:gd name="connsiteX3" fmla="*/ 1479766 w 4060506"/>
                <a:gd name="connsiteY3" fmla="*/ 1253034 h 1253034"/>
                <a:gd name="connsiteX4" fmla="*/ 0 w 4060506"/>
                <a:gd name="connsiteY4" fmla="*/ 646673 h 1253034"/>
                <a:gd name="connsiteX0" fmla="*/ 0 w 4060506"/>
                <a:gd name="connsiteY0" fmla="*/ 646673 h 1277835"/>
                <a:gd name="connsiteX1" fmla="*/ 1530158 w 4060506"/>
                <a:gd name="connsiteY1" fmla="*/ 0 h 1277835"/>
                <a:gd name="connsiteX2" fmla="*/ 4060506 w 4060506"/>
                <a:gd name="connsiteY2" fmla="*/ 646673 h 1277835"/>
                <a:gd name="connsiteX3" fmla="*/ 1537234 w 4060506"/>
                <a:gd name="connsiteY3" fmla="*/ 1277835 h 1277835"/>
                <a:gd name="connsiteX4" fmla="*/ 0 w 4060506"/>
                <a:gd name="connsiteY4" fmla="*/ 646673 h 1277835"/>
                <a:gd name="connsiteX0" fmla="*/ 0 w 4060506"/>
                <a:gd name="connsiteY0" fmla="*/ 584671 h 1215833"/>
                <a:gd name="connsiteX1" fmla="*/ 1537341 w 4060506"/>
                <a:gd name="connsiteY1" fmla="*/ 0 h 1215833"/>
                <a:gd name="connsiteX2" fmla="*/ 4060506 w 4060506"/>
                <a:gd name="connsiteY2" fmla="*/ 584671 h 1215833"/>
                <a:gd name="connsiteX3" fmla="*/ 1537234 w 4060506"/>
                <a:gd name="connsiteY3" fmla="*/ 1215833 h 1215833"/>
                <a:gd name="connsiteX4" fmla="*/ 0 w 4060506"/>
                <a:gd name="connsiteY4" fmla="*/ 584671 h 121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0506" h="1215833">
                  <a:moveTo>
                    <a:pt x="0" y="584671"/>
                  </a:moveTo>
                  <a:lnTo>
                    <a:pt x="1537341" y="0"/>
                  </a:lnTo>
                  <a:lnTo>
                    <a:pt x="4060506" y="584671"/>
                  </a:lnTo>
                  <a:lnTo>
                    <a:pt x="1537234" y="1215833"/>
                  </a:lnTo>
                  <a:lnTo>
                    <a:pt x="0" y="584671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Diamond 36"/>
            <p:cNvSpPr/>
            <p:nvPr/>
          </p:nvSpPr>
          <p:spPr>
            <a:xfrm rot="1636842">
              <a:off x="3524223" y="2379405"/>
              <a:ext cx="778885" cy="242893"/>
            </a:xfrm>
            <a:custGeom>
              <a:avLst/>
              <a:gdLst>
                <a:gd name="connsiteX0" fmla="*/ 0 w 4060506"/>
                <a:gd name="connsiteY0" fmla="*/ 656470 h 1312939"/>
                <a:gd name="connsiteX1" fmla="*/ 2030253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312939"/>
                <a:gd name="connsiteX1" fmla="*/ 1178484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262834"/>
                <a:gd name="connsiteX1" fmla="*/ 1178484 w 4060506"/>
                <a:gd name="connsiteY1" fmla="*/ 0 h 1262834"/>
                <a:gd name="connsiteX2" fmla="*/ 4060506 w 4060506"/>
                <a:gd name="connsiteY2" fmla="*/ 656470 h 1262834"/>
                <a:gd name="connsiteX3" fmla="*/ 1153432 w 4060506"/>
                <a:gd name="connsiteY3" fmla="*/ 1262834 h 1262834"/>
                <a:gd name="connsiteX4" fmla="*/ 0 w 4060506"/>
                <a:gd name="connsiteY4" fmla="*/ 656470 h 1262834"/>
                <a:gd name="connsiteX0" fmla="*/ 0 w 4060506"/>
                <a:gd name="connsiteY0" fmla="*/ 643944 h 1250308"/>
                <a:gd name="connsiteX1" fmla="*/ 1090801 w 4060506"/>
                <a:gd name="connsiteY1" fmla="*/ 0 h 1250308"/>
                <a:gd name="connsiteX2" fmla="*/ 4060506 w 4060506"/>
                <a:gd name="connsiteY2" fmla="*/ 643944 h 1250308"/>
                <a:gd name="connsiteX3" fmla="*/ 1153432 w 4060506"/>
                <a:gd name="connsiteY3" fmla="*/ 1250308 h 1250308"/>
                <a:gd name="connsiteX4" fmla="*/ 0 w 4060506"/>
                <a:gd name="connsiteY4" fmla="*/ 643944 h 1250308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53432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03327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1"/>
                <a:gd name="connsiteX1" fmla="*/ 1090801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618892 h 1225251"/>
                <a:gd name="connsiteX1" fmla="*/ 1391947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813838 h 1420197"/>
                <a:gd name="connsiteX1" fmla="*/ 1542519 w 4060506"/>
                <a:gd name="connsiteY1" fmla="*/ 0 h 1420197"/>
                <a:gd name="connsiteX2" fmla="*/ 4060506 w 4060506"/>
                <a:gd name="connsiteY2" fmla="*/ 813838 h 1420197"/>
                <a:gd name="connsiteX3" fmla="*/ 1479766 w 4060506"/>
                <a:gd name="connsiteY3" fmla="*/ 1420199 h 1420197"/>
                <a:gd name="connsiteX4" fmla="*/ 0 w 4060506"/>
                <a:gd name="connsiteY4" fmla="*/ 813838 h 1420197"/>
                <a:gd name="connsiteX0" fmla="*/ 0 w 4060506"/>
                <a:gd name="connsiteY0" fmla="*/ 683874 h 1290233"/>
                <a:gd name="connsiteX1" fmla="*/ 1429590 w 4060506"/>
                <a:gd name="connsiteY1" fmla="*/ 0 h 1290233"/>
                <a:gd name="connsiteX2" fmla="*/ 4060506 w 4060506"/>
                <a:gd name="connsiteY2" fmla="*/ 683874 h 1290233"/>
                <a:gd name="connsiteX3" fmla="*/ 1479766 w 4060506"/>
                <a:gd name="connsiteY3" fmla="*/ 1290235 h 1290233"/>
                <a:gd name="connsiteX4" fmla="*/ 0 w 4060506"/>
                <a:gd name="connsiteY4" fmla="*/ 683874 h 1290233"/>
                <a:gd name="connsiteX0" fmla="*/ 0 w 4060506"/>
                <a:gd name="connsiteY0" fmla="*/ 646673 h 1253034"/>
                <a:gd name="connsiteX1" fmla="*/ 1530158 w 4060506"/>
                <a:gd name="connsiteY1" fmla="*/ 0 h 1253034"/>
                <a:gd name="connsiteX2" fmla="*/ 4060506 w 4060506"/>
                <a:gd name="connsiteY2" fmla="*/ 646673 h 1253034"/>
                <a:gd name="connsiteX3" fmla="*/ 1479766 w 4060506"/>
                <a:gd name="connsiteY3" fmla="*/ 1253034 h 1253034"/>
                <a:gd name="connsiteX4" fmla="*/ 0 w 4060506"/>
                <a:gd name="connsiteY4" fmla="*/ 646673 h 1253034"/>
                <a:gd name="connsiteX0" fmla="*/ 0 w 4060506"/>
                <a:gd name="connsiteY0" fmla="*/ 646673 h 1277835"/>
                <a:gd name="connsiteX1" fmla="*/ 1530158 w 4060506"/>
                <a:gd name="connsiteY1" fmla="*/ 0 h 1277835"/>
                <a:gd name="connsiteX2" fmla="*/ 4060506 w 4060506"/>
                <a:gd name="connsiteY2" fmla="*/ 646673 h 1277835"/>
                <a:gd name="connsiteX3" fmla="*/ 1537234 w 4060506"/>
                <a:gd name="connsiteY3" fmla="*/ 1277835 h 1277835"/>
                <a:gd name="connsiteX4" fmla="*/ 0 w 4060506"/>
                <a:gd name="connsiteY4" fmla="*/ 646673 h 1277835"/>
                <a:gd name="connsiteX0" fmla="*/ 0 w 4060506"/>
                <a:gd name="connsiteY0" fmla="*/ 584671 h 1215833"/>
                <a:gd name="connsiteX1" fmla="*/ 1537341 w 4060506"/>
                <a:gd name="connsiteY1" fmla="*/ 0 h 1215833"/>
                <a:gd name="connsiteX2" fmla="*/ 4060506 w 4060506"/>
                <a:gd name="connsiteY2" fmla="*/ 584671 h 1215833"/>
                <a:gd name="connsiteX3" fmla="*/ 1537234 w 4060506"/>
                <a:gd name="connsiteY3" fmla="*/ 1215833 h 1215833"/>
                <a:gd name="connsiteX4" fmla="*/ 0 w 4060506"/>
                <a:gd name="connsiteY4" fmla="*/ 584671 h 121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0506" h="1215833">
                  <a:moveTo>
                    <a:pt x="0" y="584671"/>
                  </a:moveTo>
                  <a:lnTo>
                    <a:pt x="1537341" y="0"/>
                  </a:lnTo>
                  <a:lnTo>
                    <a:pt x="4060506" y="584671"/>
                  </a:lnTo>
                  <a:lnTo>
                    <a:pt x="1537234" y="1215833"/>
                  </a:lnTo>
                  <a:lnTo>
                    <a:pt x="0" y="584671"/>
                  </a:lnTo>
                  <a:close/>
                </a:path>
              </a:pathLst>
            </a:cu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147979" y="957368"/>
            <a:ext cx="2691333" cy="2564987"/>
            <a:chOff x="1952670" y="406777"/>
            <a:chExt cx="4911593" cy="4681015"/>
          </a:xfrm>
        </p:grpSpPr>
        <p:grpSp>
          <p:nvGrpSpPr>
            <p:cNvPr id="75" name="Group 74"/>
            <p:cNvGrpSpPr/>
            <p:nvPr/>
          </p:nvGrpSpPr>
          <p:grpSpPr>
            <a:xfrm>
              <a:off x="1952670" y="406777"/>
              <a:ext cx="4911593" cy="4681015"/>
              <a:chOff x="1576888" y="431830"/>
              <a:chExt cx="5994400" cy="5862499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76888" y="431830"/>
                <a:ext cx="5994400" cy="5862499"/>
              </a:xfrm>
              <a:prstGeom prst="rect">
                <a:avLst/>
              </a:prstGeom>
            </p:spPr>
          </p:pic>
          <p:sp>
            <p:nvSpPr>
              <p:cNvPr id="79" name="Oval 78"/>
              <p:cNvSpPr/>
              <p:nvPr/>
            </p:nvSpPr>
            <p:spPr>
              <a:xfrm>
                <a:off x="4533298" y="3322289"/>
                <a:ext cx="90895" cy="9089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6501008" y="210437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6803720" y="325885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638802" y="1204589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6515622" y="4386193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716046" y="5252575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4503112" y="561791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315230" y="5256751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2528180" y="441959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2267223" y="3332043"/>
                <a:ext cx="112734" cy="11273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544882" y="2093937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286004" y="1281835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4490588" y="883091"/>
                <a:ext cx="112734" cy="11273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Diamond 36"/>
            <p:cNvSpPr/>
            <p:nvPr/>
          </p:nvSpPr>
          <p:spPr>
            <a:xfrm rot="5400000">
              <a:off x="3775889" y="1939669"/>
              <a:ext cx="1255666" cy="232249"/>
            </a:xfrm>
            <a:custGeom>
              <a:avLst/>
              <a:gdLst>
                <a:gd name="connsiteX0" fmla="*/ 0 w 4060506"/>
                <a:gd name="connsiteY0" fmla="*/ 656470 h 1312939"/>
                <a:gd name="connsiteX1" fmla="*/ 2030253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312939"/>
                <a:gd name="connsiteX1" fmla="*/ 1178484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262834"/>
                <a:gd name="connsiteX1" fmla="*/ 1178484 w 4060506"/>
                <a:gd name="connsiteY1" fmla="*/ 0 h 1262834"/>
                <a:gd name="connsiteX2" fmla="*/ 4060506 w 4060506"/>
                <a:gd name="connsiteY2" fmla="*/ 656470 h 1262834"/>
                <a:gd name="connsiteX3" fmla="*/ 1153432 w 4060506"/>
                <a:gd name="connsiteY3" fmla="*/ 1262834 h 1262834"/>
                <a:gd name="connsiteX4" fmla="*/ 0 w 4060506"/>
                <a:gd name="connsiteY4" fmla="*/ 656470 h 1262834"/>
                <a:gd name="connsiteX0" fmla="*/ 0 w 4060506"/>
                <a:gd name="connsiteY0" fmla="*/ 643944 h 1250308"/>
                <a:gd name="connsiteX1" fmla="*/ 1090801 w 4060506"/>
                <a:gd name="connsiteY1" fmla="*/ 0 h 1250308"/>
                <a:gd name="connsiteX2" fmla="*/ 4060506 w 4060506"/>
                <a:gd name="connsiteY2" fmla="*/ 643944 h 1250308"/>
                <a:gd name="connsiteX3" fmla="*/ 1153432 w 4060506"/>
                <a:gd name="connsiteY3" fmla="*/ 1250308 h 1250308"/>
                <a:gd name="connsiteX4" fmla="*/ 0 w 4060506"/>
                <a:gd name="connsiteY4" fmla="*/ 643944 h 1250308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53432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03327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1"/>
                <a:gd name="connsiteX1" fmla="*/ 1090801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618892 h 1225251"/>
                <a:gd name="connsiteX1" fmla="*/ 1391947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813838 h 1420197"/>
                <a:gd name="connsiteX1" fmla="*/ 1542519 w 4060506"/>
                <a:gd name="connsiteY1" fmla="*/ 0 h 1420197"/>
                <a:gd name="connsiteX2" fmla="*/ 4060506 w 4060506"/>
                <a:gd name="connsiteY2" fmla="*/ 813838 h 1420197"/>
                <a:gd name="connsiteX3" fmla="*/ 1479766 w 4060506"/>
                <a:gd name="connsiteY3" fmla="*/ 1420199 h 1420197"/>
                <a:gd name="connsiteX4" fmla="*/ 0 w 4060506"/>
                <a:gd name="connsiteY4" fmla="*/ 813838 h 1420197"/>
                <a:gd name="connsiteX0" fmla="*/ 0 w 4060506"/>
                <a:gd name="connsiteY0" fmla="*/ 683874 h 1290233"/>
                <a:gd name="connsiteX1" fmla="*/ 1429590 w 4060506"/>
                <a:gd name="connsiteY1" fmla="*/ 0 h 1290233"/>
                <a:gd name="connsiteX2" fmla="*/ 4060506 w 4060506"/>
                <a:gd name="connsiteY2" fmla="*/ 683874 h 1290233"/>
                <a:gd name="connsiteX3" fmla="*/ 1479766 w 4060506"/>
                <a:gd name="connsiteY3" fmla="*/ 1290235 h 1290233"/>
                <a:gd name="connsiteX4" fmla="*/ 0 w 4060506"/>
                <a:gd name="connsiteY4" fmla="*/ 683874 h 1290233"/>
                <a:gd name="connsiteX0" fmla="*/ 0 w 4060506"/>
                <a:gd name="connsiteY0" fmla="*/ 646673 h 1253034"/>
                <a:gd name="connsiteX1" fmla="*/ 1530158 w 4060506"/>
                <a:gd name="connsiteY1" fmla="*/ 0 h 1253034"/>
                <a:gd name="connsiteX2" fmla="*/ 4060506 w 4060506"/>
                <a:gd name="connsiteY2" fmla="*/ 646673 h 1253034"/>
                <a:gd name="connsiteX3" fmla="*/ 1479766 w 4060506"/>
                <a:gd name="connsiteY3" fmla="*/ 1253034 h 1253034"/>
                <a:gd name="connsiteX4" fmla="*/ 0 w 4060506"/>
                <a:gd name="connsiteY4" fmla="*/ 646673 h 1253034"/>
                <a:gd name="connsiteX0" fmla="*/ 0 w 4060506"/>
                <a:gd name="connsiteY0" fmla="*/ 646673 h 1277835"/>
                <a:gd name="connsiteX1" fmla="*/ 1530158 w 4060506"/>
                <a:gd name="connsiteY1" fmla="*/ 0 h 1277835"/>
                <a:gd name="connsiteX2" fmla="*/ 4060506 w 4060506"/>
                <a:gd name="connsiteY2" fmla="*/ 646673 h 1277835"/>
                <a:gd name="connsiteX3" fmla="*/ 1537234 w 4060506"/>
                <a:gd name="connsiteY3" fmla="*/ 1277835 h 1277835"/>
                <a:gd name="connsiteX4" fmla="*/ 0 w 4060506"/>
                <a:gd name="connsiteY4" fmla="*/ 646673 h 1277835"/>
                <a:gd name="connsiteX0" fmla="*/ 0 w 4060506"/>
                <a:gd name="connsiteY0" fmla="*/ 584671 h 1215833"/>
                <a:gd name="connsiteX1" fmla="*/ 1537341 w 4060506"/>
                <a:gd name="connsiteY1" fmla="*/ 0 h 1215833"/>
                <a:gd name="connsiteX2" fmla="*/ 4060506 w 4060506"/>
                <a:gd name="connsiteY2" fmla="*/ 584671 h 1215833"/>
                <a:gd name="connsiteX3" fmla="*/ 1537234 w 4060506"/>
                <a:gd name="connsiteY3" fmla="*/ 1215833 h 1215833"/>
                <a:gd name="connsiteX4" fmla="*/ 0 w 4060506"/>
                <a:gd name="connsiteY4" fmla="*/ 584671 h 121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0506" h="1215833">
                  <a:moveTo>
                    <a:pt x="0" y="584671"/>
                  </a:moveTo>
                  <a:lnTo>
                    <a:pt x="1537341" y="0"/>
                  </a:lnTo>
                  <a:lnTo>
                    <a:pt x="4060506" y="584671"/>
                  </a:lnTo>
                  <a:lnTo>
                    <a:pt x="1537234" y="1215833"/>
                  </a:lnTo>
                  <a:lnTo>
                    <a:pt x="0" y="584671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Diamond 36"/>
            <p:cNvSpPr/>
            <p:nvPr/>
          </p:nvSpPr>
          <p:spPr>
            <a:xfrm rot="5400000">
              <a:off x="4007053" y="2082681"/>
              <a:ext cx="778885" cy="242893"/>
            </a:xfrm>
            <a:custGeom>
              <a:avLst/>
              <a:gdLst>
                <a:gd name="connsiteX0" fmla="*/ 0 w 4060506"/>
                <a:gd name="connsiteY0" fmla="*/ 656470 h 1312939"/>
                <a:gd name="connsiteX1" fmla="*/ 2030253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312939"/>
                <a:gd name="connsiteX1" fmla="*/ 1178484 w 4060506"/>
                <a:gd name="connsiteY1" fmla="*/ 0 h 1312939"/>
                <a:gd name="connsiteX2" fmla="*/ 4060506 w 4060506"/>
                <a:gd name="connsiteY2" fmla="*/ 656470 h 1312939"/>
                <a:gd name="connsiteX3" fmla="*/ 2030253 w 4060506"/>
                <a:gd name="connsiteY3" fmla="*/ 1312939 h 1312939"/>
                <a:gd name="connsiteX4" fmla="*/ 0 w 4060506"/>
                <a:gd name="connsiteY4" fmla="*/ 656470 h 1312939"/>
                <a:gd name="connsiteX0" fmla="*/ 0 w 4060506"/>
                <a:gd name="connsiteY0" fmla="*/ 656470 h 1262834"/>
                <a:gd name="connsiteX1" fmla="*/ 1178484 w 4060506"/>
                <a:gd name="connsiteY1" fmla="*/ 0 h 1262834"/>
                <a:gd name="connsiteX2" fmla="*/ 4060506 w 4060506"/>
                <a:gd name="connsiteY2" fmla="*/ 656470 h 1262834"/>
                <a:gd name="connsiteX3" fmla="*/ 1153432 w 4060506"/>
                <a:gd name="connsiteY3" fmla="*/ 1262834 h 1262834"/>
                <a:gd name="connsiteX4" fmla="*/ 0 w 4060506"/>
                <a:gd name="connsiteY4" fmla="*/ 656470 h 1262834"/>
                <a:gd name="connsiteX0" fmla="*/ 0 w 4060506"/>
                <a:gd name="connsiteY0" fmla="*/ 643944 h 1250308"/>
                <a:gd name="connsiteX1" fmla="*/ 1090801 w 4060506"/>
                <a:gd name="connsiteY1" fmla="*/ 0 h 1250308"/>
                <a:gd name="connsiteX2" fmla="*/ 4060506 w 4060506"/>
                <a:gd name="connsiteY2" fmla="*/ 643944 h 1250308"/>
                <a:gd name="connsiteX3" fmla="*/ 1153432 w 4060506"/>
                <a:gd name="connsiteY3" fmla="*/ 1250308 h 1250308"/>
                <a:gd name="connsiteX4" fmla="*/ 0 w 4060506"/>
                <a:gd name="connsiteY4" fmla="*/ 643944 h 1250308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53432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6"/>
                <a:gd name="connsiteX1" fmla="*/ 1090801 w 4060506"/>
                <a:gd name="connsiteY1" fmla="*/ 0 h 1225256"/>
                <a:gd name="connsiteX2" fmla="*/ 4060506 w 4060506"/>
                <a:gd name="connsiteY2" fmla="*/ 618892 h 1225256"/>
                <a:gd name="connsiteX3" fmla="*/ 1103327 w 4060506"/>
                <a:gd name="connsiteY3" fmla="*/ 1225256 h 1225256"/>
                <a:gd name="connsiteX4" fmla="*/ 0 w 4060506"/>
                <a:gd name="connsiteY4" fmla="*/ 618892 h 1225256"/>
                <a:gd name="connsiteX0" fmla="*/ 0 w 4060506"/>
                <a:gd name="connsiteY0" fmla="*/ 618892 h 1225251"/>
                <a:gd name="connsiteX1" fmla="*/ 1090801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618892 h 1225251"/>
                <a:gd name="connsiteX1" fmla="*/ 1391947 w 4060506"/>
                <a:gd name="connsiteY1" fmla="*/ 0 h 1225251"/>
                <a:gd name="connsiteX2" fmla="*/ 4060506 w 4060506"/>
                <a:gd name="connsiteY2" fmla="*/ 618892 h 1225251"/>
                <a:gd name="connsiteX3" fmla="*/ 1479766 w 4060506"/>
                <a:gd name="connsiteY3" fmla="*/ 1225253 h 1225251"/>
                <a:gd name="connsiteX4" fmla="*/ 0 w 4060506"/>
                <a:gd name="connsiteY4" fmla="*/ 618892 h 1225251"/>
                <a:gd name="connsiteX0" fmla="*/ 0 w 4060506"/>
                <a:gd name="connsiteY0" fmla="*/ 813838 h 1420197"/>
                <a:gd name="connsiteX1" fmla="*/ 1542519 w 4060506"/>
                <a:gd name="connsiteY1" fmla="*/ 0 h 1420197"/>
                <a:gd name="connsiteX2" fmla="*/ 4060506 w 4060506"/>
                <a:gd name="connsiteY2" fmla="*/ 813838 h 1420197"/>
                <a:gd name="connsiteX3" fmla="*/ 1479766 w 4060506"/>
                <a:gd name="connsiteY3" fmla="*/ 1420199 h 1420197"/>
                <a:gd name="connsiteX4" fmla="*/ 0 w 4060506"/>
                <a:gd name="connsiteY4" fmla="*/ 813838 h 1420197"/>
                <a:gd name="connsiteX0" fmla="*/ 0 w 4060506"/>
                <a:gd name="connsiteY0" fmla="*/ 683874 h 1290233"/>
                <a:gd name="connsiteX1" fmla="*/ 1429590 w 4060506"/>
                <a:gd name="connsiteY1" fmla="*/ 0 h 1290233"/>
                <a:gd name="connsiteX2" fmla="*/ 4060506 w 4060506"/>
                <a:gd name="connsiteY2" fmla="*/ 683874 h 1290233"/>
                <a:gd name="connsiteX3" fmla="*/ 1479766 w 4060506"/>
                <a:gd name="connsiteY3" fmla="*/ 1290235 h 1290233"/>
                <a:gd name="connsiteX4" fmla="*/ 0 w 4060506"/>
                <a:gd name="connsiteY4" fmla="*/ 683874 h 1290233"/>
                <a:gd name="connsiteX0" fmla="*/ 0 w 4060506"/>
                <a:gd name="connsiteY0" fmla="*/ 646673 h 1253034"/>
                <a:gd name="connsiteX1" fmla="*/ 1530158 w 4060506"/>
                <a:gd name="connsiteY1" fmla="*/ 0 h 1253034"/>
                <a:gd name="connsiteX2" fmla="*/ 4060506 w 4060506"/>
                <a:gd name="connsiteY2" fmla="*/ 646673 h 1253034"/>
                <a:gd name="connsiteX3" fmla="*/ 1479766 w 4060506"/>
                <a:gd name="connsiteY3" fmla="*/ 1253034 h 1253034"/>
                <a:gd name="connsiteX4" fmla="*/ 0 w 4060506"/>
                <a:gd name="connsiteY4" fmla="*/ 646673 h 1253034"/>
                <a:gd name="connsiteX0" fmla="*/ 0 w 4060506"/>
                <a:gd name="connsiteY0" fmla="*/ 646673 h 1277835"/>
                <a:gd name="connsiteX1" fmla="*/ 1530158 w 4060506"/>
                <a:gd name="connsiteY1" fmla="*/ 0 h 1277835"/>
                <a:gd name="connsiteX2" fmla="*/ 4060506 w 4060506"/>
                <a:gd name="connsiteY2" fmla="*/ 646673 h 1277835"/>
                <a:gd name="connsiteX3" fmla="*/ 1537234 w 4060506"/>
                <a:gd name="connsiteY3" fmla="*/ 1277835 h 1277835"/>
                <a:gd name="connsiteX4" fmla="*/ 0 w 4060506"/>
                <a:gd name="connsiteY4" fmla="*/ 646673 h 1277835"/>
                <a:gd name="connsiteX0" fmla="*/ 0 w 4060506"/>
                <a:gd name="connsiteY0" fmla="*/ 584671 h 1215833"/>
                <a:gd name="connsiteX1" fmla="*/ 1537341 w 4060506"/>
                <a:gd name="connsiteY1" fmla="*/ 0 h 1215833"/>
                <a:gd name="connsiteX2" fmla="*/ 4060506 w 4060506"/>
                <a:gd name="connsiteY2" fmla="*/ 584671 h 1215833"/>
                <a:gd name="connsiteX3" fmla="*/ 1537234 w 4060506"/>
                <a:gd name="connsiteY3" fmla="*/ 1215833 h 1215833"/>
                <a:gd name="connsiteX4" fmla="*/ 0 w 4060506"/>
                <a:gd name="connsiteY4" fmla="*/ 584671 h 121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0506" h="1215833">
                  <a:moveTo>
                    <a:pt x="0" y="584671"/>
                  </a:moveTo>
                  <a:lnTo>
                    <a:pt x="1537341" y="0"/>
                  </a:lnTo>
                  <a:lnTo>
                    <a:pt x="4060506" y="584671"/>
                  </a:lnTo>
                  <a:lnTo>
                    <a:pt x="1537234" y="1215833"/>
                  </a:lnTo>
                  <a:lnTo>
                    <a:pt x="0" y="584671"/>
                  </a:lnTo>
                  <a:close/>
                </a:path>
              </a:pathLst>
            </a:cu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6714502" y="3739417"/>
            <a:ext cx="1647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660567" y="3736597"/>
            <a:ext cx="1647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3836734" y="3736597"/>
            <a:ext cx="1647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0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build="p"/>
      <p:bldP spid="192" grpId="0" build="p"/>
      <p:bldP spid="19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61" y="2354932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1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98437855"/>
              </p:ext>
            </p:extLst>
          </p:nvPr>
        </p:nvGraphicFramePr>
        <p:xfrm>
          <a:off x="1763688" y="411510"/>
          <a:ext cx="7725880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t="12843" r="12234" b="14375"/>
          <a:stretch/>
        </p:blipFill>
        <p:spPr>
          <a:xfrm>
            <a:off x="683568" y="1347613"/>
            <a:ext cx="2376264" cy="244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187029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8119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692"/>
            <a:ext cx="3507274" cy="292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63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4067944" y="954686"/>
            <a:ext cx="4896544" cy="1983162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4220344" y="1107086"/>
            <a:ext cx="4896544" cy="1983162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074580" y="82543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/>
        </p:blipFill>
        <p:spPr>
          <a:xfrm>
            <a:off x="107504" y="601886"/>
            <a:ext cx="2843809" cy="1625034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/>
        </p:blipFill>
        <p:spPr>
          <a:xfrm>
            <a:off x="107505" y="2150346"/>
            <a:ext cx="2843808" cy="1470935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/>
        </p:blipFill>
        <p:spPr>
          <a:xfrm>
            <a:off x="134805" y="3621281"/>
            <a:ext cx="2816507" cy="1456814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/>
        </p:blipFill>
        <p:spPr>
          <a:xfrm>
            <a:off x="2951313" y="601886"/>
            <a:ext cx="2993688" cy="1548459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/>
        </p:blipFill>
        <p:spPr>
          <a:xfrm>
            <a:off x="2951313" y="2139702"/>
            <a:ext cx="2993689" cy="1548460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/>
        </p:blipFill>
        <p:spPr>
          <a:xfrm>
            <a:off x="6047657" y="601885"/>
            <a:ext cx="3096344" cy="154845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="" xmlns:a16="http://schemas.microsoft.com/office/drawing/2014/main" id="{647145DA-2B9B-4C19-BA66-92C09BE32A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/>
        </p:blipFill>
        <p:spPr>
          <a:xfrm>
            <a:off x="6047657" y="2150344"/>
            <a:ext cx="3146656" cy="1569092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2745759" y="3206829"/>
            <a:ext cx="5976663" cy="1915105"/>
          </a:xfrm>
          <a:prstGeom prst="wedgeEllipseCallout">
            <a:avLst>
              <a:gd name="adj1" fmla="val -52637"/>
              <a:gd name="adj2" fmla="val -12505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 ngày thứ hai, ở trường có nhưng hoạt động nào?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6" name="文本框 8"/>
          <p:cNvSpPr txBox="1"/>
          <p:nvPr/>
        </p:nvSpPr>
        <p:spPr>
          <a:xfrm>
            <a:off x="2890284" y="3571767"/>
            <a:ext cx="5976663" cy="1309196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 trong tranh đang làm gì vào ngày thứ ba?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7" name="文本框 8"/>
          <p:cNvSpPr txBox="1"/>
          <p:nvPr/>
        </p:nvSpPr>
        <p:spPr>
          <a:xfrm>
            <a:off x="3025332" y="3740877"/>
            <a:ext cx="5976663" cy="1309196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Cô giáo và các bạn trong tranh đang học gì?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8" name="文本框 8"/>
          <p:cNvSpPr txBox="1"/>
          <p:nvPr/>
        </p:nvSpPr>
        <p:spPr>
          <a:xfrm>
            <a:off x="3167338" y="3690681"/>
            <a:ext cx="5976663" cy="1309196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 ngày thứ năm, các bạn nhỏ học môn gì?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9" name="文本框 8"/>
          <p:cNvSpPr txBox="1"/>
          <p:nvPr/>
        </p:nvSpPr>
        <p:spPr>
          <a:xfrm>
            <a:off x="3117026" y="3680278"/>
            <a:ext cx="5976663" cy="1309196"/>
          </a:xfrm>
          <a:prstGeom prst="wedgeEllipseCallout">
            <a:avLst>
              <a:gd name="adj1" fmla="val -37104"/>
              <a:gd name="adj2" fmla="val -773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bạn làm gì vào ngày thứ sáu?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0" name="文本框 8"/>
          <p:cNvSpPr txBox="1"/>
          <p:nvPr/>
        </p:nvSpPr>
        <p:spPr>
          <a:xfrm>
            <a:off x="3059832" y="3723878"/>
            <a:ext cx="5976663" cy="1309196"/>
          </a:xfrm>
          <a:prstGeom prst="wedgeEllipseCallout">
            <a:avLst>
              <a:gd name="adj1" fmla="val 22939"/>
              <a:gd name="adj2" fmla="val -71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 ngày các bạn nhỏ vui chơi là ngày nào?</a:t>
            </a:r>
            <a:endParaRPr lang="en-US" altLang="zh-CN" sz="28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397747" y="1279952"/>
            <a:ext cx="7486621" cy="1669625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6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746" y="3089997"/>
            <a:ext cx="7486622" cy="1527992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729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394014" y="1139778"/>
            <a:ext cx="1514" cy="1514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1563247"/>
            <a:ext cx="29845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2009" y="771550"/>
            <a:ext cx="8964487" cy="2338443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600"/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>
                  <a:lnSpc>
                    <a:spcPct val="85000"/>
                  </a:lnSpc>
                  <a:defRPr/>
                </a:pPr>
                <a:endParaRPr lang="en-US" sz="1600"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315633" y="3172360"/>
            <a:ext cx="872086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nay là thứ ……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0" name="矩形 49"/>
          <p:cNvSpPr/>
          <p:nvPr/>
        </p:nvSpPr>
        <p:spPr>
          <a:xfrm>
            <a:off x="315633" y="4330010"/>
            <a:ext cx="872086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 là …………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1" name="矩形 50"/>
          <p:cNvSpPr/>
          <p:nvPr/>
        </p:nvSpPr>
        <p:spPr>
          <a:xfrm>
            <a:off x="315634" y="3734052"/>
            <a:ext cx="8720862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ts val="840"/>
              </a:spcBef>
              <a:spcAft>
                <a:spcPts val="840"/>
              </a:spcAft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32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là thứ ……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203848" cy="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5513769" y="1635645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2915816" y="1635646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315633" y="1635647"/>
            <a:ext cx="2456166" cy="502065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3729" y="3075806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17</a:t>
            </a:r>
            <a:endParaRPr lang="en-US" sz="3600" b="1">
              <a:solidFill>
                <a:srgbClr val="FF0000"/>
              </a:solidFill>
              <a:latin typeface="Times" panose="02020603050405020304" pitchFamily="18" charset="0"/>
              <a:ea typeface="Tahom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6501" y="307597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8418" y="3075806"/>
            <a:ext cx="98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hai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79806" y="3628190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18</a:t>
            </a:r>
            <a:endParaRPr lang="en-US" sz="3600" b="1">
              <a:solidFill>
                <a:srgbClr val="FF0000"/>
              </a:solidFill>
              <a:latin typeface="Times" panose="02020603050405020304" pitchFamily="18" charset="0"/>
              <a:ea typeface="Tahom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86501" y="364941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18418" y="3649241"/>
            <a:ext cx="981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21206" y="4242553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16</a:t>
            </a:r>
            <a:endParaRPr lang="en-US" sz="3600" b="1">
              <a:solidFill>
                <a:srgbClr val="FF0000"/>
              </a:solidFill>
              <a:latin typeface="Times" panose="02020603050405020304" pitchFamily="18" charset="0"/>
              <a:ea typeface="Tahom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9121" y="424401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22895" y="4227934"/>
            <a:ext cx="221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chủ nhật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  <p:bldP spid="2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2401646" y="3501642"/>
            <a:ext cx="952843" cy="238537"/>
          </a:xfrm>
          <a:prstGeom prst="rect">
            <a:avLst/>
          </a:prstGeom>
          <a:noFill/>
        </p:spPr>
        <p:txBody>
          <a:bodyPr wrap="none" lIns="68589" tIns="34295" rIns="68589" bIns="34295" rtlCol="0">
            <a:spAutoFit/>
          </a:bodyPr>
          <a:lstStyle/>
          <a:p>
            <a:pPr>
              <a:defRPr/>
            </a:pPr>
            <a:r>
              <a:rPr lang="id-ID" sz="1100" b="1" kern="0" dirty="0">
                <a:solidFill>
                  <a:sysClr val="window" lastClr="FFFFFF"/>
                </a:solidFill>
                <a:latin typeface="微软雅黑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784173" y="732224"/>
            <a:ext cx="7470782" cy="61539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28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3203848" cy="73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/>
        </p:blipFill>
        <p:spPr>
          <a:xfrm>
            <a:off x="94278" y="1347614"/>
            <a:ext cx="8933780" cy="255971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FC780E79-65F7-4A3F-9D77-F11B41C0CB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/>
        </p:blipFill>
        <p:spPr>
          <a:xfrm>
            <a:off x="7017296" y="3507394"/>
            <a:ext cx="936105" cy="1368152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251520" y="4110590"/>
            <a:ext cx="6765776" cy="561692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  <p:tag name="MMPROD_NEXTUNIQUEID" val="10010"/>
  <p:tag name="MMPROD_UIDATA" val="&lt;database version=&quot;10.0&quot;&gt;&lt;object type=&quot;1&quot; unique_id=&quot;10001&quot;&gt;&lt;object type=&quot;2&quot; unique_id=&quot;10166&quot;&gt;&lt;object type=&quot;3&quot; unique_id=&quot;10167&quot;&gt;&lt;property id=&quot;20148&quot; value=&quot;5&quot;/&gt;&lt;property id=&quot;20300&quot; value=&quot;Slide 1&quot;/&gt;&lt;property id=&quot;20307&quot; value=&quot;309&quot;/&gt;&lt;/object&gt;&lt;object type=&quot;3&quot; unique_id=&quot;10168&quot;&gt;&lt;property id=&quot;20148&quot; value=&quot;5&quot;/&gt;&lt;property id=&quot;20300&quot; value=&quot;Slide 2&quot;/&gt;&lt;property id=&quot;20307&quot; value=&quot;348&quot;/&gt;&lt;/object&gt;&lt;object type=&quot;3&quot; unique_id=&quot;10169&quot;&gt;&lt;property id=&quot;20148&quot; value=&quot;5&quot;/&gt;&lt;property id=&quot;20300&quot; value=&quot;Slide 3&quot;/&gt;&lt;property id=&quot;20307&quot; value=&quot;325&quot;/&gt;&lt;/object&gt;&lt;object type=&quot;3&quot; unique_id=&quot;10170&quot;&gt;&lt;property id=&quot;20148&quot; value=&quot;5&quot;/&gt;&lt;property id=&quot;20300&quot; value=&quot;Slide 4&quot;/&gt;&lt;property id=&quot;20307&quot; value=&quot;349&quot;/&gt;&lt;/object&gt;&lt;object type=&quot;3&quot; unique_id=&quot;10171&quot;&gt;&lt;property id=&quot;20148&quot; value=&quot;5&quot;/&gt;&lt;property id=&quot;20300&quot; value=&quot;Slide 5&quot;/&gt;&lt;property id=&quot;20307&quot; value=&quot;316&quot;/&gt;&lt;/object&gt;&lt;object type=&quot;3&quot; unique_id=&quot;10172&quot;&gt;&lt;property id=&quot;20148&quot; value=&quot;5&quot;/&gt;&lt;property id=&quot;20300&quot; value=&quot;Slide 6&quot;/&gt;&lt;property id=&quot;20307&quot; value=&quot;290&quot;/&gt;&lt;/object&gt;&lt;object type=&quot;3&quot; unique_id=&quot;10173&quot;&gt;&lt;property id=&quot;20148&quot; value=&quot;5&quot;/&gt;&lt;property id=&quot;20300&quot; value=&quot;Slide 7&quot;/&gt;&lt;property id=&quot;20307&quot; value=&quot;289&quot;/&gt;&lt;/object&gt;&lt;object type=&quot;3&quot; unique_id=&quot;10174&quot;&gt;&lt;property id=&quot;20148&quot; value=&quot;5&quot;/&gt;&lt;property id=&quot;20300&quot; value=&quot;Slide 8&quot;/&gt;&lt;property id=&quot;20307&quot; value=&quot;280&quot;/&gt;&lt;/object&gt;&lt;object type=&quot;3&quot; unique_id=&quot;10176&quot;&gt;&lt;property id=&quot;20148&quot; value=&quot;5&quot;/&gt;&lt;property id=&quot;20300&quot; value=&quot;Slide 9&quot;/&gt;&lt;property id=&quot;20307&quot; value=&quot;331&quot;/&gt;&lt;/object&gt;&lt;object type=&quot;3&quot; unique_id=&quot;10177&quot;&gt;&lt;property id=&quot;20148&quot; value=&quot;5&quot;/&gt;&lt;property id=&quot;20300&quot; value=&quot;Slide 10&quot;/&gt;&lt;property id=&quot;20307&quot; value=&quot;323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4&quot;/&gt;&lt;/object&gt;&lt;object type=&quot;3&quot; unique_id=&quot;10180&quot;&gt;&lt;property id=&quot;20148&quot; value=&quot;5&quot;/&gt;&lt;property id=&quot;20300&quot; value=&quot;Slide 13&quot;/&gt;&lt;property id=&quot;20307&quot; value=&quot;334&quot;/&gt;&lt;/object&gt;&lt;object type=&quot;3&quot; unique_id=&quot;10181&quot;&gt;&lt;property id=&quot;20148&quot; value=&quot;5&quot;/&gt;&lt;property id=&quot;20300&quot; value=&quot;Slide 14&quot;/&gt;&lt;property id=&quot;20307&quot; value=&quot;332&quot;/&gt;&lt;/object&gt;&lt;object type=&quot;3&quot; unique_id=&quot;10182&quot;&gt;&lt;property id=&quot;20148&quot; value=&quot;5&quot;/&gt;&lt;property id=&quot;20300&quot; value=&quot;Slide 15&quot;/&gt;&lt;property id=&quot;20307&quot; value=&quot;335&quot;/&gt;&lt;/object&gt;&lt;object type=&quot;3&quot; unique_id=&quot;10183&quot;&gt;&lt;property id=&quot;20148&quot; value=&quot;5&quot;/&gt;&lt;property id=&quot;20300&quot; value=&quot;Slide 16&quot;/&gt;&lt;property id=&quot;20307&quot; value=&quot;336&quot;/&gt;&lt;/object&gt;&lt;object type=&quot;3&quot; unique_id=&quot;10184&quot;&gt;&lt;property id=&quot;20148&quot; value=&quot;5&quot;/&gt;&lt;property id=&quot;20300&quot; value=&quot;Slide 17&quot;/&gt;&lt;property id=&quot;20307&quot; value=&quot;350&quot;/&gt;&lt;/object&gt;&lt;object type=&quot;3&quot; unique_id=&quot;10185&quot;&gt;&lt;property id=&quot;20148&quot; value=&quot;5&quot;/&gt;&lt;property id=&quot;20300&quot; value=&quot;Slide 18&quot;/&gt;&lt;property id=&quot;20307&quot; value=&quot;346&quot;/&gt;&lt;/object&gt;&lt;/object&gt;&lt;object type=&quot;8&quot; unique_id=&quot;102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494</Words>
  <Application>Microsoft Office PowerPoint</Application>
  <PresentationFormat>On-screen Show (16:9)</PresentationFormat>
  <Paragraphs>113</Paragraphs>
  <Slides>18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自定义设计方案</vt:lpstr>
      <vt:lpstr>1_自定义设计方案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MTC</cp:lastModifiedBy>
  <cp:revision>53</cp:revision>
  <dcterms:created xsi:type="dcterms:W3CDTF">2015-04-15T03:07:00Z</dcterms:created>
  <dcterms:modified xsi:type="dcterms:W3CDTF">2023-04-20T01:29:32Z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