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57" r:id="rId2"/>
    <p:sldId id="258" r:id="rId3"/>
    <p:sldId id="284" r:id="rId4"/>
    <p:sldId id="261" r:id="rId5"/>
    <p:sldId id="280" r:id="rId6"/>
    <p:sldId id="294" r:id="rId7"/>
    <p:sldId id="298" r:id="rId8"/>
    <p:sldId id="265" r:id="rId9"/>
    <p:sldId id="289" r:id="rId10"/>
    <p:sldId id="297" r:id="rId11"/>
    <p:sldId id="271" r:id="rId12"/>
    <p:sldId id="281" r:id="rId13"/>
    <p:sldId id="299" r:id="rId14"/>
  </p:sldIdLst>
  <p:sldSz cx="9144000" cy="5143500" type="screen16x9"/>
  <p:notesSz cx="6858000" cy="9144000"/>
  <p:embeddedFontLst>
    <p:embeddedFont>
      <p:font typeface="Quicksand Medium" panose="020B0604020202020204" charset="0"/>
      <p:regular r:id="rId16"/>
    </p:embeddedFont>
    <p:embeddedFont>
      <p:font typeface="Calibri" panose="020F0502020204030204" pitchFamily="34" charset="0"/>
      <p:regular r:id="rId17"/>
      <p:bold r:id="rId18"/>
      <p:italic r:id="rId19"/>
      <p:boldItalic r:id="rId20"/>
    </p:embeddedFont>
    <p:embeddedFont>
      <p:font typeface="iCiel Cadena" panose="020B0604020202020204" charset="0"/>
      <p:bold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DA"/>
    <a:srgbClr val="3B6BDD"/>
    <a:srgbClr val="BF2174"/>
    <a:srgbClr val="F4A2C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70" autoAdjust="0"/>
    <p:restoredTop sz="96404" autoAdjust="0"/>
  </p:normalViewPr>
  <p:slideViewPr>
    <p:cSldViewPr showGuides="1">
      <p:cViewPr varScale="1">
        <p:scale>
          <a:sx n="115" d="100"/>
          <a:sy n="115" d="100"/>
        </p:scale>
        <p:origin x="576"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4E385C-2EFC-4682-90F3-3155931D002A}" type="datetimeFigureOut">
              <a:rPr lang="en-US" smtClean="0"/>
              <a:t>8/3/2021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20EAA4-2E3D-49D5-AF0C-D3747B9351B9}" type="slidenum">
              <a:rPr lang="en-US" smtClean="0"/>
              <a:t>‹#›</a:t>
            </a:fld>
            <a:endParaRPr lang="en-US"/>
          </a:p>
        </p:txBody>
      </p:sp>
    </p:spTree>
    <p:extLst>
      <p:ext uri="{BB962C8B-B14F-4D97-AF65-F5344CB8AC3E}">
        <p14:creationId xmlns:p14="http://schemas.microsoft.com/office/powerpoint/2010/main" val="685053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baseline="0" dirty="0"/>
          </a:p>
          <a:p>
            <a:endParaRPr lang="en-GB" dirty="0"/>
          </a:p>
        </p:txBody>
      </p:sp>
      <p:sp>
        <p:nvSpPr>
          <p:cNvPr id="4" name="Slide Number Placeholder 3"/>
          <p:cNvSpPr>
            <a:spLocks noGrp="1"/>
          </p:cNvSpPr>
          <p:nvPr>
            <p:ph type="sldNum" sz="quarter" idx="5"/>
          </p:nvPr>
        </p:nvSpPr>
        <p:spPr/>
        <p:txBody>
          <a:bodyPr/>
          <a:lstStyle/>
          <a:p>
            <a:fld id="{66E2D01F-6744-4825-94B9-A08506D180B5}" type="slidenum">
              <a:rPr lang="en-US" smtClean="0"/>
              <a:t>1</a:t>
            </a:fld>
            <a:endParaRPr lang="en-US"/>
          </a:p>
        </p:txBody>
      </p:sp>
    </p:spTree>
    <p:extLst>
      <p:ext uri="{BB962C8B-B14F-4D97-AF65-F5344CB8AC3E}">
        <p14:creationId xmlns:p14="http://schemas.microsoft.com/office/powerpoint/2010/main" val="144336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66E2D01F-6744-4825-94B9-A08506D180B5}" type="slidenum">
              <a:rPr lang="en-US" smtClean="0"/>
              <a:t>2</a:t>
            </a:fld>
            <a:endParaRPr lang="en-US"/>
          </a:p>
        </p:txBody>
      </p:sp>
    </p:spTree>
    <p:extLst>
      <p:ext uri="{BB962C8B-B14F-4D97-AF65-F5344CB8AC3E}">
        <p14:creationId xmlns:p14="http://schemas.microsoft.com/office/powerpoint/2010/main" val="3287617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strike="noStrike" dirty="0"/>
          </a:p>
        </p:txBody>
      </p:sp>
      <p:sp>
        <p:nvSpPr>
          <p:cNvPr id="4" name="Slide Number Placeholder 3"/>
          <p:cNvSpPr>
            <a:spLocks noGrp="1"/>
          </p:cNvSpPr>
          <p:nvPr>
            <p:ph type="sldNum" sz="quarter" idx="5"/>
          </p:nvPr>
        </p:nvSpPr>
        <p:spPr/>
        <p:txBody>
          <a:bodyPr/>
          <a:lstStyle/>
          <a:p>
            <a:fld id="{66E2D01F-6744-4825-94B9-A08506D180B5}" type="slidenum">
              <a:rPr lang="en-US" smtClean="0"/>
              <a:t>4</a:t>
            </a:fld>
            <a:endParaRPr lang="en-US"/>
          </a:p>
        </p:txBody>
      </p:sp>
    </p:spTree>
    <p:extLst>
      <p:ext uri="{BB962C8B-B14F-4D97-AF65-F5344CB8AC3E}">
        <p14:creationId xmlns:p14="http://schemas.microsoft.com/office/powerpoint/2010/main" val="3035681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6E2D01F-6744-4825-94B9-A08506D180B5}" type="slidenum">
              <a:rPr lang="en-US" smtClean="0"/>
              <a:t>8</a:t>
            </a:fld>
            <a:endParaRPr lang="en-US"/>
          </a:p>
        </p:txBody>
      </p:sp>
    </p:spTree>
    <p:extLst>
      <p:ext uri="{BB962C8B-B14F-4D97-AF65-F5344CB8AC3E}">
        <p14:creationId xmlns:p14="http://schemas.microsoft.com/office/powerpoint/2010/main" val="2941675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FA1CC4-BBF9-49EE-B226-0468BE553BFA}" type="slidenum">
              <a:rPr lang="en-GB" smtClean="0"/>
              <a:t>9</a:t>
            </a:fld>
            <a:endParaRPr lang="en-GB"/>
          </a:p>
        </p:txBody>
      </p:sp>
    </p:spTree>
    <p:extLst>
      <p:ext uri="{BB962C8B-B14F-4D97-AF65-F5344CB8AC3E}">
        <p14:creationId xmlns:p14="http://schemas.microsoft.com/office/powerpoint/2010/main" val="43598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66E2D01F-6744-4825-94B9-A08506D180B5}" type="slidenum">
              <a:rPr lang="en-US" smtClean="0"/>
              <a:t>11</a:t>
            </a:fld>
            <a:endParaRPr lang="en-US"/>
          </a:p>
        </p:txBody>
      </p:sp>
    </p:spTree>
    <p:extLst>
      <p:ext uri="{BB962C8B-B14F-4D97-AF65-F5344CB8AC3E}">
        <p14:creationId xmlns:p14="http://schemas.microsoft.com/office/powerpoint/2010/main" val="4119029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66E2D01F-6744-4825-94B9-A08506D180B5}" type="slidenum">
              <a:rPr lang="en-US" smtClean="0"/>
              <a:t>12</a:t>
            </a:fld>
            <a:endParaRPr lang="en-US"/>
          </a:p>
        </p:txBody>
      </p:sp>
    </p:spTree>
    <p:extLst>
      <p:ext uri="{BB962C8B-B14F-4D97-AF65-F5344CB8AC3E}">
        <p14:creationId xmlns:p14="http://schemas.microsoft.com/office/powerpoint/2010/main" val="1371111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66E2D01F-6744-4825-94B9-A08506D180B5}" type="slidenum">
              <a:rPr lang="en-US" smtClean="0"/>
              <a:t>13</a:t>
            </a:fld>
            <a:endParaRPr lang="en-US"/>
          </a:p>
        </p:txBody>
      </p:sp>
    </p:spTree>
    <p:extLst>
      <p:ext uri="{BB962C8B-B14F-4D97-AF65-F5344CB8AC3E}">
        <p14:creationId xmlns:p14="http://schemas.microsoft.com/office/powerpoint/2010/main" val="2514558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15D9DF-C183-4F2B-884A-4D767AE49867}"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1059417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5D9DF-C183-4F2B-884A-4D767AE49867}"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1318163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5D9DF-C183-4F2B-884A-4D767AE49867}"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4001510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381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479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5D9DF-C183-4F2B-884A-4D767AE49867}"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2398999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15D9DF-C183-4F2B-884A-4D767AE49867}"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2591581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15D9DF-C183-4F2B-884A-4D767AE49867}" type="datetimeFigureOut">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3888155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15D9DF-C183-4F2B-884A-4D767AE49867}" type="datetimeFigureOut">
              <a:rPr lang="en-US" smtClean="0"/>
              <a:t>8/3/2021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4155911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15D9DF-C183-4F2B-884A-4D767AE49867}" type="datetimeFigureOut">
              <a:rPr lang="en-US" smtClean="0"/>
              <a:t>8/3/2021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1316565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15D9DF-C183-4F2B-884A-4D767AE49867}" type="datetimeFigureOut">
              <a:rPr lang="en-US" smtClean="0"/>
              <a:t>8/3/2021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270704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5D9DF-C183-4F2B-884A-4D767AE49867}" type="datetimeFigureOut">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1459678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5D9DF-C183-4F2B-884A-4D767AE49867}" type="datetimeFigureOut">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162252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A15D9DF-C183-4F2B-884A-4D767AE49867}" type="datetimeFigureOut">
              <a:rPr lang="en-US" smtClean="0"/>
              <a:t>8/3/2021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7FEF06A-6B2A-4D04-9C77-58BA0C90F91A}" type="slidenum">
              <a:rPr lang="en-US" smtClean="0"/>
              <a:t>‹#›</a:t>
            </a:fld>
            <a:endParaRPr lang="en-US"/>
          </a:p>
        </p:txBody>
      </p:sp>
    </p:spTree>
    <p:extLst>
      <p:ext uri="{BB962C8B-B14F-4D97-AF65-F5344CB8AC3E}">
        <p14:creationId xmlns:p14="http://schemas.microsoft.com/office/powerpoint/2010/main" val="41909794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9.jpe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35467F0-35CB-4973-957D-04ABF93EB78B}"/>
              </a:ext>
            </a:extLst>
          </p:cNvPr>
          <p:cNvSpPr txBox="1"/>
          <p:nvPr/>
        </p:nvSpPr>
        <p:spPr>
          <a:xfrm>
            <a:off x="3460180" y="196212"/>
            <a:ext cx="5544616" cy="430887"/>
          </a:xfrm>
          <a:prstGeom prst="rect">
            <a:avLst/>
          </a:prstGeom>
          <a:noFill/>
        </p:spPr>
        <p:txBody>
          <a:bodyPr wrap="square" rtlCol="0">
            <a:spAutoFit/>
          </a:bodyPr>
          <a:lstStyle/>
          <a:p>
            <a:r>
              <a:rPr lang="en-US" sz="2200" b="1" spc="80" dirty="0" err="1">
                <a:solidFill>
                  <a:schemeClr val="bg1"/>
                </a:solidFill>
                <a:latin typeface="iCiel Cadena" panose="02000503000000020004" pitchFamily="2" charset="77"/>
                <a:cs typeface="iCiel Cucho" pitchFamily="50" charset="0"/>
              </a:rPr>
              <a:t>Chủ</a:t>
            </a:r>
            <a:r>
              <a:rPr lang="en-US" sz="2200" b="1" spc="80" dirty="0">
                <a:solidFill>
                  <a:schemeClr val="bg1"/>
                </a:solidFill>
                <a:latin typeface="iCiel Cadena" panose="02000503000000020004" pitchFamily="2" charset="77"/>
                <a:cs typeface="iCiel Cucho" pitchFamily="50" charset="0"/>
              </a:rPr>
              <a:t> </a:t>
            </a:r>
            <a:r>
              <a:rPr lang="en-US" sz="2200" b="1" spc="80" dirty="0" err="1">
                <a:solidFill>
                  <a:schemeClr val="bg1"/>
                </a:solidFill>
                <a:latin typeface="iCiel Cadena" panose="02000503000000020004" pitchFamily="2" charset="77"/>
                <a:cs typeface="iCiel Cucho" pitchFamily="50" charset="0"/>
              </a:rPr>
              <a:t>đề</a:t>
            </a:r>
            <a:r>
              <a:rPr lang="en-US" sz="2200" b="1" spc="80" dirty="0">
                <a:solidFill>
                  <a:schemeClr val="bg1"/>
                </a:solidFill>
                <a:latin typeface="iCiel Cadena" panose="02000503000000020004" pitchFamily="2" charset="77"/>
                <a:cs typeface="iCiel Cucho" pitchFamily="50" charset="0"/>
              </a:rPr>
              <a:t> 7</a:t>
            </a:r>
            <a:r>
              <a:rPr lang="en-US" sz="2200" b="1" spc="80" dirty="0" smtClean="0">
                <a:solidFill>
                  <a:schemeClr val="bg1"/>
                </a:solidFill>
                <a:latin typeface="iCiel Cadena" panose="02000503000000020004" pitchFamily="2" charset="77"/>
                <a:cs typeface="iCiel Cucho" pitchFamily="50" charset="0"/>
              </a:rPr>
              <a:t> </a:t>
            </a:r>
            <a:r>
              <a:rPr lang="en-US" sz="2200" b="1" spc="80" dirty="0">
                <a:solidFill>
                  <a:schemeClr val="bg1"/>
                </a:solidFill>
                <a:latin typeface="iCiel Cadena" panose="02000503000000020004" pitchFamily="2" charset="77"/>
                <a:cs typeface="iCiel Cucho" pitchFamily="50" charset="0"/>
              </a:rPr>
              <a:t>– </a:t>
            </a:r>
            <a:r>
              <a:rPr lang="en-US" sz="2200" b="1" spc="80" dirty="0" err="1" smtClean="0">
                <a:solidFill>
                  <a:schemeClr val="bg1"/>
                </a:solidFill>
                <a:latin typeface="iCiel Cadena" panose="02000503000000020004" pitchFamily="2" charset="77"/>
                <a:cs typeface="iCiel Cucho" pitchFamily="50" charset="0"/>
              </a:rPr>
              <a:t>Thật</a:t>
            </a:r>
            <a:r>
              <a:rPr lang="en-US" sz="2200" b="1" spc="80" dirty="0" smtClean="0">
                <a:solidFill>
                  <a:schemeClr val="bg1"/>
                </a:solidFill>
                <a:latin typeface="iCiel Cadena" panose="02000503000000020004" pitchFamily="2" charset="77"/>
                <a:cs typeface="iCiel Cucho" pitchFamily="50" charset="0"/>
              </a:rPr>
              <a:t> </a:t>
            </a:r>
            <a:r>
              <a:rPr lang="en-US" sz="2200" b="1" spc="80" dirty="0" err="1" smtClean="0">
                <a:solidFill>
                  <a:schemeClr val="bg1"/>
                </a:solidFill>
                <a:latin typeface="iCiel Cadena" panose="02000503000000020004" pitchFamily="2" charset="77"/>
                <a:cs typeface="iCiel Cucho" pitchFamily="50" charset="0"/>
              </a:rPr>
              <a:t>thà</a:t>
            </a:r>
            <a:endParaRPr lang="en-US" sz="2200" b="1" spc="80" dirty="0">
              <a:solidFill>
                <a:schemeClr val="bg1"/>
              </a:solidFill>
              <a:latin typeface="iCiel Cadena" panose="02000503000000020004" pitchFamily="2" charset="77"/>
              <a:cs typeface="iCiel Cucho" pitchFamily="50" charset="0"/>
            </a:endParaRPr>
          </a:p>
        </p:txBody>
      </p:sp>
      <p:grpSp>
        <p:nvGrpSpPr>
          <p:cNvPr id="15" name="Group 14">
            <a:extLst>
              <a:ext uri="{FF2B5EF4-FFF2-40B4-BE49-F238E27FC236}">
                <a16:creationId xmlns:a16="http://schemas.microsoft.com/office/drawing/2014/main" id="{791E65BD-67D1-9C42-93A9-F1F48E8826E4}"/>
              </a:ext>
            </a:extLst>
          </p:cNvPr>
          <p:cNvGrpSpPr/>
          <p:nvPr/>
        </p:nvGrpSpPr>
        <p:grpSpPr>
          <a:xfrm>
            <a:off x="3212456" y="748612"/>
            <a:ext cx="5792340" cy="1739768"/>
            <a:chOff x="3184189" y="1278242"/>
            <a:chExt cx="5792340" cy="1739768"/>
          </a:xfrm>
        </p:grpSpPr>
        <p:sp>
          <p:nvSpPr>
            <p:cNvPr id="14" name="TextBox 13">
              <a:extLst>
                <a:ext uri="{FF2B5EF4-FFF2-40B4-BE49-F238E27FC236}">
                  <a16:creationId xmlns:a16="http://schemas.microsoft.com/office/drawing/2014/main" id="{C55ACE4D-FD40-2E4A-96F5-9D0223A42881}"/>
                </a:ext>
              </a:extLst>
            </p:cNvPr>
            <p:cNvSpPr txBox="1"/>
            <p:nvPr/>
          </p:nvSpPr>
          <p:spPr>
            <a:xfrm>
              <a:off x="5160651" y="1278242"/>
              <a:ext cx="1873250" cy="523220"/>
            </a:xfrm>
            <a:prstGeom prst="rect">
              <a:avLst/>
            </a:prstGeom>
            <a:noFill/>
          </p:spPr>
          <p:txBody>
            <a:bodyPr wrap="square" rtlCol="0">
              <a:spAutoFit/>
            </a:bodyPr>
            <a:lstStyle/>
            <a:p>
              <a:pPr algn="ctr"/>
              <a:r>
                <a:rPr lang="en-US" sz="2800" b="1" spc="80" err="1">
                  <a:solidFill>
                    <a:schemeClr val="bg1"/>
                  </a:solidFill>
                  <a:latin typeface="Arial" pitchFamily="34" charset="0"/>
                  <a:cs typeface="Arial" pitchFamily="34" charset="0"/>
                </a:rPr>
                <a:t>Bài</a:t>
              </a:r>
              <a:r>
                <a:rPr lang="en-US" sz="2800" b="1" spc="80">
                  <a:solidFill>
                    <a:schemeClr val="bg1"/>
                  </a:solidFill>
                  <a:latin typeface="Arial" pitchFamily="34" charset="0"/>
                  <a:cs typeface="Arial" pitchFamily="34" charset="0"/>
                </a:rPr>
                <a:t> </a:t>
              </a:r>
              <a:r>
                <a:rPr lang="en-US" sz="2800" b="1" spc="80" smtClean="0">
                  <a:solidFill>
                    <a:schemeClr val="bg1"/>
                  </a:solidFill>
                  <a:latin typeface="Arial" pitchFamily="34" charset="0"/>
                  <a:cs typeface="Arial" pitchFamily="34" charset="0"/>
                </a:rPr>
                <a:t>22:</a:t>
              </a:r>
              <a:endParaRPr lang="en-US" sz="2800" b="1" spc="80" dirty="0">
                <a:solidFill>
                  <a:schemeClr val="bg1"/>
                </a:solidFill>
                <a:latin typeface="Arial" pitchFamily="34" charset="0"/>
                <a:cs typeface="Arial" pitchFamily="34" charset="0"/>
              </a:endParaRPr>
            </a:p>
          </p:txBody>
        </p:sp>
        <p:sp>
          <p:nvSpPr>
            <p:cNvPr id="10" name="TextBox 9">
              <a:extLst>
                <a:ext uri="{FF2B5EF4-FFF2-40B4-BE49-F238E27FC236}">
                  <a16:creationId xmlns:a16="http://schemas.microsoft.com/office/drawing/2014/main" id="{6A4699FA-99C6-46E2-97CE-67868AC313F1}"/>
                </a:ext>
              </a:extLst>
            </p:cNvPr>
            <p:cNvSpPr txBox="1"/>
            <p:nvPr/>
          </p:nvSpPr>
          <p:spPr>
            <a:xfrm>
              <a:off x="3184189" y="1817681"/>
              <a:ext cx="5792340" cy="1200329"/>
            </a:xfrm>
            <a:prstGeom prst="rect">
              <a:avLst/>
            </a:prstGeom>
            <a:noFill/>
          </p:spPr>
          <p:txBody>
            <a:bodyPr wrap="square" rtlCol="0">
              <a:spAutoFit/>
            </a:bodyPr>
            <a:lstStyle/>
            <a:p>
              <a:pPr algn="ctr"/>
              <a:r>
                <a:rPr lang="en-US" sz="3600" spc="80" smtClean="0">
                  <a:solidFill>
                    <a:schemeClr val="bg1"/>
                  </a:solidFill>
                  <a:latin typeface="Arial" pitchFamily="34" charset="0"/>
                  <a:cs typeface="Arial" pitchFamily="34" charset="0"/>
                </a:rPr>
                <a:t>Nhặt được của rơi trả lại được người đánh mất</a:t>
              </a:r>
              <a:endParaRPr lang="en-US" sz="3600" spc="80" dirty="0">
                <a:solidFill>
                  <a:schemeClr val="bg1"/>
                </a:solidFill>
                <a:latin typeface="Arial" pitchFamily="34" charset="0"/>
                <a:cs typeface="Arial" pitchFamily="34" charset="0"/>
              </a:endParaRPr>
            </a:p>
          </p:txBody>
        </p:sp>
      </p:grpSp>
      <p:sp>
        <p:nvSpPr>
          <p:cNvPr id="2" name="TextBox 1">
            <a:extLst>
              <a:ext uri="{FF2B5EF4-FFF2-40B4-BE49-F238E27FC236}">
                <a16:creationId xmlns:a16="http://schemas.microsoft.com/office/drawing/2014/main" id="{3F81C538-4572-4404-B174-F7D186F4F481}"/>
              </a:ext>
            </a:extLst>
          </p:cNvPr>
          <p:cNvSpPr txBox="1"/>
          <p:nvPr/>
        </p:nvSpPr>
        <p:spPr>
          <a:xfrm>
            <a:off x="7092281" y="4803998"/>
            <a:ext cx="2051720" cy="338554"/>
          </a:xfrm>
          <a:prstGeom prst="rect">
            <a:avLst/>
          </a:prstGeom>
          <a:noFill/>
        </p:spPr>
        <p:txBody>
          <a:bodyPr wrap="square" rtlCol="0">
            <a:spAutoFit/>
          </a:bodyPr>
          <a:lstStyle>
            <a:defPPr>
              <a:defRPr lang="en-US"/>
            </a:defPPr>
            <a:lvl1pPr algn="r">
              <a:defRPr sz="2200" b="1" spc="80">
                <a:solidFill>
                  <a:schemeClr val="bg1"/>
                </a:solidFill>
                <a:latin typeface="iCiel Cadena" panose="02000503000000020004" pitchFamily="2" charset="77"/>
                <a:cs typeface="iCiel Cucho" pitchFamily="50" charset="0"/>
              </a:defRPr>
            </a:lvl1pPr>
          </a:lstStyle>
          <a:p>
            <a:r>
              <a:rPr lang="en-US" sz="1600" dirty="0">
                <a:solidFill>
                  <a:srgbClr val="BF2174"/>
                </a:solidFill>
                <a:latin typeface="Quicksand Medium" panose="00000600000000000000" pitchFamily="2" charset="0"/>
              </a:rPr>
              <a:t>Ban </a:t>
            </a:r>
            <a:r>
              <a:rPr lang="en-US" sz="1600" dirty="0" err="1">
                <a:solidFill>
                  <a:srgbClr val="BF2174"/>
                </a:solidFill>
                <a:latin typeface="Quicksand Medium" panose="00000600000000000000" pitchFamily="2" charset="0"/>
              </a:rPr>
              <a:t>biên</a:t>
            </a:r>
            <a:r>
              <a:rPr lang="en-US" sz="1600" dirty="0">
                <a:solidFill>
                  <a:srgbClr val="BF2174"/>
                </a:solidFill>
                <a:latin typeface="Quicksand Medium" panose="00000600000000000000" pitchFamily="2" charset="0"/>
              </a:rPr>
              <a:t> </a:t>
            </a:r>
            <a:r>
              <a:rPr lang="en-US" sz="1600" dirty="0" err="1">
                <a:solidFill>
                  <a:srgbClr val="BF2174"/>
                </a:solidFill>
                <a:latin typeface="Quicksand Medium" panose="00000600000000000000" pitchFamily="2" charset="0"/>
              </a:rPr>
              <a:t>tập</a:t>
            </a:r>
            <a:r>
              <a:rPr lang="en-US" sz="1600" dirty="0">
                <a:solidFill>
                  <a:srgbClr val="BF2174"/>
                </a:solidFill>
                <a:latin typeface="Quicksand Medium" panose="00000600000000000000" pitchFamily="2" charset="0"/>
              </a:rPr>
              <a:t> AES</a:t>
            </a:r>
          </a:p>
        </p:txBody>
      </p:sp>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504" y="1660327"/>
            <a:ext cx="2664296" cy="3377416"/>
          </a:xfrm>
          <a:prstGeom prst="rect">
            <a:avLst/>
          </a:prstGeom>
        </p:spPr>
      </p:pic>
    </p:spTree>
    <p:extLst>
      <p:ext uri="{BB962C8B-B14F-4D97-AF65-F5344CB8AC3E}">
        <p14:creationId xmlns:p14="http://schemas.microsoft.com/office/powerpoint/2010/main" val="343533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nodeType="withEffect">
                                  <p:stCondLst>
                                    <p:cond delay="11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par>
                                <p:cTn id="11" presetID="10" presetClass="entr" presetSubtype="0" fill="hold" nodeType="withEffect">
                                  <p:stCondLst>
                                    <p:cond delay="11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6A4849-0E58-4C96-ACA6-A3FF714423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8811" y="545829"/>
            <a:ext cx="1231147" cy="571317"/>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31540" y="1446443"/>
            <a:ext cx="5680919" cy="3195517"/>
          </a:xfrm>
          <a:prstGeom prst="rect">
            <a:avLst/>
          </a:prstGeom>
        </p:spPr>
      </p:pic>
      <p:sp>
        <p:nvSpPr>
          <p:cNvPr id="5" name="TextBox 4">
            <a:extLst>
              <a:ext uri="{FF2B5EF4-FFF2-40B4-BE49-F238E27FC236}">
                <a16:creationId xmlns:a16="http://schemas.microsoft.com/office/drawing/2014/main" id="{8F4597B1-1A43-4EB3-AC50-4AD9A995DF91}"/>
              </a:ext>
            </a:extLst>
          </p:cNvPr>
          <p:cNvSpPr txBox="1"/>
          <p:nvPr/>
        </p:nvSpPr>
        <p:spPr>
          <a:xfrm>
            <a:off x="1513005" y="551538"/>
            <a:ext cx="7076256" cy="707886"/>
          </a:xfrm>
          <a:prstGeom prst="rect">
            <a:avLst/>
          </a:prstGeom>
          <a:solidFill>
            <a:schemeClr val="bg1"/>
          </a:solidFill>
        </p:spPr>
        <p:txBody>
          <a:bodyPr wrap="square" rtlCol="0">
            <a:spAutoFit/>
          </a:bodyPr>
          <a:lstStyle/>
          <a:p>
            <a:pPr lvl="0"/>
            <a:r>
              <a:rPr lang="vi-VN" sz="2000"/>
              <a:t>Đã bao giờ em nhặt được đổ của người khác chưa? Lúc đó, em đã làm gì?</a:t>
            </a:r>
            <a:endParaRPr lang="en-US" sz="2000"/>
          </a:p>
        </p:txBody>
      </p:sp>
    </p:spTree>
    <p:extLst>
      <p:ext uri="{BB962C8B-B14F-4D97-AF65-F5344CB8AC3E}">
        <p14:creationId xmlns:p14="http://schemas.microsoft.com/office/powerpoint/2010/main" val="347504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9C4FF0-0090-4DA3-A2DB-202BDADE2DA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09800" y="1428750"/>
            <a:ext cx="4571999" cy="2032739"/>
          </a:xfrm>
          <a:prstGeom prst="rect">
            <a:avLst/>
          </a:prstGeom>
        </p:spPr>
      </p:pic>
    </p:spTree>
    <p:extLst>
      <p:ext uri="{BB962C8B-B14F-4D97-AF65-F5344CB8AC3E}">
        <p14:creationId xmlns:p14="http://schemas.microsoft.com/office/powerpoint/2010/main" val="387723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0C66D31-085A-4C90-85D7-30C1AA9952D1}"/>
              </a:ext>
            </a:extLst>
          </p:cNvPr>
          <p:cNvSpPr txBox="1"/>
          <p:nvPr/>
        </p:nvSpPr>
        <p:spPr>
          <a:xfrm>
            <a:off x="2051720" y="108425"/>
            <a:ext cx="6115164" cy="400110"/>
          </a:xfrm>
          <a:prstGeom prst="rect">
            <a:avLst/>
          </a:prstGeom>
          <a:noFill/>
        </p:spPr>
        <p:txBody>
          <a:bodyPr wrap="square" rtlCol="0">
            <a:spAutoFit/>
          </a:bodyPr>
          <a:lstStyle/>
          <a:p>
            <a:r>
              <a:rPr lang="en-GB" sz="2000" dirty="0" err="1">
                <a:solidFill>
                  <a:srgbClr val="26333A"/>
                </a:solidFill>
                <a:latin typeface="Arial" pitchFamily="34" charset="0"/>
                <a:cs typeface="Arial" pitchFamily="34" charset="0"/>
              </a:rPr>
              <a:t>Em</a:t>
            </a:r>
            <a:r>
              <a:rPr lang="en-GB" sz="2000" dirty="0">
                <a:solidFill>
                  <a:srgbClr val="26333A"/>
                </a:solidFill>
                <a:latin typeface="Arial" pitchFamily="34" charset="0"/>
                <a:cs typeface="Arial" pitchFamily="34" charset="0"/>
              </a:rPr>
              <a:t> </a:t>
            </a:r>
            <a:r>
              <a:rPr lang="en-GB" sz="2000" err="1" smtClean="0">
                <a:solidFill>
                  <a:srgbClr val="26333A"/>
                </a:solidFill>
                <a:latin typeface="Arial" pitchFamily="34" charset="0"/>
                <a:cs typeface="Arial" pitchFamily="34" charset="0"/>
              </a:rPr>
              <a:t>sẽ</a:t>
            </a:r>
            <a:r>
              <a:rPr lang="en-GB" sz="2000" smtClean="0">
                <a:solidFill>
                  <a:srgbClr val="26333A"/>
                </a:solidFill>
                <a:latin typeface="Arial" pitchFamily="34" charset="0"/>
                <a:cs typeface="Arial" pitchFamily="34" charset="0"/>
              </a:rPr>
              <a:t> khuyên bạn điều trong các tình </a:t>
            </a:r>
            <a:r>
              <a:rPr lang="en-GB" sz="2000" dirty="0" err="1" smtClean="0">
                <a:solidFill>
                  <a:srgbClr val="26333A"/>
                </a:solidFill>
                <a:latin typeface="Arial" pitchFamily="34" charset="0"/>
                <a:cs typeface="Arial" pitchFamily="34" charset="0"/>
              </a:rPr>
              <a:t>huống</a:t>
            </a:r>
            <a:r>
              <a:rPr lang="en-GB" sz="2000" dirty="0" smtClean="0">
                <a:solidFill>
                  <a:srgbClr val="26333A"/>
                </a:solidFill>
                <a:latin typeface="Arial" pitchFamily="34" charset="0"/>
                <a:cs typeface="Arial" pitchFamily="34" charset="0"/>
              </a:rPr>
              <a:t> </a:t>
            </a:r>
            <a:r>
              <a:rPr lang="en-GB" sz="2000" dirty="0" err="1" smtClean="0">
                <a:solidFill>
                  <a:srgbClr val="26333A"/>
                </a:solidFill>
                <a:latin typeface="Arial" pitchFamily="34" charset="0"/>
                <a:cs typeface="Arial" pitchFamily="34" charset="0"/>
              </a:rPr>
              <a:t>sau</a:t>
            </a:r>
            <a:r>
              <a:rPr lang="en-GB" sz="2000" dirty="0" smtClean="0">
                <a:solidFill>
                  <a:srgbClr val="26333A"/>
                </a:solidFill>
                <a:latin typeface="Arial" pitchFamily="34" charset="0"/>
                <a:cs typeface="Arial" pitchFamily="34" charset="0"/>
              </a:rPr>
              <a:t>?</a:t>
            </a:r>
            <a:endParaRPr lang="en-GB" sz="2000" dirty="0">
              <a:solidFill>
                <a:srgbClr val="26333A"/>
              </a:solidFill>
              <a:latin typeface="Arial" pitchFamily="34" charset="0"/>
              <a:cs typeface="Arial" pitchFamily="34" charset="0"/>
            </a:endParaRPr>
          </a:p>
        </p:txBody>
      </p:sp>
      <p:pic>
        <p:nvPicPr>
          <p:cNvPr id="10" name="Picture 9">
            <a:extLst>
              <a:ext uri="{FF2B5EF4-FFF2-40B4-BE49-F238E27FC236}">
                <a16:creationId xmlns:a16="http://schemas.microsoft.com/office/drawing/2014/main" id="{1490D499-F357-4756-B00C-10554535BC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9557" y="-3832"/>
            <a:ext cx="1231615" cy="523621"/>
          </a:xfrm>
          <a:prstGeom prst="rect">
            <a:avLst/>
          </a:prstGeom>
        </p:spPr>
      </p:pic>
      <p:pic>
        <p:nvPicPr>
          <p:cNvPr id="2050" name="Picture 2"/>
          <p:cNvPicPr>
            <a:picLocks noChangeAspect="1" noChangeArrowheads="1"/>
          </p:cNvPicPr>
          <p:nvPr/>
        </p:nvPicPr>
        <p:blipFill>
          <a:blip r:embed="rId5" cstate="screen">
            <a:extLst>
              <a:ext uri="{BEBA8EAE-BF5A-486C-A8C5-ECC9F3942E4B}">
                <a14:imgProps xmlns:a14="http://schemas.microsoft.com/office/drawing/2010/main">
                  <a14:imgLayer r:embed="rId6">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356523" y="699542"/>
            <a:ext cx="8297420" cy="3292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971599" y="4227934"/>
            <a:ext cx="7682343" cy="461665"/>
          </a:xfrm>
          <a:prstGeom prst="rect">
            <a:avLst/>
          </a:prstGeom>
        </p:spPr>
        <p:txBody>
          <a:bodyPr wrap="square">
            <a:spAutoFit/>
          </a:bodyPr>
          <a:lstStyle/>
          <a:p>
            <a:r>
              <a:rPr lang="vi-VN" sz="2400">
                <a:solidFill>
                  <a:srgbClr val="0070C0"/>
                </a:solidFill>
              </a:rPr>
              <a:t>Em trả lại người đánh mất mỗi khi nhặt được của rơi</a:t>
            </a:r>
            <a:endParaRPr lang="en-US" sz="2400">
              <a:solidFill>
                <a:srgbClr val="0070C0"/>
              </a:solidFill>
            </a:endParaRPr>
          </a:p>
        </p:txBody>
      </p:sp>
    </p:spTree>
    <p:extLst>
      <p:ext uri="{BB962C8B-B14F-4D97-AF65-F5344CB8AC3E}">
        <p14:creationId xmlns:p14="http://schemas.microsoft.com/office/powerpoint/2010/main" val="311495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250"/>
                                        <p:tgtEl>
                                          <p:spTgt spid="9"/>
                                        </p:tgtEl>
                                      </p:cBhvr>
                                    </p:animEffect>
                                  </p:childTnLst>
                                </p:cTn>
                              </p:par>
                              <p:par>
                                <p:cTn id="8" presetID="42" presetClass="entr" presetSubtype="0" fill="hold" grpId="1"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504" y="1203598"/>
            <a:ext cx="2683450" cy="3920681"/>
          </a:xfrm>
          <a:prstGeom prst="rect">
            <a:avLst/>
          </a:prstGeom>
        </p:spPr>
      </p:pic>
      <p:sp>
        <p:nvSpPr>
          <p:cNvPr id="2" name="TextBox 1"/>
          <p:cNvSpPr txBox="1"/>
          <p:nvPr/>
        </p:nvSpPr>
        <p:spPr>
          <a:xfrm>
            <a:off x="2555776" y="1491630"/>
            <a:ext cx="6336704" cy="1415772"/>
          </a:xfrm>
          <a:prstGeom prst="rect">
            <a:avLst/>
          </a:prstGeom>
          <a:noFill/>
        </p:spPr>
        <p:txBody>
          <a:bodyPr wrap="square" rtlCol="0">
            <a:spAutoFit/>
          </a:bodyPr>
          <a:lstStyle/>
          <a:p>
            <a:pPr algn="ctr"/>
            <a:endParaRPr lang="en-US" sz="2900" b="1" dirty="0">
              <a:solidFill>
                <a:srgbClr val="0199DB"/>
              </a:solidFill>
              <a:latin typeface="Arial" pitchFamily="34" charset="0"/>
              <a:cs typeface="Arial" pitchFamily="34" charset="0"/>
            </a:endParaRPr>
          </a:p>
          <a:p>
            <a:pPr algn="ctr"/>
            <a:r>
              <a:rPr lang="en-US" sz="2900" b="1" smtClean="0">
                <a:solidFill>
                  <a:srgbClr val="BF2174"/>
                </a:solidFill>
                <a:latin typeface="Arial" pitchFamily="34" charset="0"/>
                <a:cs typeface="Arial" pitchFamily="34" charset="0"/>
              </a:rPr>
              <a:t>Của rơi là của người ta</a:t>
            </a:r>
            <a:endParaRPr lang="en-US" sz="2900" b="1" dirty="0">
              <a:solidFill>
                <a:srgbClr val="BF2174"/>
              </a:solidFill>
              <a:latin typeface="Arial" pitchFamily="34" charset="0"/>
              <a:cs typeface="Arial" pitchFamily="34" charset="0"/>
            </a:endParaRPr>
          </a:p>
          <a:p>
            <a:pPr algn="ctr"/>
            <a:r>
              <a:rPr lang="en-US" sz="2800" b="1" smtClean="0">
                <a:solidFill>
                  <a:srgbClr val="0199DB"/>
                </a:solidFill>
                <a:latin typeface="Arial" pitchFamily="34" charset="0"/>
                <a:cs typeface="Arial" pitchFamily="34" charset="0"/>
              </a:rPr>
              <a:t>Nếu em nhặt được, thật thà trả ngay</a:t>
            </a:r>
            <a:endParaRPr lang="en-US" sz="2800" b="1" dirty="0">
              <a:solidFill>
                <a:srgbClr val="0199DB"/>
              </a:solidFill>
              <a:latin typeface="Arial" pitchFamily="34" charset="0"/>
              <a:cs typeface="Arial" pitchFamily="34" charset="0"/>
            </a:endParaRPr>
          </a:p>
        </p:txBody>
      </p:sp>
    </p:spTree>
    <p:extLst>
      <p:ext uri="{BB962C8B-B14F-4D97-AF65-F5344CB8AC3E}">
        <p14:creationId xmlns:p14="http://schemas.microsoft.com/office/powerpoint/2010/main" val="19955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300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1500"/>
                                        <p:tgtEl>
                                          <p:spTgt spid="2">
                                            <p:txEl>
                                              <p:pRg st="1" end="1"/>
                                            </p:txEl>
                                          </p:spTgt>
                                        </p:tgtEl>
                                      </p:cBhvr>
                                    </p:animEffect>
                                  </p:childTnLst>
                                </p:cTn>
                              </p:par>
                              <p:par>
                                <p:cTn id="14" presetID="10" presetClass="entr" presetSubtype="0" fill="hold" nodeType="withEffect">
                                  <p:stCondLst>
                                    <p:cond delay="300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1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1293EB-F7BB-4043-BD32-902ABE3DCDA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43100" y="1581150"/>
            <a:ext cx="5219700" cy="1708397"/>
          </a:xfrm>
          <a:prstGeom prst="rect">
            <a:avLst/>
          </a:prstGeom>
        </p:spPr>
      </p:pic>
    </p:spTree>
    <p:extLst>
      <p:ext uri="{BB962C8B-B14F-4D97-AF65-F5344CB8AC3E}">
        <p14:creationId xmlns:p14="http://schemas.microsoft.com/office/powerpoint/2010/main" val="4426060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6ED7F7-9E1D-47C4-A957-484ECDD271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2124" y="597355"/>
            <a:ext cx="1371105" cy="434592"/>
          </a:xfrm>
          <a:prstGeom prst="rect">
            <a:avLst/>
          </a:prstGeom>
        </p:spPr>
      </p:pic>
      <p:sp>
        <p:nvSpPr>
          <p:cNvPr id="6" name="TextBox 5">
            <a:extLst>
              <a:ext uri="{FF2B5EF4-FFF2-40B4-BE49-F238E27FC236}">
                <a16:creationId xmlns:a16="http://schemas.microsoft.com/office/drawing/2014/main" id="{8F4597B1-1A43-4EB3-AC50-4AD9A995DF91}"/>
              </a:ext>
            </a:extLst>
          </p:cNvPr>
          <p:cNvSpPr txBox="1"/>
          <p:nvPr/>
        </p:nvSpPr>
        <p:spPr>
          <a:xfrm>
            <a:off x="603108" y="1203598"/>
            <a:ext cx="7353268" cy="830997"/>
          </a:xfrm>
          <a:prstGeom prst="rect">
            <a:avLst/>
          </a:prstGeom>
          <a:noFill/>
        </p:spPr>
        <p:txBody>
          <a:bodyPr wrap="square" rtlCol="0">
            <a:spAutoFit/>
          </a:bodyPr>
          <a:lstStyle/>
          <a:p>
            <a:r>
              <a:rPr lang="en-GB" sz="2400" smtClean="0">
                <a:latin typeface="Arial" pitchFamily="34" charset="0"/>
                <a:cs typeface="Arial" pitchFamily="34" charset="0"/>
              </a:rPr>
              <a:t>Kể về một tấm gương trả lại cho người đánh mất mà em biết  </a:t>
            </a:r>
            <a:endParaRPr lang="en-GB" sz="2400" dirty="0">
              <a:latin typeface="Arial" pitchFamily="34" charset="0"/>
              <a:cs typeface="Arial" pitchFamily="34" charset="0"/>
            </a:endParaRPr>
          </a:p>
        </p:txBody>
      </p:sp>
      <p:sp>
        <p:nvSpPr>
          <p:cNvPr id="2" name="Rectangle 1"/>
          <p:cNvSpPr/>
          <p:nvPr/>
        </p:nvSpPr>
        <p:spPr>
          <a:xfrm>
            <a:off x="755576" y="2283718"/>
            <a:ext cx="7128792" cy="1384995"/>
          </a:xfrm>
          <a:prstGeom prst="rect">
            <a:avLst/>
          </a:prstGeom>
        </p:spPr>
        <p:txBody>
          <a:bodyPr wrap="square">
            <a:spAutoFit/>
          </a:bodyPr>
          <a:lstStyle/>
          <a:p>
            <a:r>
              <a:rPr lang="en-US" sz="2800" smtClean="0"/>
              <a:t>     </a:t>
            </a:r>
            <a:r>
              <a:rPr lang="en-US" sz="2800" b="1" u="sng" smtClean="0">
                <a:solidFill>
                  <a:srgbClr val="FF0000"/>
                </a:solidFill>
              </a:rPr>
              <a:t>Kết luận : </a:t>
            </a:r>
            <a:r>
              <a:rPr lang="vi-VN" sz="2800" smtClean="0">
                <a:solidFill>
                  <a:srgbClr val="3B6BDD"/>
                </a:solidFill>
              </a:rPr>
              <a:t>Nhặt </a:t>
            </a:r>
            <a:r>
              <a:rPr lang="vi-VN" sz="2800">
                <a:solidFill>
                  <a:srgbClr val="3B6BDD"/>
                </a:solidFill>
              </a:rPr>
              <a:t>được của rơi trả lại người đánh mất là hành động nên làm, </a:t>
            </a:r>
            <a:r>
              <a:rPr lang="vi-VN" sz="2800" smtClean="0">
                <a:solidFill>
                  <a:srgbClr val="3B6BDD"/>
                </a:solidFill>
              </a:rPr>
              <a:t>đáng</a:t>
            </a:r>
            <a:r>
              <a:rPr lang="en-US" sz="2800" smtClean="0">
                <a:solidFill>
                  <a:srgbClr val="3B6BDD"/>
                </a:solidFill>
              </a:rPr>
              <a:t> </a:t>
            </a:r>
            <a:r>
              <a:rPr lang="vi-VN" sz="2800" smtClean="0">
                <a:solidFill>
                  <a:srgbClr val="3B6BDD"/>
                </a:solidFill>
              </a:rPr>
              <a:t>được </a:t>
            </a:r>
            <a:r>
              <a:rPr lang="vi-VN" sz="2800">
                <a:solidFill>
                  <a:srgbClr val="3B6BDD"/>
                </a:solidFill>
              </a:rPr>
              <a:t>khen.</a:t>
            </a:r>
            <a:endParaRPr lang="en-US" sz="2800">
              <a:solidFill>
                <a:srgbClr val="3B6BDD"/>
              </a:solidFill>
            </a:endParaRPr>
          </a:p>
        </p:txBody>
      </p:sp>
    </p:spTree>
    <p:extLst>
      <p:ext uri="{BB962C8B-B14F-4D97-AF65-F5344CB8AC3E}">
        <p14:creationId xmlns:p14="http://schemas.microsoft.com/office/powerpoint/2010/main" val="367090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ppt_x</p:attrName>
                                        </p:attrNameLst>
                                      </p:cBhvr>
                                      <p:tavLst>
                                        <p:tav tm="0">
                                          <p:val>
                                            <p:strVal val="#ppt_x"/>
                                          </p:val>
                                        </p:tav>
                                        <p:tav tm="100000">
                                          <p:val>
                                            <p:strVal val="#ppt_x"/>
                                          </p:val>
                                        </p:tav>
                                      </p:tavLst>
                                    </p:anim>
                                    <p:anim calcmode="lin" valueType="num">
                                      <p:cBhvr>
                                        <p:cTn id="9" dur="2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0108D0-1209-41B4-BA47-BF46307CE5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15216" y="1428750"/>
            <a:ext cx="4014184" cy="2147122"/>
          </a:xfrm>
          <a:prstGeom prst="rect">
            <a:avLst/>
          </a:prstGeom>
        </p:spPr>
      </p:pic>
    </p:spTree>
    <p:extLst>
      <p:ext uri="{BB962C8B-B14F-4D97-AF65-F5344CB8AC3E}">
        <p14:creationId xmlns:p14="http://schemas.microsoft.com/office/powerpoint/2010/main" val="225686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4368C3-E7D4-47F5-8631-59E0BC6257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3604" y="6761"/>
            <a:ext cx="1135116" cy="563590"/>
          </a:xfrm>
          <a:prstGeom prst="rect">
            <a:avLst/>
          </a:prstGeom>
        </p:spPr>
      </p:pic>
      <p:sp>
        <p:nvSpPr>
          <p:cNvPr id="12" name="TextBox 11">
            <a:extLst>
              <a:ext uri="{FF2B5EF4-FFF2-40B4-BE49-F238E27FC236}">
                <a16:creationId xmlns:a16="http://schemas.microsoft.com/office/drawing/2014/main" id="{8F4597B1-1A43-4EB3-AC50-4AD9A995DF91}"/>
              </a:ext>
            </a:extLst>
          </p:cNvPr>
          <p:cNvSpPr txBox="1"/>
          <p:nvPr/>
        </p:nvSpPr>
        <p:spPr>
          <a:xfrm>
            <a:off x="1600200" y="88501"/>
            <a:ext cx="5049011" cy="400110"/>
          </a:xfrm>
          <a:prstGeom prst="rect">
            <a:avLst/>
          </a:prstGeom>
          <a:solidFill>
            <a:schemeClr val="bg1"/>
          </a:solidFill>
        </p:spPr>
        <p:txBody>
          <a:bodyPr wrap="square" rtlCol="0">
            <a:spAutoFit/>
          </a:bodyPr>
          <a:lstStyle/>
          <a:p>
            <a:r>
              <a:rPr lang="en-GB" sz="2000" smtClean="0">
                <a:latin typeface="Arial" pitchFamily="34" charset="0"/>
                <a:cs typeface="Arial" pitchFamily="34" charset="0"/>
              </a:rPr>
              <a:t>Kể chuyện theo tranh :</a:t>
            </a:r>
            <a:endParaRPr lang="en-GB" sz="2000" dirty="0">
              <a:latin typeface="Arial" pitchFamily="34" charset="0"/>
              <a:cs typeface="Arial" pitchFamily="34" charset="0"/>
            </a:endParaRPr>
          </a:p>
        </p:txBody>
      </p:sp>
      <p:pic>
        <p:nvPicPr>
          <p:cNvPr id="5" name="Picture 2"/>
          <p:cNvPicPr>
            <a:picLocks noChangeAspect="1" noChangeArrowheads="1"/>
          </p:cNvPicPr>
          <p:nvPr/>
        </p:nvPicPr>
        <p:blipFill>
          <a:blip r:embed="rId4" cstate="screen">
            <a:extLst>
              <a:ext uri="{BEBA8EAE-BF5A-486C-A8C5-ECC9F3942E4B}">
                <a14:imgProps xmlns:a14="http://schemas.microsoft.com/office/drawing/2010/main">
                  <a14:imgLayer r:embed="rId5">
                    <a14:imgEffect>
                      <a14:sharpenSoften amount="50000"/>
                    </a14:imgEffect>
                    <a14:imgEffect>
                      <a14:colorTemperature colorTemp="72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276128" y="563467"/>
            <a:ext cx="5489608" cy="4340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825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4368C3-E7D4-47F5-8631-59E0BC6257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08" y="576670"/>
            <a:ext cx="1135116" cy="563590"/>
          </a:xfrm>
          <a:prstGeom prst="rect">
            <a:avLst/>
          </a:prstGeom>
        </p:spPr>
      </p:pic>
      <p:sp>
        <p:nvSpPr>
          <p:cNvPr id="6" name="TextBox 5">
            <a:extLst>
              <a:ext uri="{FF2B5EF4-FFF2-40B4-BE49-F238E27FC236}">
                <a16:creationId xmlns:a16="http://schemas.microsoft.com/office/drawing/2014/main" id="{8F4597B1-1A43-4EB3-AC50-4AD9A995DF91}"/>
              </a:ext>
            </a:extLst>
          </p:cNvPr>
          <p:cNvSpPr txBox="1"/>
          <p:nvPr/>
        </p:nvSpPr>
        <p:spPr>
          <a:xfrm>
            <a:off x="1043608" y="504522"/>
            <a:ext cx="7344816" cy="400110"/>
          </a:xfrm>
          <a:prstGeom prst="rect">
            <a:avLst/>
          </a:prstGeom>
          <a:noFill/>
        </p:spPr>
        <p:txBody>
          <a:bodyPr wrap="square" rtlCol="0">
            <a:spAutoFit/>
          </a:bodyPr>
          <a:lstStyle/>
          <a:p>
            <a:r>
              <a:rPr lang="en-GB" sz="2000" smtClean="0">
                <a:latin typeface="Arial" pitchFamily="34" charset="0"/>
                <a:cs typeface="Arial" pitchFamily="34" charset="0"/>
              </a:rPr>
              <a:t>Em có nhận xét gì về hành động của Tôm và Tép ?</a:t>
            </a:r>
            <a:endParaRPr lang="en-GB" sz="2000" dirty="0">
              <a:latin typeface="Arial" pitchFamily="34" charset="0"/>
              <a:cs typeface="Arial" pitchFamily="34" charset="0"/>
            </a:endParaRPr>
          </a:p>
        </p:txBody>
      </p:sp>
      <p:sp>
        <p:nvSpPr>
          <p:cNvPr id="5" name="TextBox 4">
            <a:extLst>
              <a:ext uri="{FF2B5EF4-FFF2-40B4-BE49-F238E27FC236}">
                <a16:creationId xmlns:a16="http://schemas.microsoft.com/office/drawing/2014/main" id="{8F4597B1-1A43-4EB3-AC50-4AD9A995DF91}"/>
              </a:ext>
            </a:extLst>
          </p:cNvPr>
          <p:cNvSpPr txBox="1"/>
          <p:nvPr/>
        </p:nvSpPr>
        <p:spPr>
          <a:xfrm>
            <a:off x="1043608" y="904632"/>
            <a:ext cx="7920880" cy="400110"/>
          </a:xfrm>
          <a:prstGeom prst="rect">
            <a:avLst/>
          </a:prstGeom>
          <a:noFill/>
        </p:spPr>
        <p:txBody>
          <a:bodyPr wrap="square" rtlCol="0">
            <a:spAutoFit/>
          </a:bodyPr>
          <a:lstStyle/>
          <a:p>
            <a:r>
              <a:rPr lang="en-GB" sz="2000" smtClean="0">
                <a:latin typeface="Arial" pitchFamily="34" charset="0"/>
                <a:cs typeface="Arial" pitchFamily="34" charset="0"/>
              </a:rPr>
              <a:t>Theo em, vì sao nhặt được của rơi cần trả lại cho người đánh mất ?</a:t>
            </a:r>
            <a:endParaRPr lang="en-GB" sz="2000" dirty="0">
              <a:latin typeface="Arial" pitchFamily="34" charset="0"/>
              <a:cs typeface="Arial" pitchFamily="34" charset="0"/>
            </a:endParaRPr>
          </a:p>
        </p:txBody>
      </p:sp>
    </p:spTree>
    <p:extLst>
      <p:ext uri="{BB962C8B-B14F-4D97-AF65-F5344CB8AC3E}">
        <p14:creationId xmlns:p14="http://schemas.microsoft.com/office/powerpoint/2010/main" val="390616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ppt_x</p:attrName>
                                        </p:attrNameLst>
                                      </p:cBhvr>
                                      <p:tavLst>
                                        <p:tav tm="0">
                                          <p:val>
                                            <p:strVal val="#ppt_x"/>
                                          </p:val>
                                        </p:tav>
                                        <p:tav tm="100000">
                                          <p:val>
                                            <p:strVal val="#ppt_x"/>
                                          </p:val>
                                        </p:tav>
                                      </p:tavLst>
                                    </p:anim>
                                    <p:anim calcmode="lin" valueType="num">
                                      <p:cBhvr>
                                        <p:cTn id="9" dur="2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4368C3-E7D4-47F5-8631-59E0BC6257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508" y="576670"/>
            <a:ext cx="1135116" cy="563590"/>
          </a:xfrm>
          <a:prstGeom prst="rect">
            <a:avLst/>
          </a:prstGeom>
        </p:spPr>
      </p:pic>
      <p:pic>
        <p:nvPicPr>
          <p:cNvPr id="2" name="Nhạc Thiếu Nhi Cho Bé - Bà Còng Đi Chợ Trời Mưa - Bé Bào Ngư - Nhạc Thiếu Nhi Vui Nhộn Cho Bé 2017.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25190" y="576670"/>
            <a:ext cx="7387236" cy="4155320"/>
          </a:xfrm>
          <a:prstGeom prst="rect">
            <a:avLst/>
          </a:prstGeom>
        </p:spPr>
      </p:pic>
      <p:sp>
        <p:nvSpPr>
          <p:cNvPr id="3" name="TextBox 2"/>
          <p:cNvSpPr txBox="1"/>
          <p:nvPr/>
        </p:nvSpPr>
        <p:spPr>
          <a:xfrm>
            <a:off x="2411760" y="53450"/>
            <a:ext cx="3735318" cy="523220"/>
          </a:xfrm>
          <a:prstGeom prst="rect">
            <a:avLst/>
          </a:prstGeom>
          <a:noFill/>
        </p:spPr>
        <p:txBody>
          <a:bodyPr wrap="none" rtlCol="0">
            <a:spAutoFit/>
          </a:bodyPr>
          <a:lstStyle/>
          <a:p>
            <a:r>
              <a:rPr lang="en-US" sz="2000" smtClean="0">
                <a:latin typeface="Arial" pitchFamily="34" charset="0"/>
                <a:cs typeface="Arial" pitchFamily="34" charset="0"/>
              </a:rPr>
              <a:t>Bài hát: </a:t>
            </a:r>
            <a:r>
              <a:rPr lang="en-US" sz="2800" b="1" smtClean="0">
                <a:solidFill>
                  <a:srgbClr val="3B6BDD"/>
                </a:solidFill>
                <a:latin typeface="Arial" pitchFamily="34" charset="0"/>
                <a:cs typeface="Arial" pitchFamily="34" charset="0"/>
              </a:rPr>
              <a:t>Bà còng đi chợ</a:t>
            </a:r>
            <a:endParaRPr lang="en-US" sz="2800" b="1">
              <a:solidFill>
                <a:srgbClr val="3B6BDD"/>
              </a:solidFill>
              <a:latin typeface="Arial" pitchFamily="34" charset="0"/>
              <a:cs typeface="Arial" pitchFamily="34" charset="0"/>
            </a:endParaRPr>
          </a:p>
        </p:txBody>
      </p:sp>
    </p:spTree>
    <p:extLst>
      <p:ext uri="{BB962C8B-B14F-4D97-AF65-F5344CB8AC3E}">
        <p14:creationId xmlns:p14="http://schemas.microsoft.com/office/powerpoint/2010/main" val="37675969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689131-747D-464C-A0B6-A522247C948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33600" y="1352550"/>
            <a:ext cx="4724400" cy="2183982"/>
          </a:xfrm>
          <a:prstGeom prst="rect">
            <a:avLst/>
          </a:prstGeom>
        </p:spPr>
      </p:pic>
    </p:spTree>
    <p:extLst>
      <p:ext uri="{BB962C8B-B14F-4D97-AF65-F5344CB8AC3E}">
        <p14:creationId xmlns:p14="http://schemas.microsoft.com/office/powerpoint/2010/main" val="335605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4" cstate="screen">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3779912" y="607266"/>
            <a:ext cx="4987218" cy="4484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236A4849-0E58-4C96-ACA6-A3FF714423D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8811" y="68977"/>
            <a:ext cx="1231147" cy="571317"/>
          </a:xfrm>
          <a:prstGeom prst="rect">
            <a:avLst/>
          </a:prstGeom>
        </p:spPr>
      </p:pic>
      <p:sp>
        <p:nvSpPr>
          <p:cNvPr id="21" name="TextBox 20">
            <a:extLst>
              <a:ext uri="{FF2B5EF4-FFF2-40B4-BE49-F238E27FC236}">
                <a16:creationId xmlns:a16="http://schemas.microsoft.com/office/drawing/2014/main" id="{8F4597B1-1A43-4EB3-AC50-4AD9A995DF91}"/>
              </a:ext>
            </a:extLst>
          </p:cNvPr>
          <p:cNvSpPr txBox="1"/>
          <p:nvPr/>
        </p:nvSpPr>
        <p:spPr>
          <a:xfrm>
            <a:off x="1979712" y="209938"/>
            <a:ext cx="7076256" cy="400110"/>
          </a:xfrm>
          <a:prstGeom prst="rect">
            <a:avLst/>
          </a:prstGeom>
          <a:noFill/>
        </p:spPr>
        <p:txBody>
          <a:bodyPr wrap="square" rtlCol="0">
            <a:spAutoFit/>
          </a:bodyPr>
          <a:lstStyle/>
          <a:p>
            <a:r>
              <a:rPr lang="en-GB" sz="2000" smtClean="0">
                <a:latin typeface="Arial" pitchFamily="34" charset="0"/>
                <a:cs typeface="Arial" pitchFamily="34" charset="0"/>
              </a:rPr>
              <a:t>Việc nào nên làm, việc nào không nên làm ? Vì sao ?</a:t>
            </a:r>
            <a:endParaRPr lang="en-GB" sz="2000" dirty="0">
              <a:latin typeface="Arial" pitchFamily="34" charset="0"/>
              <a:cs typeface="Arial" pitchFamily="34" charset="0"/>
            </a:endParaRPr>
          </a:p>
        </p:txBody>
      </p:sp>
      <p:sp>
        <p:nvSpPr>
          <p:cNvPr id="3" name="Rectangle 2"/>
          <p:cNvSpPr/>
          <p:nvPr/>
        </p:nvSpPr>
        <p:spPr>
          <a:xfrm>
            <a:off x="328811" y="1118163"/>
            <a:ext cx="3163069" cy="2862322"/>
          </a:xfrm>
          <a:prstGeom prst="rect">
            <a:avLst/>
          </a:prstGeom>
        </p:spPr>
        <p:txBody>
          <a:bodyPr wrap="square">
            <a:spAutoFit/>
          </a:bodyPr>
          <a:lstStyle/>
          <a:p>
            <a:r>
              <a:rPr lang="vi-VN" sz="2000" b="1" u="sng" dirty="0">
                <a:solidFill>
                  <a:srgbClr val="FF0000"/>
                </a:solidFill>
              </a:rPr>
              <a:t>Kết luận</a:t>
            </a:r>
            <a:r>
              <a:rPr lang="vi-VN" sz="2000" i="1" dirty="0"/>
              <a:t>:</a:t>
            </a:r>
            <a:r>
              <a:rPr lang="vi-VN" sz="2000" dirty="0"/>
              <a:t> Nhìn thấy của rơi, bỏ đấy, không quan tâm; hoặc coi của rơi nhặt được là của mình là không nên. Nhặt được của rơi nhờ người đáng tin cậy trả lại người đánh mất là hành động nên làm.</a:t>
            </a:r>
            <a:endParaRPr lang="en-US" sz="2000" dirty="0"/>
          </a:p>
        </p:txBody>
      </p:sp>
      <p:grpSp>
        <p:nvGrpSpPr>
          <p:cNvPr id="19" name="Google Shape;6118;p55">
            <a:extLst>
              <a:ext uri="{FF2B5EF4-FFF2-40B4-BE49-F238E27FC236}">
                <a16:creationId xmlns:a16="http://schemas.microsoft.com/office/drawing/2014/main" id="{D847DFB1-DC49-4EF3-890D-0747633601D2}"/>
              </a:ext>
            </a:extLst>
          </p:cNvPr>
          <p:cNvGrpSpPr/>
          <p:nvPr/>
        </p:nvGrpSpPr>
        <p:grpSpPr>
          <a:xfrm>
            <a:off x="7956376" y="3363838"/>
            <a:ext cx="560020" cy="499421"/>
            <a:chOff x="1359398" y="3682272"/>
            <a:chExt cx="395295" cy="371966"/>
          </a:xfrm>
        </p:grpSpPr>
        <p:sp>
          <p:nvSpPr>
            <p:cNvPr id="20" name="Google Shape;6119;p55">
              <a:extLst>
                <a:ext uri="{FF2B5EF4-FFF2-40B4-BE49-F238E27FC236}">
                  <a16:creationId xmlns:a16="http://schemas.microsoft.com/office/drawing/2014/main" id="{EB7CFE23-FD7D-4E59-9166-DA3D82CB7A94}"/>
                </a:ext>
              </a:extLst>
            </p:cNvPr>
            <p:cNvSpPr/>
            <p:nvPr/>
          </p:nvSpPr>
          <p:spPr>
            <a:xfrm>
              <a:off x="1382911" y="3682272"/>
              <a:ext cx="371782" cy="371966"/>
            </a:xfrm>
            <a:custGeom>
              <a:avLst/>
              <a:gdLst/>
              <a:ahLst/>
              <a:cxnLst/>
              <a:rect l="l" t="t" r="r" b="b"/>
              <a:pathLst>
                <a:path w="14151" h="14158" extrusionOk="0">
                  <a:moveTo>
                    <a:pt x="7075" y="1"/>
                  </a:moveTo>
                  <a:cubicBezTo>
                    <a:pt x="3170" y="1"/>
                    <a:pt x="0" y="3171"/>
                    <a:pt x="0" y="7083"/>
                  </a:cubicBezTo>
                  <a:cubicBezTo>
                    <a:pt x="0" y="10988"/>
                    <a:pt x="3170"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82283" tIns="82283" rIns="82283" bIns="82283" anchor="ctr" anchorCtr="0">
              <a:noAutofit/>
            </a:bodyPr>
            <a:lstStyle/>
            <a:p>
              <a:endParaRPr sz="1620"/>
            </a:p>
          </p:txBody>
        </p:sp>
        <p:sp>
          <p:nvSpPr>
            <p:cNvPr id="22" name="Google Shape;6120;p55">
              <a:extLst>
                <a:ext uri="{FF2B5EF4-FFF2-40B4-BE49-F238E27FC236}">
                  <a16:creationId xmlns:a16="http://schemas.microsoft.com/office/drawing/2014/main" id="{6C85D27D-B2E9-4552-A4BA-72410E8978D1}"/>
                </a:ext>
              </a:extLst>
            </p:cNvPr>
            <p:cNvSpPr/>
            <p:nvPr/>
          </p:nvSpPr>
          <p:spPr>
            <a:xfrm>
              <a:off x="1498090" y="3920668"/>
              <a:ext cx="141241" cy="39172"/>
            </a:xfrm>
            <a:custGeom>
              <a:avLst/>
              <a:gdLst/>
              <a:ahLst/>
              <a:cxnLst/>
              <a:rect l="l" t="t" r="r" b="b"/>
              <a:pathLst>
                <a:path w="5376" h="1491" extrusionOk="0">
                  <a:moveTo>
                    <a:pt x="408" y="0"/>
                  </a:moveTo>
                  <a:cubicBezTo>
                    <a:pt x="190" y="0"/>
                    <a:pt x="1" y="270"/>
                    <a:pt x="194" y="485"/>
                  </a:cubicBezTo>
                  <a:cubicBezTo>
                    <a:pt x="777" y="1109"/>
                    <a:pt x="1706" y="1491"/>
                    <a:pt x="2691" y="1491"/>
                  </a:cubicBezTo>
                  <a:cubicBezTo>
                    <a:pt x="3676" y="1491"/>
                    <a:pt x="4606" y="1109"/>
                    <a:pt x="5181" y="485"/>
                  </a:cubicBezTo>
                  <a:cubicBezTo>
                    <a:pt x="5375" y="270"/>
                    <a:pt x="5181" y="0"/>
                    <a:pt x="4964" y="0"/>
                  </a:cubicBezTo>
                  <a:cubicBezTo>
                    <a:pt x="4894" y="0"/>
                    <a:pt x="4821" y="29"/>
                    <a:pt x="4758" y="97"/>
                  </a:cubicBezTo>
                  <a:cubicBezTo>
                    <a:pt x="4287" y="610"/>
                    <a:pt x="3510" y="915"/>
                    <a:pt x="2684" y="915"/>
                  </a:cubicBezTo>
                  <a:cubicBezTo>
                    <a:pt x="1859" y="915"/>
                    <a:pt x="1089" y="610"/>
                    <a:pt x="617" y="97"/>
                  </a:cubicBezTo>
                  <a:cubicBezTo>
                    <a:pt x="553" y="29"/>
                    <a:pt x="479" y="0"/>
                    <a:pt x="408" y="0"/>
                  </a:cubicBezTo>
                  <a:close/>
                </a:path>
              </a:pathLst>
            </a:custGeom>
            <a:solidFill>
              <a:srgbClr val="4C5F71"/>
            </a:solidFill>
            <a:ln>
              <a:noFill/>
            </a:ln>
          </p:spPr>
          <p:txBody>
            <a:bodyPr spcFirstLastPara="1" wrap="square" lIns="82283" tIns="82283" rIns="82283" bIns="82283" anchor="ctr" anchorCtr="0">
              <a:noAutofit/>
            </a:bodyPr>
            <a:lstStyle/>
            <a:p>
              <a:endParaRPr sz="1620"/>
            </a:p>
          </p:txBody>
        </p:sp>
        <p:sp>
          <p:nvSpPr>
            <p:cNvPr id="23" name="Google Shape;6121;p55">
              <a:extLst>
                <a:ext uri="{FF2B5EF4-FFF2-40B4-BE49-F238E27FC236}">
                  <a16:creationId xmlns:a16="http://schemas.microsoft.com/office/drawing/2014/main" id="{1F215429-13CD-42B1-AF21-1F120D0BC9E4}"/>
                </a:ext>
              </a:extLst>
            </p:cNvPr>
            <p:cNvSpPr/>
            <p:nvPr/>
          </p:nvSpPr>
          <p:spPr>
            <a:xfrm>
              <a:off x="1490786" y="3826428"/>
              <a:ext cx="30108" cy="41931"/>
            </a:xfrm>
            <a:custGeom>
              <a:avLst/>
              <a:gdLst/>
              <a:ahLst/>
              <a:cxnLst/>
              <a:rect l="l" t="t" r="r" b="b"/>
              <a:pathLst>
                <a:path w="1146" h="1596" extrusionOk="0">
                  <a:moveTo>
                    <a:pt x="557" y="0"/>
                  </a:moveTo>
                  <a:cubicBezTo>
                    <a:pt x="251" y="0"/>
                    <a:pt x="1" y="254"/>
                    <a:pt x="1" y="569"/>
                  </a:cubicBezTo>
                  <a:lnTo>
                    <a:pt x="1" y="1020"/>
                  </a:lnTo>
                  <a:cubicBezTo>
                    <a:pt x="1" y="1339"/>
                    <a:pt x="257" y="1596"/>
                    <a:pt x="569" y="1596"/>
                  </a:cubicBezTo>
                  <a:cubicBezTo>
                    <a:pt x="888" y="1596"/>
                    <a:pt x="1145" y="1339"/>
                    <a:pt x="1145" y="1027"/>
                  </a:cubicBezTo>
                  <a:lnTo>
                    <a:pt x="1145" y="569"/>
                  </a:lnTo>
                  <a:cubicBezTo>
                    <a:pt x="1145" y="250"/>
                    <a:pt x="888" y="0"/>
                    <a:pt x="569" y="0"/>
                  </a:cubicBezTo>
                  <a:cubicBezTo>
                    <a:pt x="565" y="0"/>
                    <a:pt x="561" y="0"/>
                    <a:pt x="557" y="0"/>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24" name="Google Shape;6122;p55">
              <a:extLst>
                <a:ext uri="{FF2B5EF4-FFF2-40B4-BE49-F238E27FC236}">
                  <a16:creationId xmlns:a16="http://schemas.microsoft.com/office/drawing/2014/main" id="{DDF08737-2D22-4643-9140-E983C7994032}"/>
                </a:ext>
              </a:extLst>
            </p:cNvPr>
            <p:cNvSpPr/>
            <p:nvPr/>
          </p:nvSpPr>
          <p:spPr>
            <a:xfrm>
              <a:off x="1502819" y="3826349"/>
              <a:ext cx="18075" cy="29951"/>
            </a:xfrm>
            <a:custGeom>
              <a:avLst/>
              <a:gdLst/>
              <a:ahLst/>
              <a:cxnLst/>
              <a:rect l="l" t="t" r="r" b="b"/>
              <a:pathLst>
                <a:path w="688"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25" name="Google Shape;6123;p55">
              <a:extLst>
                <a:ext uri="{FF2B5EF4-FFF2-40B4-BE49-F238E27FC236}">
                  <a16:creationId xmlns:a16="http://schemas.microsoft.com/office/drawing/2014/main" id="{27F4A84D-D353-46F3-996D-D0D1DC79B630}"/>
                </a:ext>
              </a:extLst>
            </p:cNvPr>
            <p:cNvSpPr/>
            <p:nvPr/>
          </p:nvSpPr>
          <p:spPr>
            <a:xfrm>
              <a:off x="1616710" y="3826244"/>
              <a:ext cx="30082" cy="42115"/>
            </a:xfrm>
            <a:custGeom>
              <a:avLst/>
              <a:gdLst/>
              <a:ahLst/>
              <a:cxnLst/>
              <a:rect l="l" t="t" r="r" b="b"/>
              <a:pathLst>
                <a:path w="1145" h="1603" extrusionOk="0">
                  <a:moveTo>
                    <a:pt x="576" y="1"/>
                  </a:moveTo>
                  <a:cubicBezTo>
                    <a:pt x="257" y="1"/>
                    <a:pt x="1" y="257"/>
                    <a:pt x="1" y="576"/>
                  </a:cubicBezTo>
                  <a:lnTo>
                    <a:pt x="1" y="1027"/>
                  </a:lnTo>
                  <a:cubicBezTo>
                    <a:pt x="1" y="1346"/>
                    <a:pt x="257" y="1603"/>
                    <a:pt x="576" y="1603"/>
                  </a:cubicBezTo>
                  <a:cubicBezTo>
                    <a:pt x="888" y="1603"/>
                    <a:pt x="1145" y="1346"/>
                    <a:pt x="1145" y="1027"/>
                  </a:cubicBezTo>
                  <a:lnTo>
                    <a:pt x="1145" y="576"/>
                  </a:lnTo>
                  <a:cubicBezTo>
                    <a:pt x="1145" y="257"/>
                    <a:pt x="888" y="1"/>
                    <a:pt x="576" y="1"/>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26" name="Google Shape;6124;p55">
              <a:extLst>
                <a:ext uri="{FF2B5EF4-FFF2-40B4-BE49-F238E27FC236}">
                  <a16:creationId xmlns:a16="http://schemas.microsoft.com/office/drawing/2014/main" id="{5C861913-A672-4E89-868F-62DD6FFE7AE1}"/>
                </a:ext>
              </a:extLst>
            </p:cNvPr>
            <p:cNvSpPr/>
            <p:nvPr/>
          </p:nvSpPr>
          <p:spPr>
            <a:xfrm>
              <a:off x="1628743" y="3826349"/>
              <a:ext cx="18049" cy="29951"/>
            </a:xfrm>
            <a:custGeom>
              <a:avLst/>
              <a:gdLst/>
              <a:ahLst/>
              <a:cxnLst/>
              <a:rect l="l" t="t" r="r" b="b"/>
              <a:pathLst>
                <a:path w="687" h="1140" extrusionOk="0">
                  <a:moveTo>
                    <a:pt x="82"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8" y="3"/>
                  </a:cubicBezTo>
                  <a:cubicBezTo>
                    <a:pt x="106" y="1"/>
                    <a:pt x="94" y="1"/>
                    <a:pt x="82"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27" name="Google Shape;6125;p55">
              <a:extLst>
                <a:ext uri="{FF2B5EF4-FFF2-40B4-BE49-F238E27FC236}">
                  <a16:creationId xmlns:a16="http://schemas.microsoft.com/office/drawing/2014/main" id="{52343F48-5B05-4763-9A04-700889C8F982}"/>
                </a:ext>
              </a:extLst>
            </p:cNvPr>
            <p:cNvSpPr/>
            <p:nvPr/>
          </p:nvSpPr>
          <p:spPr>
            <a:xfrm>
              <a:off x="1359398" y="3724018"/>
              <a:ext cx="353733" cy="330114"/>
            </a:xfrm>
            <a:custGeom>
              <a:avLst/>
              <a:gdLst/>
              <a:ahLst/>
              <a:cxnLst/>
              <a:rect l="l" t="t" r="r" b="b"/>
              <a:pathLst>
                <a:path w="13464" h="12565" extrusionOk="0">
                  <a:moveTo>
                    <a:pt x="3510" y="0"/>
                  </a:moveTo>
                  <a:cubicBezTo>
                    <a:pt x="250" y="2650"/>
                    <a:pt x="1" y="7526"/>
                    <a:pt x="2969" y="10495"/>
                  </a:cubicBezTo>
                  <a:cubicBezTo>
                    <a:pt x="4356" y="11882"/>
                    <a:pt x="6164" y="12564"/>
                    <a:pt x="7967" y="12564"/>
                  </a:cubicBezTo>
                  <a:cubicBezTo>
                    <a:pt x="10014" y="12564"/>
                    <a:pt x="12055" y="11684"/>
                    <a:pt x="13464" y="9954"/>
                  </a:cubicBezTo>
                  <a:lnTo>
                    <a:pt x="13464" y="9954"/>
                  </a:lnTo>
                  <a:cubicBezTo>
                    <a:pt x="12201" y="10980"/>
                    <a:pt x="10627" y="11542"/>
                    <a:pt x="8997" y="11542"/>
                  </a:cubicBezTo>
                  <a:cubicBezTo>
                    <a:pt x="6271" y="11542"/>
                    <a:pt x="3781" y="9968"/>
                    <a:pt x="2609" y="7505"/>
                  </a:cubicBezTo>
                  <a:cubicBezTo>
                    <a:pt x="1436" y="5036"/>
                    <a:pt x="1783" y="2116"/>
                    <a:pt x="3510" y="0"/>
                  </a:cubicBezTo>
                  <a:close/>
                </a:path>
              </a:pathLst>
            </a:custGeom>
            <a:solidFill>
              <a:srgbClr val="FBDF50"/>
            </a:solidFill>
            <a:ln>
              <a:noFill/>
            </a:ln>
          </p:spPr>
          <p:txBody>
            <a:bodyPr spcFirstLastPara="1" wrap="square" lIns="82283" tIns="82283" rIns="82283" bIns="82283" anchor="ctr" anchorCtr="0">
              <a:noAutofit/>
            </a:bodyPr>
            <a:lstStyle/>
            <a:p>
              <a:endParaRPr sz="1620"/>
            </a:p>
          </p:txBody>
        </p:sp>
      </p:grpSp>
      <p:grpSp>
        <p:nvGrpSpPr>
          <p:cNvPr id="28" name="Google Shape;6126;p55">
            <a:extLst>
              <a:ext uri="{FF2B5EF4-FFF2-40B4-BE49-F238E27FC236}">
                <a16:creationId xmlns:a16="http://schemas.microsoft.com/office/drawing/2014/main" id="{F1BED459-CA8A-4AFC-8B9B-21C9F35162FF}"/>
              </a:ext>
            </a:extLst>
          </p:cNvPr>
          <p:cNvGrpSpPr/>
          <p:nvPr/>
        </p:nvGrpSpPr>
        <p:grpSpPr>
          <a:xfrm>
            <a:off x="6876256" y="1609446"/>
            <a:ext cx="531405" cy="478213"/>
            <a:chOff x="1908099" y="3682271"/>
            <a:chExt cx="395296" cy="371966"/>
          </a:xfrm>
        </p:grpSpPr>
        <p:sp>
          <p:nvSpPr>
            <p:cNvPr id="29" name="Google Shape;6127;p55">
              <a:extLst>
                <a:ext uri="{FF2B5EF4-FFF2-40B4-BE49-F238E27FC236}">
                  <a16:creationId xmlns:a16="http://schemas.microsoft.com/office/drawing/2014/main" id="{E14809C7-25D4-4354-AB26-7933984F1ED8}"/>
                </a:ext>
              </a:extLst>
            </p:cNvPr>
            <p:cNvSpPr/>
            <p:nvPr/>
          </p:nvSpPr>
          <p:spPr>
            <a:xfrm>
              <a:off x="1931613" y="3682271"/>
              <a:ext cx="371782" cy="371966"/>
            </a:xfrm>
            <a:custGeom>
              <a:avLst/>
              <a:gdLst/>
              <a:ahLst/>
              <a:cxnLst/>
              <a:rect l="l" t="t" r="r" b="b"/>
              <a:pathLst>
                <a:path w="14151" h="14158" extrusionOk="0">
                  <a:moveTo>
                    <a:pt x="7075" y="1"/>
                  </a:moveTo>
                  <a:cubicBezTo>
                    <a:pt x="3163" y="1"/>
                    <a:pt x="0" y="3171"/>
                    <a:pt x="0" y="7083"/>
                  </a:cubicBezTo>
                  <a:cubicBezTo>
                    <a:pt x="0" y="10988"/>
                    <a:pt x="3163"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82283" tIns="82283" rIns="82283" bIns="82283" anchor="ctr" anchorCtr="0">
              <a:noAutofit/>
            </a:bodyPr>
            <a:lstStyle/>
            <a:p>
              <a:endParaRPr sz="1620" dirty="0"/>
            </a:p>
          </p:txBody>
        </p:sp>
        <p:sp>
          <p:nvSpPr>
            <p:cNvPr id="30" name="Google Shape;6128;p55">
              <a:extLst>
                <a:ext uri="{FF2B5EF4-FFF2-40B4-BE49-F238E27FC236}">
                  <a16:creationId xmlns:a16="http://schemas.microsoft.com/office/drawing/2014/main" id="{E202F83B-BFB8-49DB-AC46-ED9E9F5EED9A}"/>
                </a:ext>
              </a:extLst>
            </p:cNvPr>
            <p:cNvSpPr/>
            <p:nvPr/>
          </p:nvSpPr>
          <p:spPr>
            <a:xfrm>
              <a:off x="2039487"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31" name="Google Shape;6129;p55">
              <a:extLst>
                <a:ext uri="{FF2B5EF4-FFF2-40B4-BE49-F238E27FC236}">
                  <a16:creationId xmlns:a16="http://schemas.microsoft.com/office/drawing/2014/main" id="{FBBADF49-5BF4-4093-A7EE-3FC58984E04E}"/>
                </a:ext>
              </a:extLst>
            </p:cNvPr>
            <p:cNvSpPr/>
            <p:nvPr/>
          </p:nvSpPr>
          <p:spPr>
            <a:xfrm>
              <a:off x="2051520"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32" name="Google Shape;6130;p55">
              <a:extLst>
                <a:ext uri="{FF2B5EF4-FFF2-40B4-BE49-F238E27FC236}">
                  <a16:creationId xmlns:a16="http://schemas.microsoft.com/office/drawing/2014/main" id="{EBCD99A8-6C74-4822-AFAA-00F8ED21F1ED}"/>
                </a:ext>
              </a:extLst>
            </p:cNvPr>
            <p:cNvSpPr/>
            <p:nvPr/>
          </p:nvSpPr>
          <p:spPr>
            <a:xfrm>
              <a:off x="2165412"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33" name="Google Shape;6131;p55">
              <a:extLst>
                <a:ext uri="{FF2B5EF4-FFF2-40B4-BE49-F238E27FC236}">
                  <a16:creationId xmlns:a16="http://schemas.microsoft.com/office/drawing/2014/main" id="{47FCB221-DBA9-4F63-A79F-1518F187C588}"/>
                </a:ext>
              </a:extLst>
            </p:cNvPr>
            <p:cNvSpPr/>
            <p:nvPr/>
          </p:nvSpPr>
          <p:spPr>
            <a:xfrm>
              <a:off x="2177444"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34" name="Google Shape;6132;p55">
              <a:extLst>
                <a:ext uri="{FF2B5EF4-FFF2-40B4-BE49-F238E27FC236}">
                  <a16:creationId xmlns:a16="http://schemas.microsoft.com/office/drawing/2014/main" id="{583F8FD4-86B6-471A-8C68-82B40BDC068F}"/>
                </a:ext>
              </a:extLst>
            </p:cNvPr>
            <p:cNvSpPr/>
            <p:nvPr/>
          </p:nvSpPr>
          <p:spPr>
            <a:xfrm>
              <a:off x="2047501" y="3920825"/>
              <a:ext cx="140532" cy="39015"/>
            </a:xfrm>
            <a:custGeom>
              <a:avLst/>
              <a:gdLst/>
              <a:ahLst/>
              <a:cxnLst/>
              <a:rect l="l" t="t" r="r" b="b"/>
              <a:pathLst>
                <a:path w="5349" h="1485" extrusionOk="0">
                  <a:moveTo>
                    <a:pt x="2664" y="0"/>
                  </a:moveTo>
                  <a:cubicBezTo>
                    <a:pt x="1679" y="0"/>
                    <a:pt x="750" y="375"/>
                    <a:pt x="167" y="1006"/>
                  </a:cubicBezTo>
                  <a:cubicBezTo>
                    <a:pt x="1" y="1186"/>
                    <a:pt x="132" y="1485"/>
                    <a:pt x="382" y="1485"/>
                  </a:cubicBezTo>
                  <a:cubicBezTo>
                    <a:pt x="458" y="1478"/>
                    <a:pt x="535" y="1443"/>
                    <a:pt x="590" y="1388"/>
                  </a:cubicBezTo>
                  <a:cubicBezTo>
                    <a:pt x="1062" y="874"/>
                    <a:pt x="1839" y="562"/>
                    <a:pt x="2664" y="562"/>
                  </a:cubicBezTo>
                  <a:cubicBezTo>
                    <a:pt x="3490" y="562"/>
                    <a:pt x="4259" y="874"/>
                    <a:pt x="4738" y="1388"/>
                  </a:cubicBezTo>
                  <a:cubicBezTo>
                    <a:pt x="4800" y="1455"/>
                    <a:pt x="4872" y="1483"/>
                    <a:pt x="4941" y="1483"/>
                  </a:cubicBezTo>
                  <a:cubicBezTo>
                    <a:pt x="5157" y="1483"/>
                    <a:pt x="5349" y="1209"/>
                    <a:pt x="5154" y="999"/>
                  </a:cubicBezTo>
                  <a:cubicBezTo>
                    <a:pt x="4579" y="375"/>
                    <a:pt x="3642" y="0"/>
                    <a:pt x="2664" y="0"/>
                  </a:cubicBezTo>
                  <a:close/>
                </a:path>
              </a:pathLst>
            </a:custGeom>
            <a:solidFill>
              <a:srgbClr val="4C5F71"/>
            </a:solidFill>
            <a:ln>
              <a:noFill/>
            </a:ln>
          </p:spPr>
          <p:txBody>
            <a:bodyPr spcFirstLastPara="1" wrap="square" lIns="82283" tIns="82283" rIns="82283" bIns="82283" anchor="ctr" anchorCtr="0">
              <a:noAutofit/>
            </a:bodyPr>
            <a:lstStyle/>
            <a:p>
              <a:endParaRPr sz="1620"/>
            </a:p>
          </p:txBody>
        </p:sp>
        <p:sp>
          <p:nvSpPr>
            <p:cNvPr id="35" name="Google Shape;6133;p55">
              <a:extLst>
                <a:ext uri="{FF2B5EF4-FFF2-40B4-BE49-F238E27FC236}">
                  <a16:creationId xmlns:a16="http://schemas.microsoft.com/office/drawing/2014/main" id="{EB3DF744-5A94-48DE-AB70-E40D0E8997B3}"/>
                </a:ext>
              </a:extLst>
            </p:cNvPr>
            <p:cNvSpPr/>
            <p:nvPr/>
          </p:nvSpPr>
          <p:spPr>
            <a:xfrm>
              <a:off x="1908099" y="3724018"/>
              <a:ext cx="353549" cy="330114"/>
            </a:xfrm>
            <a:custGeom>
              <a:avLst/>
              <a:gdLst/>
              <a:ahLst/>
              <a:cxnLst/>
              <a:rect l="l" t="t" r="r" b="b"/>
              <a:pathLst>
                <a:path w="13457" h="12565" extrusionOk="0">
                  <a:moveTo>
                    <a:pt x="3503" y="0"/>
                  </a:moveTo>
                  <a:lnTo>
                    <a:pt x="3503" y="0"/>
                  </a:lnTo>
                  <a:cubicBezTo>
                    <a:pt x="250" y="2650"/>
                    <a:pt x="0" y="7526"/>
                    <a:pt x="2969" y="10495"/>
                  </a:cubicBezTo>
                  <a:cubicBezTo>
                    <a:pt x="4356" y="11882"/>
                    <a:pt x="6164" y="12564"/>
                    <a:pt x="7966" y="12564"/>
                  </a:cubicBezTo>
                  <a:cubicBezTo>
                    <a:pt x="10013" y="12564"/>
                    <a:pt x="12051" y="11684"/>
                    <a:pt x="13457" y="9954"/>
                  </a:cubicBezTo>
                  <a:lnTo>
                    <a:pt x="13457" y="9954"/>
                  </a:lnTo>
                  <a:cubicBezTo>
                    <a:pt x="12201" y="10980"/>
                    <a:pt x="10620" y="11542"/>
                    <a:pt x="8997" y="11542"/>
                  </a:cubicBezTo>
                  <a:cubicBezTo>
                    <a:pt x="6264" y="11542"/>
                    <a:pt x="3781" y="9968"/>
                    <a:pt x="2608" y="7505"/>
                  </a:cubicBezTo>
                  <a:cubicBezTo>
                    <a:pt x="1436" y="5036"/>
                    <a:pt x="1783" y="2116"/>
                    <a:pt x="3503" y="0"/>
                  </a:cubicBezTo>
                  <a:close/>
                </a:path>
              </a:pathLst>
            </a:custGeom>
            <a:solidFill>
              <a:srgbClr val="FBDF50"/>
            </a:solidFill>
            <a:ln>
              <a:noFill/>
            </a:ln>
          </p:spPr>
          <p:txBody>
            <a:bodyPr spcFirstLastPara="1" wrap="square" lIns="82283" tIns="82283" rIns="82283" bIns="82283" anchor="ctr" anchorCtr="0">
              <a:noAutofit/>
            </a:bodyPr>
            <a:lstStyle/>
            <a:p>
              <a:endParaRPr sz="1620"/>
            </a:p>
          </p:txBody>
        </p:sp>
      </p:grpSp>
      <p:grpSp>
        <p:nvGrpSpPr>
          <p:cNvPr id="36" name="Google Shape;6126;p55">
            <a:extLst>
              <a:ext uri="{FF2B5EF4-FFF2-40B4-BE49-F238E27FC236}">
                <a16:creationId xmlns:a16="http://schemas.microsoft.com/office/drawing/2014/main" id="{F1BED459-CA8A-4AFC-8B9B-21C9F35162FF}"/>
              </a:ext>
            </a:extLst>
          </p:cNvPr>
          <p:cNvGrpSpPr/>
          <p:nvPr/>
        </p:nvGrpSpPr>
        <p:grpSpPr>
          <a:xfrm>
            <a:off x="6403862" y="4011910"/>
            <a:ext cx="531405" cy="478213"/>
            <a:chOff x="1908099" y="3682271"/>
            <a:chExt cx="395296" cy="371966"/>
          </a:xfrm>
        </p:grpSpPr>
        <p:sp>
          <p:nvSpPr>
            <p:cNvPr id="37" name="Google Shape;6127;p55">
              <a:extLst>
                <a:ext uri="{FF2B5EF4-FFF2-40B4-BE49-F238E27FC236}">
                  <a16:creationId xmlns:a16="http://schemas.microsoft.com/office/drawing/2014/main" id="{E14809C7-25D4-4354-AB26-7933984F1ED8}"/>
                </a:ext>
              </a:extLst>
            </p:cNvPr>
            <p:cNvSpPr/>
            <p:nvPr/>
          </p:nvSpPr>
          <p:spPr>
            <a:xfrm>
              <a:off x="1931613" y="3682271"/>
              <a:ext cx="371782" cy="371966"/>
            </a:xfrm>
            <a:custGeom>
              <a:avLst/>
              <a:gdLst/>
              <a:ahLst/>
              <a:cxnLst/>
              <a:rect l="l" t="t" r="r" b="b"/>
              <a:pathLst>
                <a:path w="14151" h="14158" extrusionOk="0">
                  <a:moveTo>
                    <a:pt x="7075" y="1"/>
                  </a:moveTo>
                  <a:cubicBezTo>
                    <a:pt x="3163" y="1"/>
                    <a:pt x="0" y="3171"/>
                    <a:pt x="0" y="7083"/>
                  </a:cubicBezTo>
                  <a:cubicBezTo>
                    <a:pt x="0" y="10988"/>
                    <a:pt x="3163"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82283" tIns="82283" rIns="82283" bIns="82283" anchor="ctr" anchorCtr="0">
              <a:noAutofit/>
            </a:bodyPr>
            <a:lstStyle/>
            <a:p>
              <a:endParaRPr sz="1620" dirty="0"/>
            </a:p>
          </p:txBody>
        </p:sp>
        <p:sp>
          <p:nvSpPr>
            <p:cNvPr id="38" name="Google Shape;6128;p55">
              <a:extLst>
                <a:ext uri="{FF2B5EF4-FFF2-40B4-BE49-F238E27FC236}">
                  <a16:creationId xmlns:a16="http://schemas.microsoft.com/office/drawing/2014/main" id="{E202F83B-BFB8-49DB-AC46-ED9E9F5EED9A}"/>
                </a:ext>
              </a:extLst>
            </p:cNvPr>
            <p:cNvSpPr/>
            <p:nvPr/>
          </p:nvSpPr>
          <p:spPr>
            <a:xfrm>
              <a:off x="2039487"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39" name="Google Shape;6129;p55">
              <a:extLst>
                <a:ext uri="{FF2B5EF4-FFF2-40B4-BE49-F238E27FC236}">
                  <a16:creationId xmlns:a16="http://schemas.microsoft.com/office/drawing/2014/main" id="{FBBADF49-5BF4-4093-A7EE-3FC58984E04E}"/>
                </a:ext>
              </a:extLst>
            </p:cNvPr>
            <p:cNvSpPr/>
            <p:nvPr/>
          </p:nvSpPr>
          <p:spPr>
            <a:xfrm>
              <a:off x="2051520"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40" name="Google Shape;6130;p55">
              <a:extLst>
                <a:ext uri="{FF2B5EF4-FFF2-40B4-BE49-F238E27FC236}">
                  <a16:creationId xmlns:a16="http://schemas.microsoft.com/office/drawing/2014/main" id="{EBCD99A8-6C74-4822-AFAA-00F8ED21F1ED}"/>
                </a:ext>
              </a:extLst>
            </p:cNvPr>
            <p:cNvSpPr/>
            <p:nvPr/>
          </p:nvSpPr>
          <p:spPr>
            <a:xfrm>
              <a:off x="2165412"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41" name="Google Shape;6131;p55">
              <a:extLst>
                <a:ext uri="{FF2B5EF4-FFF2-40B4-BE49-F238E27FC236}">
                  <a16:creationId xmlns:a16="http://schemas.microsoft.com/office/drawing/2014/main" id="{47FCB221-DBA9-4F63-A79F-1518F187C588}"/>
                </a:ext>
              </a:extLst>
            </p:cNvPr>
            <p:cNvSpPr/>
            <p:nvPr/>
          </p:nvSpPr>
          <p:spPr>
            <a:xfrm>
              <a:off x="2177444"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42" name="Google Shape;6132;p55">
              <a:extLst>
                <a:ext uri="{FF2B5EF4-FFF2-40B4-BE49-F238E27FC236}">
                  <a16:creationId xmlns:a16="http://schemas.microsoft.com/office/drawing/2014/main" id="{583F8FD4-86B6-471A-8C68-82B40BDC068F}"/>
                </a:ext>
              </a:extLst>
            </p:cNvPr>
            <p:cNvSpPr/>
            <p:nvPr/>
          </p:nvSpPr>
          <p:spPr>
            <a:xfrm>
              <a:off x="2047501" y="3920825"/>
              <a:ext cx="140532" cy="39015"/>
            </a:xfrm>
            <a:custGeom>
              <a:avLst/>
              <a:gdLst/>
              <a:ahLst/>
              <a:cxnLst/>
              <a:rect l="l" t="t" r="r" b="b"/>
              <a:pathLst>
                <a:path w="5349" h="1485" extrusionOk="0">
                  <a:moveTo>
                    <a:pt x="2664" y="0"/>
                  </a:moveTo>
                  <a:cubicBezTo>
                    <a:pt x="1679" y="0"/>
                    <a:pt x="750" y="375"/>
                    <a:pt x="167" y="1006"/>
                  </a:cubicBezTo>
                  <a:cubicBezTo>
                    <a:pt x="1" y="1186"/>
                    <a:pt x="132" y="1485"/>
                    <a:pt x="382" y="1485"/>
                  </a:cubicBezTo>
                  <a:cubicBezTo>
                    <a:pt x="458" y="1478"/>
                    <a:pt x="535" y="1443"/>
                    <a:pt x="590" y="1388"/>
                  </a:cubicBezTo>
                  <a:cubicBezTo>
                    <a:pt x="1062" y="874"/>
                    <a:pt x="1839" y="562"/>
                    <a:pt x="2664" y="562"/>
                  </a:cubicBezTo>
                  <a:cubicBezTo>
                    <a:pt x="3490" y="562"/>
                    <a:pt x="4259" y="874"/>
                    <a:pt x="4738" y="1388"/>
                  </a:cubicBezTo>
                  <a:cubicBezTo>
                    <a:pt x="4800" y="1455"/>
                    <a:pt x="4872" y="1483"/>
                    <a:pt x="4941" y="1483"/>
                  </a:cubicBezTo>
                  <a:cubicBezTo>
                    <a:pt x="5157" y="1483"/>
                    <a:pt x="5349" y="1209"/>
                    <a:pt x="5154" y="999"/>
                  </a:cubicBezTo>
                  <a:cubicBezTo>
                    <a:pt x="4579" y="375"/>
                    <a:pt x="3642" y="0"/>
                    <a:pt x="2664" y="0"/>
                  </a:cubicBezTo>
                  <a:close/>
                </a:path>
              </a:pathLst>
            </a:custGeom>
            <a:solidFill>
              <a:srgbClr val="4C5F71"/>
            </a:solidFill>
            <a:ln>
              <a:noFill/>
            </a:ln>
          </p:spPr>
          <p:txBody>
            <a:bodyPr spcFirstLastPara="1" wrap="square" lIns="82283" tIns="82283" rIns="82283" bIns="82283" anchor="ctr" anchorCtr="0">
              <a:noAutofit/>
            </a:bodyPr>
            <a:lstStyle/>
            <a:p>
              <a:endParaRPr sz="1620"/>
            </a:p>
          </p:txBody>
        </p:sp>
        <p:sp>
          <p:nvSpPr>
            <p:cNvPr id="43" name="Google Shape;6133;p55">
              <a:extLst>
                <a:ext uri="{FF2B5EF4-FFF2-40B4-BE49-F238E27FC236}">
                  <a16:creationId xmlns:a16="http://schemas.microsoft.com/office/drawing/2014/main" id="{EB3DF744-5A94-48DE-AB70-E40D0E8997B3}"/>
                </a:ext>
              </a:extLst>
            </p:cNvPr>
            <p:cNvSpPr/>
            <p:nvPr/>
          </p:nvSpPr>
          <p:spPr>
            <a:xfrm>
              <a:off x="1908099" y="3724018"/>
              <a:ext cx="353549" cy="330114"/>
            </a:xfrm>
            <a:custGeom>
              <a:avLst/>
              <a:gdLst/>
              <a:ahLst/>
              <a:cxnLst/>
              <a:rect l="l" t="t" r="r" b="b"/>
              <a:pathLst>
                <a:path w="13457" h="12565" extrusionOk="0">
                  <a:moveTo>
                    <a:pt x="3503" y="0"/>
                  </a:moveTo>
                  <a:lnTo>
                    <a:pt x="3503" y="0"/>
                  </a:lnTo>
                  <a:cubicBezTo>
                    <a:pt x="250" y="2650"/>
                    <a:pt x="0" y="7526"/>
                    <a:pt x="2969" y="10495"/>
                  </a:cubicBezTo>
                  <a:cubicBezTo>
                    <a:pt x="4356" y="11882"/>
                    <a:pt x="6164" y="12564"/>
                    <a:pt x="7966" y="12564"/>
                  </a:cubicBezTo>
                  <a:cubicBezTo>
                    <a:pt x="10013" y="12564"/>
                    <a:pt x="12051" y="11684"/>
                    <a:pt x="13457" y="9954"/>
                  </a:cubicBezTo>
                  <a:lnTo>
                    <a:pt x="13457" y="9954"/>
                  </a:lnTo>
                  <a:cubicBezTo>
                    <a:pt x="12201" y="10980"/>
                    <a:pt x="10620" y="11542"/>
                    <a:pt x="8997" y="11542"/>
                  </a:cubicBezTo>
                  <a:cubicBezTo>
                    <a:pt x="6264" y="11542"/>
                    <a:pt x="3781" y="9968"/>
                    <a:pt x="2608" y="7505"/>
                  </a:cubicBezTo>
                  <a:cubicBezTo>
                    <a:pt x="1436" y="5036"/>
                    <a:pt x="1783" y="2116"/>
                    <a:pt x="3503" y="0"/>
                  </a:cubicBezTo>
                  <a:close/>
                </a:path>
              </a:pathLst>
            </a:custGeom>
            <a:solidFill>
              <a:srgbClr val="FBDF50"/>
            </a:solidFill>
            <a:ln>
              <a:noFill/>
            </a:ln>
          </p:spPr>
          <p:txBody>
            <a:bodyPr spcFirstLastPara="1" wrap="square" lIns="82283" tIns="82283" rIns="82283" bIns="82283" anchor="ctr" anchorCtr="0">
              <a:noAutofit/>
            </a:bodyPr>
            <a:lstStyle/>
            <a:p>
              <a:endParaRPr sz="1620"/>
            </a:p>
          </p:txBody>
        </p:sp>
      </p:grpSp>
    </p:spTree>
    <p:extLst>
      <p:ext uri="{BB962C8B-B14F-4D97-AF65-F5344CB8AC3E}">
        <p14:creationId xmlns:p14="http://schemas.microsoft.com/office/powerpoint/2010/main" val="139237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anim calcmode="lin" valueType="num">
                                      <p:cBhvr>
                                        <p:cTn id="11" dur="1000" fill="hold"/>
                                        <p:tgtEl>
                                          <p:spTgt spid="21"/>
                                        </p:tgtEl>
                                        <p:attrNameLst>
                                          <p:attrName>ppt_x</p:attrName>
                                        </p:attrNameLst>
                                      </p:cBhvr>
                                      <p:tavLst>
                                        <p:tav tm="0">
                                          <p:val>
                                            <p:strVal val="#ppt_x"/>
                                          </p:val>
                                        </p:tav>
                                        <p:tav tm="100000">
                                          <p:val>
                                            <p:strVal val="#ppt_x"/>
                                          </p:val>
                                        </p:tav>
                                      </p:tavLst>
                                    </p:anim>
                                    <p:anim calcmode="lin" valueType="num">
                                      <p:cBhvr>
                                        <p:cTn id="1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1714</TotalTime>
  <Words>230</Words>
  <Application>Microsoft Office PowerPoint</Application>
  <PresentationFormat>On-screen Show (16:9)</PresentationFormat>
  <Paragraphs>26</Paragraphs>
  <Slides>13</Slides>
  <Notes>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Quicksand Medium</vt:lpstr>
      <vt:lpstr>iCiel Cucho</vt:lpstr>
      <vt:lpstr>Calibri</vt:lpstr>
      <vt:lpstr>iCiel Cadena</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TK2</dc:creator>
  <cp:lastModifiedBy>Admin</cp:lastModifiedBy>
  <cp:revision>124</cp:revision>
  <dcterms:created xsi:type="dcterms:W3CDTF">2020-04-29T11:34:14Z</dcterms:created>
  <dcterms:modified xsi:type="dcterms:W3CDTF">2021-03-08T05:10:37Z</dcterms:modified>
</cp:coreProperties>
</file>