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0" r:id="rId3"/>
    <p:sldId id="258" r:id="rId4"/>
    <p:sldId id="284" r:id="rId5"/>
    <p:sldId id="263" r:id="rId6"/>
    <p:sldId id="291" r:id="rId7"/>
    <p:sldId id="278" r:id="rId8"/>
    <p:sldId id="279" r:id="rId9"/>
    <p:sldId id="280" r:id="rId10"/>
    <p:sldId id="288" r:id="rId11"/>
    <p:sldId id="293" r:id="rId12"/>
    <p:sldId id="268" r:id="rId13"/>
    <p:sldId id="281" r:id="rId14"/>
    <p:sldId id="286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>
      <p:cViewPr varScale="1">
        <p:scale>
          <a:sx n="71" d="100"/>
          <a:sy n="71" d="100"/>
        </p:scale>
        <p:origin x="6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36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2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2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5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00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5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7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1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56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60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C9DA-7FB8-4215-9F3B-3112D3EB8C5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2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9C9DA-7FB8-4215-9F3B-3112D3EB8C5D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85894-4695-4025-95AA-EA06E415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7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file:///D:\dl\An\L&#7899;p%201\GA%202021-2022\GA%20&#272;T\GA%20&#272;T%20k&#236;%202\TU&#7846;N%2031\BG&#272;T%20TU&#7846;N%2031\Ban%20ng&#224;y.mp4" TargetMode="Externa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dl\An\L&#7899;p%201\GA%202021-2022\GA%20&#272;T\GA%20&#272;T%20k&#236;%202\TU&#7846;N%2031\BG&#272;T%20TU&#7846;N%2031\b&#224;i%20h&#225;t%20ch&#225;u%20v&#7869;%20&#244;ng%20m&#7863;t%20tr&#7901;i.mp4" TargetMode="External"/><Relationship Id="rId1" Type="http://schemas.microsoft.com/office/2007/relationships/media" Target="file:///D:\dl\An\L&#7899;p%201\GA%202021-2022\GA%20&#272;T\GA%20&#272;T%20k&#236;%202\TU&#7846;N%2031\BG&#272;T%20TU&#7846;N%2031\b&#224;i%20h&#225;t%20ch&#225;u%20v&#7869;%20&#244;ng%20m&#7863;t%20tr&#7901;i.mp4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Slide PP\hinh-nen-powerpoint-de-thuong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09900" y="1981200"/>
            <a:ext cx="6172200" cy="156966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Tự nhiên và xã hội</a:t>
            </a:r>
          </a:p>
          <a:p>
            <a:pPr algn="ctr"/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Lớp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2973050"/>
            <a:ext cx="906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26: Cùng khám phá bầu trời (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49024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n ngày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>
                  <p14:trim end="6683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08" y="6531"/>
            <a:ext cx="12183291" cy="662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4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51381"/>
            <a:ext cx="3352800" cy="1189039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4275379"/>
            <a:ext cx="5486400" cy="144780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sz="8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Spin wheel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334000" y="65329"/>
            <a:ext cx="5186408" cy="5186408"/>
            <a:chOff x="49602" y="764057"/>
            <a:chExt cx="5260551" cy="5260551"/>
          </a:xfrm>
        </p:grpSpPr>
        <p:grpSp>
          <p:nvGrpSpPr>
            <p:cNvPr id="40" name="Group 39"/>
            <p:cNvGrpSpPr/>
            <p:nvPr/>
          </p:nvGrpSpPr>
          <p:grpSpPr>
            <a:xfrm>
              <a:off x="49602" y="764057"/>
              <a:ext cx="5260551" cy="5260551"/>
              <a:chOff x="49602" y="764057"/>
              <a:chExt cx="5260551" cy="5260551"/>
            </a:xfrm>
          </p:grpSpPr>
          <p:sp>
            <p:nvSpPr>
              <p:cNvPr id="52" name="Isosceles Triangle 51"/>
              <p:cNvSpPr/>
              <p:nvPr/>
            </p:nvSpPr>
            <p:spPr>
              <a:xfrm rot="5098384">
                <a:off x="658971" y="2273448"/>
                <a:ext cx="1649496" cy="2329975"/>
              </a:xfrm>
              <a:prstGeom prst="triangl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Isosceles Triangle 52"/>
              <p:cNvSpPr/>
              <p:nvPr/>
            </p:nvSpPr>
            <p:spPr>
              <a:xfrm>
                <a:off x="1809416" y="3255060"/>
                <a:ext cx="1830924" cy="2424188"/>
              </a:xfrm>
              <a:prstGeom prst="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Isosceles Triangle 53"/>
              <p:cNvSpPr/>
              <p:nvPr/>
            </p:nvSpPr>
            <p:spPr>
              <a:xfrm rot="16200000">
                <a:off x="2974164" y="2145978"/>
                <a:ext cx="1671179" cy="2496711"/>
              </a:xfrm>
              <a:prstGeom prst="triangl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Isosceles Triangle 54"/>
              <p:cNvSpPr/>
              <p:nvPr/>
            </p:nvSpPr>
            <p:spPr>
              <a:xfrm rot="10642881">
                <a:off x="1684677" y="1032640"/>
                <a:ext cx="1903155" cy="2342016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Isosceles Triangle 55"/>
              <p:cNvSpPr/>
              <p:nvPr/>
            </p:nvSpPr>
            <p:spPr>
              <a:xfrm rot="13534496">
                <a:off x="2429882" y="1436762"/>
                <a:ext cx="2153814" cy="2233403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Isosceles Triangle 56"/>
              <p:cNvSpPr/>
              <p:nvPr/>
            </p:nvSpPr>
            <p:spPr>
              <a:xfrm rot="18799579">
                <a:off x="2466157" y="2956976"/>
                <a:ext cx="1997374" cy="2366454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Isosceles Triangle 57"/>
              <p:cNvSpPr/>
              <p:nvPr/>
            </p:nvSpPr>
            <p:spPr>
              <a:xfrm rot="2619408">
                <a:off x="934452" y="3023752"/>
                <a:ext cx="1922898" cy="2311326"/>
              </a:xfrm>
              <a:prstGeom prst="triangle">
                <a:avLst/>
              </a:prstGeom>
              <a:solidFill>
                <a:srgbClr val="05D53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Isosceles Triangle 58"/>
              <p:cNvSpPr/>
              <p:nvPr/>
            </p:nvSpPr>
            <p:spPr>
              <a:xfrm rot="7746287">
                <a:off x="693025" y="1502429"/>
                <a:ext cx="2201350" cy="2235632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0" name="Picture 6" descr="D:\bai giang lop 4\Unit 17\823025_school_512x512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510727">
                <a:off x="1041128" y="3891063"/>
                <a:ext cx="1075323" cy="10438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D:\bai giang lop 4\Unit 17\Nike-Shirt-4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4813696">
                <a:off x="421713" y="2944696"/>
                <a:ext cx="958746" cy="10665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5" descr="D:\bai giang lop 4\Unit 17\4d46fc17540fec58624265b8c7070785_black-pants-black-trousers-clipart_128-128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3175412">
                <a:off x="2902796" y="1656602"/>
                <a:ext cx="1475089" cy="14319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4" descr="D:\bai giang lop 4\Unit 17\shoes-icon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106113">
                <a:off x="999182" y="1736415"/>
                <a:ext cx="1265974" cy="130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32 Imagen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56"/>
              <a:stretch/>
            </p:blipFill>
            <p:spPr>
              <a:xfrm rot="17921163">
                <a:off x="3067870" y="3723628"/>
                <a:ext cx="1144941" cy="101259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5" name="Picture 7" descr="D:\bai giang lop 4\Unit 17\Present_061_Alpaca_Sweater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9633296">
                <a:off x="2061708" y="1112377"/>
                <a:ext cx="1467996" cy="14250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2" descr="D:\bai giang lop 4\Unit 17\a690-128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855607">
                <a:off x="3578145" y="2780220"/>
                <a:ext cx="1219200" cy="12559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3" descr="D:\bai giang lop 4\Unit 17\a8032_c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7030">
                <a:off x="1899652" y="4063979"/>
                <a:ext cx="1323490" cy="12847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" name="Donut 67"/>
              <p:cNvSpPr/>
              <p:nvPr/>
            </p:nvSpPr>
            <p:spPr>
              <a:xfrm>
                <a:off x="49602" y="764057"/>
                <a:ext cx="5260551" cy="5260551"/>
              </a:xfrm>
              <a:prstGeom prst="donut">
                <a:avLst>
                  <a:gd name="adj" fmla="val 6476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" name="Oval 40"/>
            <p:cNvSpPr/>
            <p:nvPr/>
          </p:nvSpPr>
          <p:spPr>
            <a:xfrm>
              <a:off x="2983349" y="943863"/>
              <a:ext cx="140851" cy="12973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370998" y="1548737"/>
              <a:ext cx="140851" cy="12973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010844" y="2749110"/>
              <a:ext cx="140851" cy="12973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997952" y="3868041"/>
              <a:ext cx="140851" cy="12973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4382710" y="4993561"/>
              <a:ext cx="140851" cy="12973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3335705" y="5711625"/>
              <a:ext cx="140851" cy="12973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1519715" y="5560785"/>
              <a:ext cx="140851" cy="12973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42378" y="4792900"/>
              <a:ext cx="140851" cy="12973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80058" y="3606301"/>
              <a:ext cx="140851" cy="12973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02343" y="2279845"/>
              <a:ext cx="140851" cy="12973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323967" y="1235228"/>
              <a:ext cx="140851" cy="12973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116788" y="4405494"/>
            <a:ext cx="1620839" cy="1868684"/>
            <a:chOff x="1825051" y="5143269"/>
            <a:chExt cx="1620838" cy="1868684"/>
          </a:xfrm>
        </p:grpSpPr>
        <p:pic>
          <p:nvPicPr>
            <p:cNvPr id="70" name="23 Imagen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681" y="5143269"/>
              <a:ext cx="1249577" cy="1846935"/>
            </a:xfrm>
            <a:prstGeom prst="rect">
              <a:avLst/>
            </a:prstGeom>
          </p:spPr>
        </p:pic>
        <p:pic>
          <p:nvPicPr>
            <p:cNvPr id="71" name="5 Imagen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5051" y="6048340"/>
              <a:ext cx="1620838" cy="963613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tl" rotWithShape="0">
                <a:prstClr val="black">
                  <a:alpha val="62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2" name="Picture 2" descr="D:\background\hinh-anh-mat-cuoi-ngo-nghinh-741-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988" y="2345935"/>
            <a:ext cx="514432" cy="51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30" y="1218567"/>
            <a:ext cx="1052571" cy="20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2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00" y="2133601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thực hành</a:t>
            </a:r>
          </a:p>
        </p:txBody>
      </p:sp>
    </p:spTree>
    <p:extLst>
      <p:ext uri="{BB962C8B-B14F-4D97-AF65-F5344CB8AC3E}">
        <p14:creationId xmlns:p14="http://schemas.microsoft.com/office/powerpoint/2010/main" val="200023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TC\Downloads\bb24669d162dc61ae9524ac236eb139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5555" r="20000" b="22223"/>
          <a:stretch/>
        </p:blipFill>
        <p:spPr bwMode="auto">
          <a:xfrm>
            <a:off x="381000" y="-1"/>
            <a:ext cx="8534400" cy="676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98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dmin\Desktop\Slide PP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87049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KÍNH CHÚC CÁC THẦY CÔ GIÁO MẠNH KHỎE</a:t>
            </a: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CHÚC CÁC BẠN HỌC SINH LUÔN CHĂM NGOAN, HỌC GIỎI.</a:t>
            </a:r>
            <a:endParaRPr lang="en-US" sz="3200" b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60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ầu trời và những điều kỳ diệ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855"/>
            <a:ext cx="9144000" cy="597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52800" y="6019801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Bầu trời ban ngày</a:t>
            </a:r>
          </a:p>
        </p:txBody>
      </p:sp>
    </p:spTree>
    <p:extLst>
      <p:ext uri="{BB962C8B-B14F-4D97-AF65-F5344CB8AC3E}">
        <p14:creationId xmlns:p14="http://schemas.microsoft.com/office/powerpoint/2010/main" val="175705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ài hát cháu vẽ ông mặt trời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" y="0"/>
            <a:ext cx="1112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4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Slide P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7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00" y="2133601"/>
            <a:ext cx="59436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khám phá</a:t>
            </a:r>
          </a:p>
        </p:txBody>
      </p:sp>
    </p:spTree>
    <p:extLst>
      <p:ext uri="{BB962C8B-B14F-4D97-AF65-F5344CB8AC3E}">
        <p14:creationId xmlns:p14="http://schemas.microsoft.com/office/powerpoint/2010/main" val="275455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TC\Desktop\cd13c87e5ada2616d63d4bf0072d8a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21771"/>
            <a:ext cx="9829800" cy="687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05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24081"/>
            <a:ext cx="12205447" cy="6882082"/>
            <a:chOff x="0" y="-24081"/>
            <a:chExt cx="12205447" cy="6882082"/>
          </a:xfrm>
        </p:grpSpPr>
        <p:pic>
          <p:nvPicPr>
            <p:cNvPr id="4" name="Picture 2" descr="C:\Users\admin\Desktop\Slide PP\8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6047" y="-24081"/>
              <a:ext cx="66294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admin\Desktop\Slide PP\8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5715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09600" y="3200400"/>
            <a:ext cx="10959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trực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tiếp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Nhớ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đội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mũ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nón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dưới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4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21876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3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6846" r="6666" b="1877"/>
          <a:stretch/>
        </p:blipFill>
        <p:spPr bwMode="auto">
          <a:xfrm>
            <a:off x="0" y="22412"/>
            <a:ext cx="6705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9977" y="5015396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Buổi sáng</a:t>
            </a:r>
            <a:endParaRPr lang="en-US" sz="3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6665259" y="4555975"/>
            <a:ext cx="457200" cy="1639669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44870" y="4114800"/>
            <a:ext cx="3662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Mây: </a:t>
            </a:r>
            <a:r>
              <a:rPr lang="en-US" sz="36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xanh nhạt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4870" y="5889811"/>
            <a:ext cx="5047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Mặt trời: mới lên, nắng nhẹ 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3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2964" r="20454" b="3657"/>
          <a:stretch/>
        </p:blipFill>
        <p:spPr bwMode="auto">
          <a:xfrm>
            <a:off x="152399" y="457200"/>
            <a:ext cx="4833257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0822" y="32004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Buổi trưa</a:t>
            </a:r>
            <a:endParaRPr lang="en-US" sz="3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7546104" y="2740979"/>
            <a:ext cx="457200" cy="1639669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25716" y="2299804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Mây: xanh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25715" y="4074815"/>
            <a:ext cx="37852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Mặt trời: lên cao, nắng to 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19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7" t="2749" r="18556" b="5155"/>
          <a:stretch/>
        </p:blipFill>
        <p:spPr bwMode="auto">
          <a:xfrm>
            <a:off x="10886" y="304800"/>
            <a:ext cx="4942114" cy="542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0822" y="32004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Buổi chiều</a:t>
            </a:r>
            <a:endParaRPr lang="en-US" sz="3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7643948" y="2819400"/>
            <a:ext cx="457200" cy="1639669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25716" y="2299804"/>
            <a:ext cx="4242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Mây: đổi </a:t>
            </a:r>
            <a:r>
              <a:rPr lang="en-US" sz="36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màu cam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27274" y="4038600"/>
            <a:ext cx="3785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Mặt trời: lặn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25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1250</TotalTime>
  <Words>113</Words>
  <Application>Microsoft Office PowerPoint</Application>
  <PresentationFormat>Widescreen</PresentationFormat>
  <Paragraphs>20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31</cp:revision>
  <dcterms:created xsi:type="dcterms:W3CDTF">2020-08-19T04:16:16Z</dcterms:created>
  <dcterms:modified xsi:type="dcterms:W3CDTF">2022-04-20T16:40:04Z</dcterms:modified>
</cp:coreProperties>
</file>