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5" r:id="rId2"/>
    <p:sldId id="306" r:id="rId3"/>
    <p:sldId id="307" r:id="rId4"/>
    <p:sldId id="308" r:id="rId5"/>
    <p:sldId id="258" r:id="rId6"/>
    <p:sldId id="261" r:id="rId7"/>
    <p:sldId id="259" r:id="rId8"/>
    <p:sldId id="263" r:id="rId9"/>
    <p:sldId id="8340" r:id="rId10"/>
    <p:sldId id="289" r:id="rId11"/>
    <p:sldId id="262" r:id="rId12"/>
    <p:sldId id="290" r:id="rId13"/>
    <p:sldId id="292" r:id="rId14"/>
    <p:sldId id="310" r:id="rId15"/>
    <p:sldId id="309" r:id="rId16"/>
    <p:sldId id="8341" r:id="rId17"/>
    <p:sldId id="8342" r:id="rId18"/>
    <p:sldId id="277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 Dương Anh" userId="f176297b6d7ed39e" providerId="LiveId" clId="{DDEACB2A-28B6-4AEE-BAE0-A7B6459C514E}"/>
    <pc:docChg chg="modSld">
      <pc:chgData name="Minh Dương Anh" userId="f176297b6d7ed39e" providerId="LiveId" clId="{DDEACB2A-28B6-4AEE-BAE0-A7B6459C514E}" dt="2023-02-13T15:26:03.884" v="220" actId="1076"/>
      <pc:docMkLst>
        <pc:docMk/>
      </pc:docMkLst>
      <pc:sldChg chg="addSp modSp mod modAnim">
        <pc:chgData name="Minh Dương Anh" userId="f176297b6d7ed39e" providerId="LiveId" clId="{DDEACB2A-28B6-4AEE-BAE0-A7B6459C514E}" dt="2023-02-13T15:20:40.300" v="145" actId="20577"/>
        <pc:sldMkLst>
          <pc:docMk/>
          <pc:sldMk cId="733877956" sldId="262"/>
        </pc:sldMkLst>
        <pc:spChg chg="add mod">
          <ac:chgData name="Minh Dương Anh" userId="f176297b6d7ed39e" providerId="LiveId" clId="{DDEACB2A-28B6-4AEE-BAE0-A7B6459C514E}" dt="2023-02-13T15:13:54.284" v="76" actId="1076"/>
          <ac:spMkLst>
            <pc:docMk/>
            <pc:sldMk cId="733877956" sldId="262"/>
            <ac:spMk id="2" creationId="{1D5FAC42-DF90-20FE-754A-A496186416BF}"/>
          </ac:spMkLst>
        </pc:spChg>
        <pc:spChg chg="mod">
          <ac:chgData name="Minh Dương Anh" userId="f176297b6d7ed39e" providerId="LiveId" clId="{DDEACB2A-28B6-4AEE-BAE0-A7B6459C514E}" dt="2023-02-13T15:12:58.536" v="70" actId="1076"/>
          <ac:spMkLst>
            <pc:docMk/>
            <pc:sldMk cId="733877956" sldId="262"/>
            <ac:spMk id="4" creationId="{BA4D2C2E-A35E-4F98-8F44-257ECA6F1F3B}"/>
          </ac:spMkLst>
        </pc:spChg>
        <pc:spChg chg="add mod">
          <ac:chgData name="Minh Dương Anh" userId="f176297b6d7ed39e" providerId="LiveId" clId="{DDEACB2A-28B6-4AEE-BAE0-A7B6459C514E}" dt="2023-02-13T15:13:58.814" v="77" actId="1076"/>
          <ac:spMkLst>
            <pc:docMk/>
            <pc:sldMk cId="733877956" sldId="262"/>
            <ac:spMk id="5" creationId="{8C697950-AA48-D4B8-38C7-49993FE3DD0D}"/>
          </ac:spMkLst>
        </pc:spChg>
        <pc:spChg chg="add mod">
          <ac:chgData name="Minh Dương Anh" userId="f176297b6d7ed39e" providerId="LiveId" clId="{DDEACB2A-28B6-4AEE-BAE0-A7B6459C514E}" dt="2023-02-13T15:14:02.923" v="78" actId="1076"/>
          <ac:spMkLst>
            <pc:docMk/>
            <pc:sldMk cId="733877956" sldId="262"/>
            <ac:spMk id="6" creationId="{65FF2648-0888-C9B2-7FC3-4A04FB936408}"/>
          </ac:spMkLst>
        </pc:spChg>
        <pc:spChg chg="add mod">
          <ac:chgData name="Minh Dương Anh" userId="f176297b6d7ed39e" providerId="LiveId" clId="{DDEACB2A-28B6-4AEE-BAE0-A7B6459C514E}" dt="2023-02-13T15:15:08.045" v="109" actId="20577"/>
          <ac:spMkLst>
            <pc:docMk/>
            <pc:sldMk cId="733877956" sldId="262"/>
            <ac:spMk id="7" creationId="{D1E58FD6-1B9C-476A-CE61-5783F51F276D}"/>
          </ac:spMkLst>
        </pc:spChg>
        <pc:spChg chg="mod">
          <ac:chgData name="Minh Dương Anh" userId="f176297b6d7ed39e" providerId="LiveId" clId="{DDEACB2A-28B6-4AEE-BAE0-A7B6459C514E}" dt="2023-02-13T15:15:40.163" v="125" actId="14100"/>
          <ac:spMkLst>
            <pc:docMk/>
            <pc:sldMk cId="733877956" sldId="262"/>
            <ac:spMk id="8" creationId="{BAD97102-FFA5-46E9-AE79-4A8316551DD2}"/>
          </ac:spMkLst>
        </pc:spChg>
        <pc:spChg chg="add mod">
          <ac:chgData name="Minh Dương Anh" userId="f176297b6d7ed39e" providerId="LiveId" clId="{DDEACB2A-28B6-4AEE-BAE0-A7B6459C514E}" dt="2023-02-13T15:15:28.094" v="124" actId="20577"/>
          <ac:spMkLst>
            <pc:docMk/>
            <pc:sldMk cId="733877956" sldId="262"/>
            <ac:spMk id="10" creationId="{AE2A2CE6-EB4C-814C-CC1C-2274446136B8}"/>
          </ac:spMkLst>
        </pc:spChg>
        <pc:spChg chg="add mod">
          <ac:chgData name="Minh Dương Anh" userId="f176297b6d7ed39e" providerId="LiveId" clId="{DDEACB2A-28B6-4AEE-BAE0-A7B6459C514E}" dt="2023-02-13T15:15:12.107" v="110" actId="20577"/>
          <ac:spMkLst>
            <pc:docMk/>
            <pc:sldMk cId="733877956" sldId="262"/>
            <ac:spMk id="11" creationId="{9F3EF676-85B6-D4C4-0752-E9FEF3302DEC}"/>
          </ac:spMkLst>
        </pc:spChg>
        <pc:spChg chg="mod">
          <ac:chgData name="Minh Dương Anh" userId="f176297b6d7ed39e" providerId="LiveId" clId="{DDEACB2A-28B6-4AEE-BAE0-A7B6459C514E}" dt="2023-02-13T15:20:40.300" v="145" actId="20577"/>
          <ac:spMkLst>
            <pc:docMk/>
            <pc:sldMk cId="733877956" sldId="262"/>
            <ac:spMk id="12" creationId="{751A929A-AD51-4831-A1CF-0E4FB4D14FBF}"/>
          </ac:spMkLst>
        </pc:spChg>
        <pc:spChg chg="mod">
          <ac:chgData name="Minh Dương Anh" userId="f176297b6d7ed39e" providerId="LiveId" clId="{DDEACB2A-28B6-4AEE-BAE0-A7B6459C514E}" dt="2023-02-13T15:13:39.543" v="75" actId="1076"/>
          <ac:spMkLst>
            <pc:docMk/>
            <pc:sldMk cId="733877956" sldId="262"/>
            <ac:spMk id="13" creationId="{8AC4651D-DFE6-4B5B-ADAB-6A8B44205043}"/>
          </ac:spMkLst>
        </pc:spChg>
        <pc:picChg chg="mod">
          <ac:chgData name="Minh Dương Anh" userId="f176297b6d7ed39e" providerId="LiveId" clId="{DDEACB2A-28B6-4AEE-BAE0-A7B6459C514E}" dt="2023-02-13T15:13:17.391" v="73" actId="1076"/>
          <ac:picMkLst>
            <pc:docMk/>
            <pc:sldMk cId="733877956" sldId="262"/>
            <ac:picMk id="3" creationId="{0D530E46-14C4-44B0-869B-296884718A2F}"/>
          </ac:picMkLst>
        </pc:picChg>
        <pc:picChg chg="mod">
          <ac:chgData name="Minh Dương Anh" userId="f176297b6d7ed39e" providerId="LiveId" clId="{DDEACB2A-28B6-4AEE-BAE0-A7B6459C514E}" dt="2023-02-13T15:13:04.987" v="71" actId="1076"/>
          <ac:picMkLst>
            <pc:docMk/>
            <pc:sldMk cId="733877956" sldId="262"/>
            <ac:picMk id="9" creationId="{CFC9AC34-338B-4268-B07E-352359BE279C}"/>
          </ac:picMkLst>
        </pc:picChg>
      </pc:sldChg>
      <pc:sldChg chg="modSp">
        <pc:chgData name="Minh Dương Anh" userId="f176297b6d7ed39e" providerId="LiveId" clId="{DDEACB2A-28B6-4AEE-BAE0-A7B6459C514E}" dt="2023-02-13T15:22:09.405" v="157" actId="20577"/>
        <pc:sldMkLst>
          <pc:docMk/>
          <pc:sldMk cId="2375571943" sldId="309"/>
        </pc:sldMkLst>
        <pc:spChg chg="mod">
          <ac:chgData name="Minh Dương Anh" userId="f176297b6d7ed39e" providerId="LiveId" clId="{DDEACB2A-28B6-4AEE-BAE0-A7B6459C514E}" dt="2023-02-13T15:22:09.405" v="157" actId="20577"/>
          <ac:spMkLst>
            <pc:docMk/>
            <pc:sldMk cId="2375571943" sldId="309"/>
            <ac:spMk id="2" creationId="{1A4A5444-C964-4449-B6B8-4ECAC95A9054}"/>
          </ac:spMkLst>
        </pc:spChg>
      </pc:sldChg>
      <pc:sldChg chg="modSp mod">
        <pc:chgData name="Minh Dương Anh" userId="f176297b6d7ed39e" providerId="LiveId" clId="{DDEACB2A-28B6-4AEE-BAE0-A7B6459C514E}" dt="2023-02-13T15:26:03.884" v="220" actId="1076"/>
        <pc:sldMkLst>
          <pc:docMk/>
          <pc:sldMk cId="434664636" sldId="8341"/>
        </pc:sldMkLst>
        <pc:spChg chg="mod">
          <ac:chgData name="Minh Dương Anh" userId="f176297b6d7ed39e" providerId="LiveId" clId="{DDEACB2A-28B6-4AEE-BAE0-A7B6459C514E}" dt="2023-02-13T15:25:42.013" v="217" actId="14100"/>
          <ac:spMkLst>
            <pc:docMk/>
            <pc:sldMk cId="434664636" sldId="8341"/>
            <ac:spMk id="9" creationId="{6B33BD73-39EA-1FA1-8879-75F758EBD4F2}"/>
          </ac:spMkLst>
        </pc:spChg>
        <pc:spChg chg="mod">
          <ac:chgData name="Minh Dương Anh" userId="f176297b6d7ed39e" providerId="LiveId" clId="{DDEACB2A-28B6-4AEE-BAE0-A7B6459C514E}" dt="2023-02-13T15:26:03.884" v="220" actId="1076"/>
          <ac:spMkLst>
            <pc:docMk/>
            <pc:sldMk cId="434664636" sldId="8341"/>
            <ac:spMk id="10" creationId="{71CA6733-7652-C852-997A-747C3F0FE9B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26D5-6A81-8ED4-6D26-60304663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DE97-E591-DE4F-A739-56FAAC07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AE11-CB45-FCEE-1B21-421D06DB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8D73-30B0-3E7E-B543-8749FCDC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8446E-A57D-3351-2AF4-1CECF66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EC54-B9EF-F3FB-58FB-157FFB7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3F9BE-E25E-65C0-1CC3-1308D79B3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9D922-CCB8-1426-3390-CD209637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AB6F-9841-1CA6-AC74-9697F7B9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2F9D-E385-6293-EEE5-3DBB8CB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DAEBB-5CFE-2186-B93F-8631F7EF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9BBA0-28FC-7FC4-6026-FDF1C752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C2B5-0895-391F-2577-F82591E7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F8380-B0F1-E526-E400-EBC4F1B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50668-ED5C-16ED-FAA4-BB42522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5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B3EC-780A-30DE-79C7-CBD384D5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B30D-DF01-F153-59BD-8EA64D10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3F536-37B8-DBF4-AC14-2E7F0CFA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5D26-F96D-E904-925F-B8B626AE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643F-C78A-1A56-86E0-295C138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5FE7-8B20-7B69-041E-3D876E1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25DB-1771-5325-BD1F-3D0FCA29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7E5DC-E90A-D3FC-5607-E4F63A0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C4D6A-3B7D-641E-8E35-4DBC7A19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F1B6-9FAB-C80C-9675-DF9ED51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7695-6482-A38E-0F95-22DC53D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E227-51EA-6FBA-E646-5B86D03C4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F6A6-A9D8-7DB2-6C3A-535DCF8F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0AE21-CDE2-973B-7111-48AFE69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91BEB-549B-C487-7DD0-D5B77A8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1404-31FD-84F1-D2E1-7CF2E1E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FDC-20B1-AD3C-9FE8-4B88EE10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0A08-F875-4F27-5D7E-336DF0FB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3C1EA-4518-36C8-F0C3-C151B2FC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A97F5-D12E-45F1-F858-0B671703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42C56-B895-9247-E8CD-DA16593F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7B58B-61FD-C287-514F-9AA832A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3C576-1308-DAFF-11F8-044F70C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DAEDC-FCFA-204F-3F52-B1EC4FFA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6A75-41AF-62CC-27DA-B6354AF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AEBE-F086-443A-38A9-3EBB087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9862D-FDCE-5C4B-2F03-6CA2A3D5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4C93-1364-D6BB-263C-6126A24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7EFBB-734D-71F5-945E-115A6F59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0B6E6-7DBF-6182-F858-5233CC14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8398-3D06-5327-50FD-B52B6717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D1F0-F213-0025-BEDC-ABEEE65B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8464-0EC7-1E35-2E96-C52374BB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13D5-0D7C-0FBD-8A86-C325E223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01C91-4FD8-235C-2226-02DE6B6F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613B3-9B6A-63D2-18F6-B51ECD3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D6032-BF10-84F7-C397-A577FB4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BB78-97DC-0257-8F04-89B99128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8735C-C9CB-67B5-43B3-6160A274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4101-6A9B-F039-A0D1-0205A341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DFF7-CC7E-83D4-75D4-B4F2F4E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1F39-4654-6D9F-B38A-F2E23AB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3F2C2-592C-3721-5A38-EDF1C4B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BF8CE-2ABA-3293-0AB7-8191AD1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A54D1-ECCD-FACA-69D6-58D0C1D4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2223-82CE-4F0A-C37B-D0BADA4DF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75D-56E9-4B37-9282-5884F4C3DD2F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5DC6-BF19-7808-F848-4EA50BF7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10E3-697A-B1D0-DED3-5DF02138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gif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jpeg"/><Relationship Id="rId5" Type="http://schemas.openxmlformats.org/officeDocument/2006/relationships/image" Target="../media/image17.gif"/><Relationship Id="rId15" Type="http://schemas.openxmlformats.org/officeDocument/2006/relationships/image" Target="../media/image19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jpeg"/><Relationship Id="rId5" Type="http://schemas.openxmlformats.org/officeDocument/2006/relationships/image" Target="../media/image21.gif"/><Relationship Id="rId15" Type="http://schemas.openxmlformats.org/officeDocument/2006/relationships/image" Target="../media/image20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21.gif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0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311563" y="133014"/>
            <a:ext cx="11568873" cy="6643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247" y="485257"/>
            <a:ext cx="180975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8560" y="241056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726660" y="3894814"/>
            <a:ext cx="4848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       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endParaRPr lang="en-US" sz="2400" b="1" baseline="30000" dirty="0">
              <a:cs typeface="Calibri" panose="020F0502020204030204" pitchFamily="34" charset="0"/>
            </a:endParaRP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        4   x   3    =  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732188" y="4959421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1D5FAC42-DF90-20FE-754A-A496186416BF}"/>
              </a:ext>
            </a:extLst>
          </p:cNvPr>
          <p:cNvSpPr/>
          <p:nvPr/>
        </p:nvSpPr>
        <p:spPr>
          <a:xfrm>
            <a:off x="1328878" y="5735709"/>
            <a:ext cx="198782" cy="298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C697950-AA48-D4B8-38C7-49993FE3DD0D}"/>
              </a:ext>
            </a:extLst>
          </p:cNvPr>
          <p:cNvSpPr/>
          <p:nvPr/>
        </p:nvSpPr>
        <p:spPr>
          <a:xfrm>
            <a:off x="2032346" y="5750179"/>
            <a:ext cx="198782" cy="298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5FF2648-0888-C9B2-7FC3-4A04FB936408}"/>
              </a:ext>
            </a:extLst>
          </p:cNvPr>
          <p:cNvSpPr/>
          <p:nvPr/>
        </p:nvSpPr>
        <p:spPr>
          <a:xfrm>
            <a:off x="2933422" y="5820998"/>
            <a:ext cx="198782" cy="298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58FD6-1B9C-476A-CE61-5783F51F276D}"/>
              </a:ext>
            </a:extLst>
          </p:cNvPr>
          <p:cNvSpPr txBox="1"/>
          <p:nvPr/>
        </p:nvSpPr>
        <p:spPr>
          <a:xfrm>
            <a:off x="700983" y="6161237"/>
            <a:ext cx="122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chiều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dài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A2CE6-EB4C-814C-CC1C-2274446136B8}"/>
              </a:ext>
            </a:extLst>
          </p:cNvPr>
          <p:cNvSpPr txBox="1"/>
          <p:nvPr/>
        </p:nvSpPr>
        <p:spPr>
          <a:xfrm>
            <a:off x="1611587" y="6167948"/>
            <a:ext cx="122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chiều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rộng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3EF676-85B6-D4C4-0752-E9FEF3302DEC}"/>
              </a:ext>
            </a:extLst>
          </p:cNvPr>
          <p:cNvSpPr txBox="1"/>
          <p:nvPr/>
        </p:nvSpPr>
        <p:spPr>
          <a:xfrm>
            <a:off x="2722219" y="6174659"/>
            <a:ext cx="122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diện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tích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6A3E85-E47F-0C7A-8984-BF1819062245}"/>
              </a:ext>
            </a:extLst>
          </p:cNvPr>
          <p:cNvSpPr/>
          <p:nvPr/>
        </p:nvSpPr>
        <p:spPr>
          <a:xfrm>
            <a:off x="1238250" y="5410200"/>
            <a:ext cx="447675" cy="339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5522C-EB25-64D8-E680-14617A34C408}"/>
              </a:ext>
            </a:extLst>
          </p:cNvPr>
          <p:cNvSpPr/>
          <p:nvPr/>
        </p:nvSpPr>
        <p:spPr>
          <a:xfrm>
            <a:off x="1906040" y="5436445"/>
            <a:ext cx="447675" cy="339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078246-AE19-54ED-FA1D-C9491F240E8F}"/>
              </a:ext>
            </a:extLst>
          </p:cNvPr>
          <p:cNvSpPr/>
          <p:nvPr/>
        </p:nvSpPr>
        <p:spPr>
          <a:xfrm>
            <a:off x="2769568" y="5436445"/>
            <a:ext cx="447675" cy="339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05BBC2-BDA6-A7B5-77B2-3A816EAA5D44}"/>
              </a:ext>
            </a:extLst>
          </p:cNvPr>
          <p:cNvSpPr txBox="1"/>
          <p:nvPr/>
        </p:nvSpPr>
        <p:spPr>
          <a:xfrm>
            <a:off x="5343525" y="3787092"/>
            <a:ext cx="5876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5" grpId="0" animBg="1"/>
      <p:bldP spid="6" grpId="0" animBg="1"/>
      <p:bldP spid="7" grpId="0"/>
      <p:bldP spid="10" grpId="0"/>
      <p:bldP spid="11" grpId="0"/>
      <p:bldP spid="14" grpId="0" animBg="1"/>
      <p:bldP spid="15" grpId="0" animBg="1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21560" y="236142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DB4979-913F-753D-DCAA-F0602BE08A7B}"/>
              </a:ext>
            </a:extLst>
          </p:cNvPr>
          <p:cNvCxnSpPr/>
          <p:nvPr/>
        </p:nvCxnSpPr>
        <p:spPr>
          <a:xfrm>
            <a:off x="7858125" y="981075"/>
            <a:ext cx="3114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E62060-942A-E143-39CD-543498CE1448}"/>
              </a:ext>
            </a:extLst>
          </p:cNvPr>
          <p:cNvCxnSpPr>
            <a:cxnSpLocks/>
          </p:cNvCxnSpPr>
          <p:nvPr/>
        </p:nvCxnSpPr>
        <p:spPr>
          <a:xfrm>
            <a:off x="1619250" y="1552575"/>
            <a:ext cx="2857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EFC117-B0CB-C01C-744F-74868F619BCE}"/>
              </a:ext>
            </a:extLst>
          </p:cNvPr>
          <p:cNvSpPr txBox="1"/>
          <p:nvPr/>
        </p:nvSpPr>
        <p:spPr>
          <a:xfrm rot="17216381">
            <a:off x="7061055" y="2643531"/>
            <a:ext cx="79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D3B7F-D935-4C41-0312-47507740A388}"/>
              </a:ext>
            </a:extLst>
          </p:cNvPr>
          <p:cNvSpPr txBox="1"/>
          <p:nvPr/>
        </p:nvSpPr>
        <p:spPr>
          <a:xfrm rot="505941">
            <a:off x="8852039" y="2164875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cm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E37B9D-8E40-4EF2-F7EE-DD2FE84646F8}"/>
              </a:ext>
            </a:extLst>
          </p:cNvPr>
          <p:cNvCxnSpPr>
            <a:cxnSpLocks/>
          </p:cNvCxnSpPr>
          <p:nvPr/>
        </p:nvCxnSpPr>
        <p:spPr>
          <a:xfrm flipV="1">
            <a:off x="5611089" y="1552575"/>
            <a:ext cx="2894736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859489" y="3637526"/>
            <a:ext cx="6629401" cy="946732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 defTabSz="457200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28B5F018-7837-4162-73D1-59C77E2F2940}"/>
              </a:ext>
            </a:extLst>
          </p:cNvPr>
          <p:cNvSpPr/>
          <p:nvPr/>
        </p:nvSpPr>
        <p:spPr>
          <a:xfrm>
            <a:off x="859490" y="4899278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Pentagon 1">
            <a:extLst>
              <a:ext uri="{FF2B5EF4-FFF2-40B4-BE49-F238E27FC236}">
                <a16:creationId xmlns:a16="http://schemas.microsoft.com/office/drawing/2014/main" id="{F463446B-5DA6-1458-F540-559310BE5A69}"/>
              </a:ext>
            </a:extLst>
          </p:cNvPr>
          <p:cNvSpPr/>
          <p:nvPr/>
        </p:nvSpPr>
        <p:spPr>
          <a:xfrm>
            <a:off x="878541" y="2333015"/>
            <a:ext cx="6455708" cy="946732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ti-nô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bẻ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DCA2E-C297-29FF-4454-D67D3BA84AD3}"/>
              </a:ext>
            </a:extLst>
          </p:cNvPr>
          <p:cNvSpPr txBox="1"/>
          <p:nvPr/>
        </p:nvSpPr>
        <p:spPr>
          <a:xfrm>
            <a:off x="9401175" y="6210300"/>
            <a:ext cx="193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0" y="159162"/>
            <a:ext cx="11736459" cy="63559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14041"/>
            <a:ext cx="3781425" cy="3419157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0438534-7F68-4577-689C-D4CDBB373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782613"/>
              </p:ext>
            </p:extLst>
          </p:nvPr>
        </p:nvGraphicFramePr>
        <p:xfrm>
          <a:off x="3695700" y="955146"/>
          <a:ext cx="7955035" cy="494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007">
                  <a:extLst>
                    <a:ext uri="{9D8B030D-6E8A-4147-A177-3AD203B41FA5}">
                      <a16:colId xmlns:a16="http://schemas.microsoft.com/office/drawing/2014/main" val="2988959106"/>
                    </a:ext>
                  </a:extLst>
                </a:gridCol>
                <a:gridCol w="1523668">
                  <a:extLst>
                    <a:ext uri="{9D8B030D-6E8A-4147-A177-3AD203B41FA5}">
                      <a16:colId xmlns:a16="http://schemas.microsoft.com/office/drawing/2014/main" val="4076944170"/>
                    </a:ext>
                  </a:extLst>
                </a:gridCol>
                <a:gridCol w="1658346">
                  <a:extLst>
                    <a:ext uri="{9D8B030D-6E8A-4147-A177-3AD203B41FA5}">
                      <a16:colId xmlns:a16="http://schemas.microsoft.com/office/drawing/2014/main" val="448335052"/>
                    </a:ext>
                  </a:extLst>
                </a:gridCol>
                <a:gridCol w="1713504">
                  <a:extLst>
                    <a:ext uri="{9D8B030D-6E8A-4147-A177-3AD203B41FA5}">
                      <a16:colId xmlns:a16="http://schemas.microsoft.com/office/drawing/2014/main" val="2986501831"/>
                    </a:ext>
                  </a:extLst>
                </a:gridCol>
                <a:gridCol w="1468510">
                  <a:extLst>
                    <a:ext uri="{9D8B030D-6E8A-4147-A177-3AD203B41FA5}">
                      <a16:colId xmlns:a16="http://schemas.microsoft.com/office/drawing/2014/main" val="2373533469"/>
                    </a:ext>
                  </a:extLst>
                </a:gridCol>
              </a:tblGrid>
              <a:tr h="1319862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725483"/>
                  </a:ext>
                </a:extLst>
              </a:tr>
              <a:tr h="1209282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307146"/>
                  </a:ext>
                </a:extLst>
              </a:tr>
              <a:tr h="1209282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002733"/>
                  </a:ext>
                </a:extLst>
              </a:tr>
              <a:tr h="1209282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solidFill>
                            <a:srgbClr val="FF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solidFill>
                            <a:srgbClr val="FF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solidFill>
                            <a:srgbClr val="FF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30000" dirty="0">
                          <a:solidFill>
                            <a:srgbClr val="FF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3575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9E51363-4B7E-16E7-5237-0BBE2F1E05C3}"/>
              </a:ext>
            </a:extLst>
          </p:cNvPr>
          <p:cNvSpPr txBox="1"/>
          <p:nvPr/>
        </p:nvSpPr>
        <p:spPr>
          <a:xfrm>
            <a:off x="5562600" y="238463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6cm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A612FA-F50E-A8BA-FA46-F6BC4EC253A3}"/>
              </a:ext>
            </a:extLst>
          </p:cNvPr>
          <p:cNvSpPr txBox="1"/>
          <p:nvPr/>
        </p:nvSpPr>
        <p:spPr>
          <a:xfrm>
            <a:off x="7139817" y="362288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E93A6-8D24-2E97-FED5-22ACF48486A0}"/>
              </a:ext>
            </a:extLst>
          </p:cNvPr>
          <p:cNvSpPr txBox="1"/>
          <p:nvPr/>
        </p:nvSpPr>
        <p:spPr>
          <a:xfrm>
            <a:off x="7139817" y="2387325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4cm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F58DF-2DBC-58F4-D54D-F87428EEDD6C}"/>
              </a:ext>
            </a:extLst>
          </p:cNvPr>
          <p:cNvSpPr txBox="1"/>
          <p:nvPr/>
        </p:nvSpPr>
        <p:spPr>
          <a:xfrm>
            <a:off x="5562600" y="3547732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1cm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C2E6F-34B6-995B-B67B-CAEB4EF5AB98}"/>
              </a:ext>
            </a:extLst>
          </p:cNvPr>
          <p:cNvSpPr txBox="1"/>
          <p:nvPr/>
        </p:nvSpPr>
        <p:spPr>
          <a:xfrm>
            <a:off x="10428738" y="3612668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842B6-5EA8-2ADD-4171-0546D2585BBA}"/>
              </a:ext>
            </a:extLst>
          </p:cNvPr>
          <p:cNvSpPr txBox="1"/>
          <p:nvPr/>
        </p:nvSpPr>
        <p:spPr>
          <a:xfrm>
            <a:off x="10428738" y="249351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4cm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353E1-4387-5D99-A7B7-BF0F75AA35F7}"/>
              </a:ext>
            </a:extLst>
          </p:cNvPr>
          <p:cNvSpPr txBox="1"/>
          <p:nvPr/>
        </p:nvSpPr>
        <p:spPr>
          <a:xfrm>
            <a:off x="8791575" y="36351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65A172-DBDF-EF4A-362B-A108E57C38FA}"/>
              </a:ext>
            </a:extLst>
          </p:cNvPr>
          <p:cNvSpPr txBox="1"/>
          <p:nvPr/>
        </p:nvSpPr>
        <p:spPr>
          <a:xfrm>
            <a:off x="8791575" y="2509874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5cm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DC6C76-7C3D-35CB-049B-3E4BC5769D3D}"/>
              </a:ext>
            </a:extLst>
          </p:cNvPr>
          <p:cNvSpPr txBox="1"/>
          <p:nvPr/>
        </p:nvSpPr>
        <p:spPr>
          <a:xfrm>
            <a:off x="5238750" y="4789992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1 = 6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B6B93B-F4D9-1225-C4F1-350363B40C5C}"/>
              </a:ext>
            </a:extLst>
          </p:cNvPr>
          <p:cNvSpPr txBox="1"/>
          <p:nvPr/>
        </p:nvSpPr>
        <p:spPr>
          <a:xfrm>
            <a:off x="6858830" y="4789992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51A888-0BA4-42EA-34E8-7AE7D7CF03F0}"/>
              </a:ext>
            </a:extLst>
          </p:cNvPr>
          <p:cNvSpPr txBox="1"/>
          <p:nvPr/>
        </p:nvSpPr>
        <p:spPr>
          <a:xfrm>
            <a:off x="8467725" y="4802212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= 10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E9064E-0C32-3639-B851-3698D0DE8DE6}"/>
              </a:ext>
            </a:extLst>
          </p:cNvPr>
          <p:cNvSpPr txBox="1"/>
          <p:nvPr/>
        </p:nvSpPr>
        <p:spPr>
          <a:xfrm>
            <a:off x="10165665" y="4797439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2 = 8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E72E21-2B2B-B21D-F383-FD7EA301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12" y="0"/>
            <a:ext cx="8619894" cy="6722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D668E3-882B-C0EB-569C-AC1696F09DAB}"/>
              </a:ext>
            </a:extLst>
          </p:cNvPr>
          <p:cNvSpPr txBox="1"/>
          <p:nvPr/>
        </p:nvSpPr>
        <p:spPr>
          <a:xfrm>
            <a:off x="5430644" y="2408663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454F5-A3BF-CDCE-E12C-B122A693D6F5}"/>
              </a:ext>
            </a:extLst>
          </p:cNvPr>
          <p:cNvSpPr txBox="1"/>
          <p:nvPr/>
        </p:nvSpPr>
        <p:spPr>
          <a:xfrm>
            <a:off x="6779941" y="1315844"/>
            <a:ext cx="100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000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647B9-C74A-22AF-BDE1-5371536C8BA7}"/>
              </a:ext>
            </a:extLst>
          </p:cNvPr>
          <p:cNvSpPr txBox="1"/>
          <p:nvPr/>
        </p:nvSpPr>
        <p:spPr>
          <a:xfrm>
            <a:off x="7420553" y="393638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000" b="1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CE156-2708-5CBA-09E9-DFA733C92357}"/>
              </a:ext>
            </a:extLst>
          </p:cNvPr>
          <p:cNvSpPr txBox="1"/>
          <p:nvPr/>
        </p:nvSpPr>
        <p:spPr>
          <a:xfrm>
            <a:off x="8146548" y="1946998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400" b="1" baseline="30000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3BD73-39EA-1FA1-8879-75F758EBD4F2}"/>
              </a:ext>
            </a:extLst>
          </p:cNvPr>
          <p:cNvSpPr txBox="1"/>
          <p:nvPr/>
        </p:nvSpPr>
        <p:spPr>
          <a:xfrm>
            <a:off x="4182661" y="5788388"/>
            <a:ext cx="7881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Nếu</a:t>
            </a:r>
            <a:r>
              <a:rPr lang="en-US" sz="2800" b="1" dirty="0"/>
              <a:t> chia </a:t>
            </a:r>
            <a:r>
              <a:rPr lang="en-US" sz="2800" b="1" dirty="0" err="1"/>
              <a:t>đều</a:t>
            </a:r>
            <a:r>
              <a:rPr lang="en-US" sz="2800" b="1" dirty="0"/>
              <a:t> </a:t>
            </a:r>
            <a:r>
              <a:rPr lang="en-US" sz="2800" b="1" dirty="0" err="1"/>
              <a:t>miếng</a:t>
            </a:r>
            <a:r>
              <a:rPr lang="en-US" sz="2800" b="1" dirty="0"/>
              <a:t> </a:t>
            </a:r>
            <a:r>
              <a:rPr lang="en-US" sz="2800" b="1" dirty="0" err="1"/>
              <a:t>sô</a:t>
            </a:r>
            <a:r>
              <a:rPr lang="en-US" sz="2800" b="1" dirty="0"/>
              <a:t>-</a:t>
            </a:r>
            <a:r>
              <a:rPr lang="en-US" sz="2800" b="1" dirty="0" err="1"/>
              <a:t>cô</a:t>
            </a:r>
            <a:r>
              <a:rPr lang="en-US" sz="2800" b="1" dirty="0"/>
              <a:t>-la </a:t>
            </a:r>
            <a:r>
              <a:rPr lang="en-US" sz="2800" b="1" dirty="0" err="1"/>
              <a:t>cho</a:t>
            </a:r>
            <a:r>
              <a:rPr lang="en-US" sz="2800" b="1" dirty="0"/>
              <a:t> 4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miếng</a:t>
            </a:r>
            <a:r>
              <a:rPr lang="en-US" sz="2800" b="1" dirty="0"/>
              <a:t> </a:t>
            </a:r>
            <a:r>
              <a:rPr lang="en-US" sz="2800" b="1" dirty="0" err="1"/>
              <a:t>sô</a:t>
            </a:r>
            <a:r>
              <a:rPr lang="en-US" sz="2800" b="1" dirty="0"/>
              <a:t>-</a:t>
            </a:r>
            <a:r>
              <a:rPr lang="en-US" sz="2800" b="1" dirty="0" err="1"/>
              <a:t>cô</a:t>
            </a:r>
            <a:r>
              <a:rPr lang="en-US" sz="2800" b="1" dirty="0"/>
              <a:t>-la bao </a:t>
            </a:r>
            <a:r>
              <a:rPr lang="en-US" sz="2800" b="1" dirty="0" err="1"/>
              <a:t>nhiêu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CA6733-7652-C852-997A-747C3F0FE9B0}"/>
              </a:ext>
            </a:extLst>
          </p:cNvPr>
          <p:cNvSpPr txBox="1"/>
          <p:nvPr/>
        </p:nvSpPr>
        <p:spPr>
          <a:xfrm>
            <a:off x="4205683" y="4775673"/>
            <a:ext cx="7881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nhận</a:t>
            </a:r>
            <a:r>
              <a:rPr lang="en-US" sz="2800" b="1" dirty="0"/>
              <a:t> </a:t>
            </a:r>
            <a:r>
              <a:rPr lang="en-US" sz="2800" b="1" dirty="0" err="1"/>
              <a:t>xét</a:t>
            </a:r>
            <a:r>
              <a:rPr lang="en-US" sz="2800" b="1" dirty="0"/>
              <a:t> </a:t>
            </a:r>
            <a:r>
              <a:rPr lang="en-US" sz="2800" b="1" dirty="0" err="1"/>
              <a:t>gì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miếng</a:t>
            </a:r>
            <a:r>
              <a:rPr lang="en-US" sz="2800" b="1" dirty="0"/>
              <a:t> </a:t>
            </a:r>
            <a:r>
              <a:rPr lang="en-US" sz="2800" b="1" dirty="0" err="1"/>
              <a:t>sô</a:t>
            </a:r>
            <a:r>
              <a:rPr lang="en-US" sz="2800" b="1" dirty="0"/>
              <a:t>-</a:t>
            </a:r>
            <a:r>
              <a:rPr lang="en-US" sz="2800" b="1" dirty="0" err="1"/>
              <a:t>cô</a:t>
            </a:r>
            <a:r>
              <a:rPr lang="en-US" sz="2800" b="1" dirty="0"/>
              <a:t>-la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Bu-</a:t>
            </a:r>
            <a:r>
              <a:rPr lang="en-US" sz="2800" b="1" dirty="0" err="1"/>
              <a:t>ra</a:t>
            </a:r>
            <a:r>
              <a:rPr lang="en-US" sz="2800" b="1" dirty="0"/>
              <a:t>-</a:t>
            </a:r>
            <a:r>
              <a:rPr lang="en-US" sz="2800" b="1" dirty="0" err="1"/>
              <a:t>ti</a:t>
            </a:r>
            <a:r>
              <a:rPr lang="en-US" sz="2800" b="1" dirty="0"/>
              <a:t>-no ban </a:t>
            </a:r>
            <a:r>
              <a:rPr lang="en-US" sz="2800" b="1" dirty="0" err="1"/>
              <a:t>đầu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466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6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hlinkClick r:id="rId3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1DE70-72CA-5C5F-9DC9-3CE4953BCECF}"/>
              </a:ext>
            </a:extLst>
          </p:cNvPr>
          <p:cNvSpPr txBox="1"/>
          <p:nvPr/>
        </p:nvSpPr>
        <p:spPr>
          <a:xfrm>
            <a:off x="591014" y="2709746"/>
            <a:ext cx="67954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Diện</a:t>
            </a:r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tích</a:t>
            </a:r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vuông</a:t>
            </a:r>
            <a:endParaRPr lang="en-US" sz="6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256348" y="1984451"/>
            <a:ext cx="2433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6F5A71-58AB-1D15-1E5B-5DCB69C08F40}"/>
              </a:ext>
            </a:extLst>
          </p:cNvPr>
          <p:cNvSpPr txBox="1"/>
          <p:nvPr/>
        </p:nvSpPr>
        <p:spPr>
          <a:xfrm>
            <a:off x="1663960" y="3000114"/>
            <a:ext cx="9475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</a:t>
            </a:r>
          </a:p>
        </p:txBody>
      </p:sp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484</Words>
  <Application>Microsoft Office PowerPoint</Application>
  <PresentationFormat>Widescreen</PresentationFormat>
  <Paragraphs>100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Montserrat Alternates Black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 </cp:lastModifiedBy>
  <cp:revision>6</cp:revision>
  <dcterms:created xsi:type="dcterms:W3CDTF">2023-01-30T13:37:16Z</dcterms:created>
  <dcterms:modified xsi:type="dcterms:W3CDTF">2023-02-13T16:06:23Z</dcterms:modified>
</cp:coreProperties>
</file>