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34" r:id="rId2"/>
    <p:sldMasterId id="2147483736" r:id="rId3"/>
    <p:sldMasterId id="2147483748" r:id="rId4"/>
    <p:sldMasterId id="2147483756" r:id="rId5"/>
    <p:sldMasterId id="2147483764" r:id="rId6"/>
    <p:sldMasterId id="2147483777" r:id="rId7"/>
    <p:sldMasterId id="2147483785" r:id="rId8"/>
  </p:sldMasterIdLst>
  <p:notesMasterIdLst>
    <p:notesMasterId r:id="rId24"/>
  </p:notesMasterIdLst>
  <p:sldIdLst>
    <p:sldId id="517" r:id="rId9"/>
    <p:sldId id="525" r:id="rId10"/>
    <p:sldId id="518" r:id="rId11"/>
    <p:sldId id="513" r:id="rId12"/>
    <p:sldId id="528" r:id="rId13"/>
    <p:sldId id="519" r:id="rId14"/>
    <p:sldId id="520" r:id="rId15"/>
    <p:sldId id="526" r:id="rId16"/>
    <p:sldId id="527" r:id="rId17"/>
    <p:sldId id="516" r:id="rId18"/>
    <p:sldId id="515" r:id="rId19"/>
    <p:sldId id="522" r:id="rId20"/>
    <p:sldId id="511" r:id="rId21"/>
    <p:sldId id="512" r:id="rId22"/>
    <p:sldId id="523" r:id="rId23"/>
  </p:sldIdLst>
  <p:sldSz cx="12192000" cy="6858000"/>
  <p:notesSz cx="6858000" cy="9144000"/>
  <p:defaultTextStyle>
    <a:defPPr>
      <a:defRPr lang="en-US"/>
    </a:defPPr>
    <a:lvl1pPr marL="0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592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792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988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3185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384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580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0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6062E-B235-4605-81C9-0F86DC032F2A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9B003-E639-4AA7-A0B3-974266FC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592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792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988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3185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384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580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0">
              <a:defRPr/>
            </a:pPr>
            <a:fld id="{21B2AA4F-B828-4D7C-AFD3-893933DAFCB4}" type="slidenum">
              <a:rPr lang="en-US" smtClean="0">
                <a:solidFill>
                  <a:prstClr val="black"/>
                </a:solidFill>
              </a:rPr>
              <a:pPr defTabSz="914400"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19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019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01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100"/>
            </a:lvl2pPr>
            <a:lvl3pPr marL="914393" indent="0" algn="ctr">
              <a:buNone/>
              <a:defRPr sz="1700"/>
            </a:lvl3pPr>
            <a:lvl4pPr marL="1371592" indent="0" algn="ctr">
              <a:buNone/>
              <a:defRPr sz="1600"/>
            </a:lvl4pPr>
            <a:lvl5pPr marL="1828792" indent="0" algn="ctr">
              <a:buNone/>
              <a:defRPr sz="1600"/>
            </a:lvl5pPr>
            <a:lvl6pPr marL="2285988" indent="0" algn="ctr">
              <a:buNone/>
              <a:defRPr sz="1600"/>
            </a:lvl6pPr>
            <a:lvl7pPr marL="2743185" indent="0" algn="ctr">
              <a:buNone/>
              <a:defRPr sz="1600"/>
            </a:lvl7pPr>
            <a:lvl8pPr marL="3200384" indent="0" algn="ctr">
              <a:buNone/>
              <a:defRPr sz="1600"/>
            </a:lvl8pPr>
            <a:lvl9pPr marL="365758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20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51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899" y="365131"/>
            <a:ext cx="2628900" cy="5811839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199" y="365131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27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75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lIns="91440" tIns="45721" rIns="91440" bIns="45721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 lIns="91440" tIns="45721" rIns="91440" bIns="45721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100"/>
            </a:lvl2pPr>
            <a:lvl3pPr marL="914393" indent="0" algn="ctr">
              <a:buNone/>
              <a:defRPr sz="1700"/>
            </a:lvl3pPr>
            <a:lvl4pPr marL="1371592" indent="0" algn="ctr">
              <a:buNone/>
              <a:defRPr sz="1600"/>
            </a:lvl4pPr>
            <a:lvl5pPr marL="1828792" indent="0" algn="ctr">
              <a:buNone/>
              <a:defRPr sz="1600"/>
            </a:lvl5pPr>
            <a:lvl6pPr marL="2285988" indent="0" algn="ctr">
              <a:buNone/>
              <a:defRPr sz="1600"/>
            </a:lvl6pPr>
            <a:lvl7pPr marL="2743185" indent="0" algn="ctr">
              <a:buNone/>
              <a:defRPr sz="1600"/>
            </a:lvl7pPr>
            <a:lvl8pPr marL="3200384" indent="0" algn="ctr">
              <a:buNone/>
              <a:defRPr sz="1600"/>
            </a:lvl8pPr>
            <a:lvl9pPr marL="365758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43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031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45"/>
            <a:ext cx="10515600" cy="2852737"/>
          </a:xfrm>
        </p:spPr>
        <p:txBody>
          <a:bodyPr lIns="91440" tIns="45721" rIns="91440" bIns="45721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 lIns="91440" tIns="45721" rIns="91440" bIns="45721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768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9254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6" y="1681163"/>
            <a:ext cx="5157787" cy="823912"/>
          </a:xfrm>
        </p:spPr>
        <p:txBody>
          <a:bodyPr lIns="91440" tIns="45721" rIns="91440" bIns="4572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100" b="1"/>
            </a:lvl2pPr>
            <a:lvl3pPr marL="914393" indent="0">
              <a:buNone/>
              <a:defRPr sz="1700" b="1"/>
            </a:lvl3pPr>
            <a:lvl4pPr marL="1371592" indent="0">
              <a:buNone/>
              <a:defRPr sz="1600" b="1"/>
            </a:lvl4pPr>
            <a:lvl5pPr marL="1828792" indent="0">
              <a:buNone/>
              <a:defRPr sz="1600" b="1"/>
            </a:lvl5pPr>
            <a:lvl6pPr marL="2285988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4" indent="0">
              <a:buNone/>
              <a:defRPr sz="1600" b="1"/>
            </a:lvl8pPr>
            <a:lvl9pPr marL="365758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6" y="2505075"/>
            <a:ext cx="5157787" cy="3684588"/>
          </a:xfrm>
        </p:spPr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lIns="91440" tIns="45721" rIns="91440" bIns="4572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100" b="1"/>
            </a:lvl2pPr>
            <a:lvl3pPr marL="914393" indent="0">
              <a:buNone/>
              <a:defRPr sz="1700" b="1"/>
            </a:lvl3pPr>
            <a:lvl4pPr marL="1371592" indent="0">
              <a:buNone/>
              <a:defRPr sz="1600" b="1"/>
            </a:lvl4pPr>
            <a:lvl5pPr marL="1828792" indent="0">
              <a:buNone/>
              <a:defRPr sz="1600" b="1"/>
            </a:lvl5pPr>
            <a:lvl6pPr marL="2285988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4" indent="0">
              <a:buNone/>
              <a:defRPr sz="1600" b="1"/>
            </a:lvl8pPr>
            <a:lvl9pPr marL="365758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09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243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284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679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lIns="91440" tIns="45721" rIns="91440" bIns="4572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6" y="987432"/>
            <a:ext cx="6172201" cy="4873625"/>
          </a:xfrm>
        </p:spPr>
        <p:txBody>
          <a:bodyPr lIns="91440" tIns="45721" rIns="91440" bIns="45721"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3"/>
            <a:ext cx="3932236" cy="3811588"/>
          </a:xfrm>
        </p:spPr>
        <p:txBody>
          <a:bodyPr lIns="91440" tIns="45721" rIns="91440" bIns="4572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393" indent="0">
              <a:buNone/>
              <a:defRPr sz="1300"/>
            </a:lvl3pPr>
            <a:lvl4pPr marL="1371592" indent="0">
              <a:buNone/>
              <a:defRPr sz="1000"/>
            </a:lvl4pPr>
            <a:lvl5pPr marL="1828792" indent="0">
              <a:buNone/>
              <a:defRPr sz="1000"/>
            </a:lvl5pPr>
            <a:lvl6pPr marL="2285988" indent="0">
              <a:buNone/>
              <a:defRPr sz="1000"/>
            </a:lvl6pPr>
            <a:lvl7pPr marL="2743185" indent="0">
              <a:buNone/>
              <a:defRPr sz="1000"/>
            </a:lvl7pPr>
            <a:lvl8pPr marL="3200384" indent="0">
              <a:buNone/>
              <a:defRPr sz="1000"/>
            </a:lvl8pPr>
            <a:lvl9pPr marL="365758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3611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lIns="91440" tIns="45721" rIns="91440" bIns="4572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6" y="987432"/>
            <a:ext cx="6172201" cy="4873625"/>
          </a:xfrm>
        </p:spPr>
        <p:txBody>
          <a:bodyPr vert="horz" lIns="91440" tIns="45721" rIns="91440" bIns="45721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900"/>
            </a:lvl2pPr>
            <a:lvl3pPr marL="914393" indent="0">
              <a:buNone/>
              <a:defRPr sz="2400"/>
            </a:lvl3pPr>
            <a:lvl4pPr marL="1371592" indent="0">
              <a:buNone/>
              <a:defRPr sz="2100"/>
            </a:lvl4pPr>
            <a:lvl5pPr marL="1828792" indent="0">
              <a:buNone/>
              <a:defRPr sz="2100"/>
            </a:lvl5pPr>
            <a:lvl6pPr marL="2285988" indent="0">
              <a:buNone/>
              <a:defRPr sz="2100"/>
            </a:lvl6pPr>
            <a:lvl7pPr marL="2743185" indent="0">
              <a:buNone/>
              <a:defRPr sz="2100"/>
            </a:lvl7pPr>
            <a:lvl8pPr marL="3200384" indent="0">
              <a:buNone/>
              <a:defRPr sz="2100"/>
            </a:lvl8pPr>
            <a:lvl9pPr marL="3657580" indent="0">
              <a:buNone/>
              <a:defRPr sz="2100"/>
            </a:lvl9pPr>
          </a:lstStyle>
          <a:p>
            <a:pPr marL="0" marR="0" lvl="0" indent="0" algn="l" defTabSz="914393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3"/>
            <a:ext cx="3932236" cy="3811588"/>
          </a:xfrm>
        </p:spPr>
        <p:txBody>
          <a:bodyPr lIns="91440" tIns="45721" rIns="91440" bIns="4572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393" indent="0">
              <a:buNone/>
              <a:defRPr sz="1300"/>
            </a:lvl3pPr>
            <a:lvl4pPr marL="1371592" indent="0">
              <a:buNone/>
              <a:defRPr sz="1000"/>
            </a:lvl4pPr>
            <a:lvl5pPr marL="1828792" indent="0">
              <a:buNone/>
              <a:defRPr sz="1000"/>
            </a:lvl5pPr>
            <a:lvl6pPr marL="2285988" indent="0">
              <a:buNone/>
              <a:defRPr sz="1000"/>
            </a:lvl6pPr>
            <a:lvl7pPr marL="2743185" indent="0">
              <a:buNone/>
              <a:defRPr sz="1000"/>
            </a:lvl7pPr>
            <a:lvl8pPr marL="3200384" indent="0">
              <a:buNone/>
              <a:defRPr sz="1000"/>
            </a:lvl8pPr>
            <a:lvl9pPr marL="365758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478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180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31"/>
            <a:ext cx="2628900" cy="5811839"/>
          </a:xfrm>
        </p:spPr>
        <p:txBody>
          <a:bodyPr vert="eaVert"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31"/>
            <a:ext cx="7734300" cy="5811839"/>
          </a:xfrm>
        </p:spPr>
        <p:txBody>
          <a:bodyPr vert="eaVert"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750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9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45143" tIns="72571" rIns="145143" bIns="72571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52826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2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7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0508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9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45143" tIns="72571" rIns="145143" bIns="72571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1285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382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lIns="145143" tIns="72571" rIns="145143" bIns="72571"/>
          <a:lstStyle/>
          <a:p>
            <a:pPr>
              <a:buClr>
                <a:srgbClr val="000000"/>
              </a:buClr>
              <a:buFont typeface="Arial"/>
              <a:buNone/>
            </a:pPr>
            <a:fld id="{559C6F32-809B-4A83-821D-D07C0E8E5FD3}" type="datetimeFigureOut">
              <a:rPr lang="en-US" sz="220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2/19/2022</a:t>
            </a:fld>
            <a:endParaRPr lang="en-US" sz="22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145143" tIns="72571" rIns="145143" bIns="72571"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22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145143" tIns="72571" rIns="145143" bIns="72571"/>
          <a:lstStyle/>
          <a:p>
            <a:pPr>
              <a:buClr>
                <a:srgbClr val="000000"/>
              </a:buClr>
              <a:buFont typeface="Arial"/>
              <a:buNone/>
            </a:pPr>
            <a:fld id="{8D247BC8-A6CA-494E-BB60-552F2E01048C}" type="slidenum">
              <a:rPr lang="en-US" sz="220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-US" sz="22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24774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100"/>
            </a:lvl2pPr>
            <a:lvl3pPr marL="914393" indent="0" algn="ctr">
              <a:buNone/>
              <a:defRPr sz="1700"/>
            </a:lvl3pPr>
            <a:lvl4pPr marL="1371591" indent="0" algn="ctr">
              <a:buNone/>
              <a:defRPr sz="1600"/>
            </a:lvl4pPr>
            <a:lvl5pPr marL="1828790" indent="0" algn="ctr">
              <a:buNone/>
              <a:defRPr sz="1600"/>
            </a:lvl5pPr>
            <a:lvl6pPr marL="2285985" indent="0" algn="ctr">
              <a:buNone/>
              <a:defRPr sz="1600"/>
            </a:lvl6pPr>
            <a:lvl7pPr marL="2743183" indent="0" algn="ctr">
              <a:buNone/>
              <a:defRPr sz="1600"/>
            </a:lvl7pPr>
            <a:lvl8pPr marL="3200381" indent="0" algn="ctr">
              <a:buNone/>
              <a:defRPr sz="1600"/>
            </a:lvl8pPr>
            <a:lvl9pPr marL="365757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lIns="91440" tIns="45721" rIns="91440" bIns="45721"/>
          <a:lstStyle/>
          <a:p>
            <a:pPr>
              <a:buClr>
                <a:srgbClr val="000000"/>
              </a:buClr>
              <a:buFont typeface="Arial"/>
              <a:buNone/>
            </a:pPr>
            <a:fld id="{11EBD0CC-E3E2-4331-AA06-EBB8ADD6037D}" type="datetimeFigureOut">
              <a:rPr lang="en-US" sz="220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2/19/2022</a:t>
            </a:fld>
            <a:endParaRPr lang="en-US" sz="22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5" y="6356352"/>
            <a:ext cx="4114800" cy="365125"/>
          </a:xfrm>
          <a:prstGeom prst="rect">
            <a:avLst/>
          </a:prstGeom>
        </p:spPr>
        <p:txBody>
          <a:bodyPr lIns="91440" tIns="45721" rIns="91440" bIns="45721"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22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lIns="91440" tIns="45721" rIns="91440" bIns="45721"/>
          <a:lstStyle/>
          <a:p>
            <a:pPr>
              <a:buClr>
                <a:srgbClr val="000000"/>
              </a:buClr>
              <a:buFont typeface="Arial"/>
              <a:buNone/>
            </a:pPr>
            <a:fld id="{37634F2D-4F96-4A1A-A648-518B1AFE058E}" type="slidenum">
              <a:rPr lang="en-US" sz="220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-US" sz="22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990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3" y="1709745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3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1203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428265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9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45143" tIns="72571" rIns="145143" bIns="72571" numCol="1" anchor="t" anchorCtr="0" compatLnSpc="1">
            <a:prstTxWarp prst="textNoShape">
              <a:avLst/>
            </a:prstTxWarp>
          </a:bodyPr>
          <a:lstStyle/>
          <a:p>
            <a:pPr defTabSz="914394">
              <a:buClr>
                <a:srgbClr val="000000"/>
              </a:buClr>
              <a:buFont typeface="Arial"/>
              <a:buNone/>
            </a:pPr>
            <a:endParaRPr lang="en-US"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76803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defTabSz="914394">
              <a:buClr>
                <a:srgbClr val="000000"/>
              </a:buClr>
              <a:buFont typeface="Arial"/>
              <a:buNone/>
            </a:pPr>
            <a:endParaRPr lang="en-US" sz="22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94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94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94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7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94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94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94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43837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9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45143" tIns="72571" rIns="145143" bIns="72571" numCol="1" anchor="t" anchorCtr="0" compatLnSpc="1">
            <a:prstTxWarp prst="textNoShape">
              <a:avLst/>
            </a:prstTxWarp>
          </a:bodyPr>
          <a:lstStyle/>
          <a:p>
            <a:pPr defTabSz="914394">
              <a:buClr>
                <a:srgbClr val="000000"/>
              </a:buClr>
              <a:buFont typeface="Arial"/>
              <a:buNone/>
            </a:pPr>
            <a:endParaRPr lang="en-US"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9499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0434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lIns="145143" tIns="72571" rIns="145143" bIns="72571"/>
          <a:lstStyle/>
          <a:p>
            <a:pPr defTabSz="914394">
              <a:buClr>
                <a:srgbClr val="000000"/>
              </a:buClr>
            </a:pPr>
            <a:fld id="{559C6F32-809B-4A83-821D-D07C0E8E5FD3}" type="datetimeFigureOut">
              <a:rPr lang="en-US" sz="2200" kern="0" smtClean="0">
                <a:solidFill>
                  <a:srgbClr val="000000"/>
                </a:solidFill>
                <a:cs typeface="Arial"/>
                <a:sym typeface="Arial"/>
              </a:rPr>
              <a:pPr defTabSz="914394">
                <a:buClr>
                  <a:srgbClr val="000000"/>
                </a:buClr>
              </a:pPr>
              <a:t>2/19/2022</a:t>
            </a:fld>
            <a:endParaRPr lang="en-US" sz="22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145143" tIns="72571" rIns="145143" bIns="72571"/>
          <a:lstStyle/>
          <a:p>
            <a:pPr defTabSz="914394">
              <a:buClr>
                <a:srgbClr val="000000"/>
              </a:buClr>
            </a:pPr>
            <a:endParaRPr lang="en-US" sz="22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145143" tIns="72571" rIns="145143" bIns="72571"/>
          <a:lstStyle/>
          <a:p>
            <a:pPr defTabSz="914394">
              <a:buClr>
                <a:srgbClr val="000000"/>
              </a:buClr>
            </a:pPr>
            <a:fld id="{8D247BC8-A6CA-494E-BB60-552F2E01048C}" type="slidenum">
              <a:rPr lang="en-US" sz="2200" kern="0" smtClean="0">
                <a:solidFill>
                  <a:srgbClr val="000000"/>
                </a:solidFill>
                <a:cs typeface="Arial"/>
                <a:sym typeface="Arial"/>
              </a:rPr>
              <a:pPr defTabSz="914394">
                <a:buClr>
                  <a:srgbClr val="000000"/>
                </a:buClr>
              </a:pPr>
              <a:t>‹#›</a:t>
            </a:fld>
            <a:endParaRPr lang="en-US" sz="22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49579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100"/>
            </a:lvl2pPr>
            <a:lvl3pPr marL="914393" indent="0" algn="ctr">
              <a:buNone/>
              <a:defRPr sz="1700"/>
            </a:lvl3pPr>
            <a:lvl4pPr marL="1371592" indent="0" algn="ctr">
              <a:buNone/>
              <a:defRPr sz="1600"/>
            </a:lvl4pPr>
            <a:lvl5pPr marL="1828792" indent="0" algn="ctr">
              <a:buNone/>
              <a:defRPr sz="1600"/>
            </a:lvl5pPr>
            <a:lvl6pPr marL="2285988" indent="0" algn="ctr">
              <a:buNone/>
              <a:defRPr sz="1600"/>
            </a:lvl6pPr>
            <a:lvl7pPr marL="2743185" indent="0" algn="ctr">
              <a:buNone/>
              <a:defRPr sz="1600"/>
            </a:lvl7pPr>
            <a:lvl8pPr marL="3200384" indent="0" algn="ctr">
              <a:buNone/>
              <a:defRPr sz="1600"/>
            </a:lvl8pPr>
            <a:lvl9pPr marL="365758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lIns="91440" tIns="45721" rIns="91440" bIns="45721"/>
          <a:lstStyle/>
          <a:p>
            <a:pPr defTabSz="914394">
              <a:buClr>
                <a:srgbClr val="000000"/>
              </a:buClr>
            </a:pPr>
            <a:fld id="{11EBD0CC-E3E2-4331-AA06-EBB8ADD6037D}" type="datetimeFigureOut">
              <a:rPr lang="en-US" sz="2200" kern="0" smtClean="0">
                <a:solidFill>
                  <a:srgbClr val="000000"/>
                </a:solidFill>
                <a:cs typeface="Arial"/>
                <a:sym typeface="Arial"/>
              </a:rPr>
              <a:pPr defTabSz="914394">
                <a:buClr>
                  <a:srgbClr val="000000"/>
                </a:buClr>
              </a:pPr>
              <a:t>2/19/2022</a:t>
            </a:fld>
            <a:endParaRPr lang="en-US" sz="22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5" y="6356352"/>
            <a:ext cx="4114800" cy="365125"/>
          </a:xfrm>
          <a:prstGeom prst="rect">
            <a:avLst/>
          </a:prstGeom>
        </p:spPr>
        <p:txBody>
          <a:bodyPr lIns="91440" tIns="45721" rIns="91440" bIns="45721"/>
          <a:lstStyle/>
          <a:p>
            <a:pPr defTabSz="914394">
              <a:buClr>
                <a:srgbClr val="000000"/>
              </a:buClr>
            </a:pPr>
            <a:endParaRPr lang="en-US" sz="22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lIns="91440" tIns="45721" rIns="91440" bIns="45721"/>
          <a:lstStyle/>
          <a:p>
            <a:pPr defTabSz="914394">
              <a:buClr>
                <a:srgbClr val="000000"/>
              </a:buClr>
            </a:pPr>
            <a:fld id="{37634F2D-4F96-4A1A-A648-518B1AFE058E}" type="slidenum">
              <a:rPr lang="en-US" sz="2200" kern="0" smtClean="0">
                <a:solidFill>
                  <a:srgbClr val="000000"/>
                </a:solidFill>
                <a:cs typeface="Arial"/>
                <a:sym typeface="Arial"/>
              </a:rPr>
              <a:pPr defTabSz="914394">
                <a:buClr>
                  <a:srgbClr val="000000"/>
                </a:buClr>
              </a:pPr>
              <a:t>‹#›</a:t>
            </a:fld>
            <a:endParaRPr lang="en-US" sz="22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93247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446016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lIns="91440" tIns="45721" rIns="91440" bIns="45721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 lIns="91440" tIns="45721" rIns="91440" bIns="45721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100"/>
            </a:lvl2pPr>
            <a:lvl3pPr marL="914396" indent="0" algn="ctr">
              <a:buNone/>
              <a:defRPr sz="1700"/>
            </a:lvl3pPr>
            <a:lvl4pPr marL="1371595" indent="0" algn="ctr">
              <a:buNone/>
              <a:defRPr sz="1600"/>
            </a:lvl4pPr>
            <a:lvl5pPr marL="1828795" indent="0" algn="ctr">
              <a:buNone/>
              <a:defRPr sz="1600"/>
            </a:lvl5pPr>
            <a:lvl6pPr marL="2285993" indent="0" algn="ctr">
              <a:buNone/>
              <a:defRPr sz="1600"/>
            </a:lvl6pPr>
            <a:lvl7pPr marL="2743191" indent="0" algn="ctr">
              <a:buNone/>
              <a:defRPr sz="1600"/>
            </a:lvl7pPr>
            <a:lvl8pPr marL="3200390" indent="0" algn="ctr">
              <a:buNone/>
              <a:defRPr sz="1600"/>
            </a:lvl8pPr>
            <a:lvl9pPr marL="365758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946891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6612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7708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42"/>
            <a:ext cx="10515600" cy="2852737"/>
          </a:xfrm>
        </p:spPr>
        <p:txBody>
          <a:bodyPr lIns="91440" tIns="45721" rIns="91440" bIns="45721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 lIns="91440" tIns="45721" rIns="91440" bIns="45721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66383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62896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lIns="91440" tIns="45721" rIns="91440" bIns="4572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100" b="1"/>
            </a:lvl2pPr>
            <a:lvl3pPr marL="914396" indent="0">
              <a:buNone/>
              <a:defRPr sz="1700" b="1"/>
            </a:lvl3pPr>
            <a:lvl4pPr marL="1371595" indent="0">
              <a:buNone/>
              <a:defRPr sz="1600" b="1"/>
            </a:lvl4pPr>
            <a:lvl5pPr marL="1828795" indent="0">
              <a:buNone/>
              <a:defRPr sz="1600" b="1"/>
            </a:lvl5pPr>
            <a:lvl6pPr marL="2285993" indent="0">
              <a:buNone/>
              <a:defRPr sz="1600" b="1"/>
            </a:lvl6pPr>
            <a:lvl7pPr marL="2743191" indent="0">
              <a:buNone/>
              <a:defRPr sz="1600" b="1"/>
            </a:lvl7pPr>
            <a:lvl8pPr marL="3200390" indent="0">
              <a:buNone/>
              <a:defRPr sz="1600" b="1"/>
            </a:lvl8pPr>
            <a:lvl9pPr marL="365758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lIns="91440" tIns="45721" rIns="91440" bIns="4572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100" b="1"/>
            </a:lvl2pPr>
            <a:lvl3pPr marL="914396" indent="0">
              <a:buNone/>
              <a:defRPr sz="1700" b="1"/>
            </a:lvl3pPr>
            <a:lvl4pPr marL="1371595" indent="0">
              <a:buNone/>
              <a:defRPr sz="1600" b="1"/>
            </a:lvl4pPr>
            <a:lvl5pPr marL="1828795" indent="0">
              <a:buNone/>
              <a:defRPr sz="1600" b="1"/>
            </a:lvl5pPr>
            <a:lvl6pPr marL="2285993" indent="0">
              <a:buNone/>
              <a:defRPr sz="1600" b="1"/>
            </a:lvl6pPr>
            <a:lvl7pPr marL="2743191" indent="0">
              <a:buNone/>
              <a:defRPr sz="1600" b="1"/>
            </a:lvl7pPr>
            <a:lvl8pPr marL="3200390" indent="0">
              <a:buNone/>
              <a:defRPr sz="1600" b="1"/>
            </a:lvl8pPr>
            <a:lvl9pPr marL="365758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91104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09986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7690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lIns="91440" tIns="45721" rIns="91440" bIns="4572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2" y="987429"/>
            <a:ext cx="6172201" cy="4873625"/>
          </a:xfrm>
        </p:spPr>
        <p:txBody>
          <a:bodyPr lIns="91440" tIns="45721" rIns="91440" bIns="45721"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3"/>
            <a:ext cx="3932236" cy="3811588"/>
          </a:xfrm>
        </p:spPr>
        <p:txBody>
          <a:bodyPr lIns="91440" tIns="45721" rIns="91440" bIns="4572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396" indent="0">
              <a:buNone/>
              <a:defRPr sz="1300"/>
            </a:lvl3pPr>
            <a:lvl4pPr marL="1371595" indent="0">
              <a:buNone/>
              <a:defRPr sz="1000"/>
            </a:lvl4pPr>
            <a:lvl5pPr marL="1828795" indent="0">
              <a:buNone/>
              <a:defRPr sz="1000"/>
            </a:lvl5pPr>
            <a:lvl6pPr marL="2285993" indent="0">
              <a:buNone/>
              <a:defRPr sz="1000"/>
            </a:lvl6pPr>
            <a:lvl7pPr marL="2743191" indent="0">
              <a:buNone/>
              <a:defRPr sz="1000"/>
            </a:lvl7pPr>
            <a:lvl8pPr marL="3200390" indent="0">
              <a:buNone/>
              <a:defRPr sz="1000"/>
            </a:lvl8pPr>
            <a:lvl9pPr marL="365758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4823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lIns="91440" tIns="45721" rIns="91440" bIns="4572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2" y="987429"/>
            <a:ext cx="6172201" cy="4873625"/>
          </a:xfrm>
        </p:spPr>
        <p:txBody>
          <a:bodyPr vert="horz" lIns="91440" tIns="45721" rIns="91440" bIns="45721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900"/>
            </a:lvl2pPr>
            <a:lvl3pPr marL="914396" indent="0">
              <a:buNone/>
              <a:defRPr sz="2400"/>
            </a:lvl3pPr>
            <a:lvl4pPr marL="1371595" indent="0">
              <a:buNone/>
              <a:defRPr sz="2100"/>
            </a:lvl4pPr>
            <a:lvl5pPr marL="1828795" indent="0">
              <a:buNone/>
              <a:defRPr sz="2100"/>
            </a:lvl5pPr>
            <a:lvl6pPr marL="2285993" indent="0">
              <a:buNone/>
              <a:defRPr sz="2100"/>
            </a:lvl6pPr>
            <a:lvl7pPr marL="2743191" indent="0">
              <a:buNone/>
              <a:defRPr sz="2100"/>
            </a:lvl7pPr>
            <a:lvl8pPr marL="3200390" indent="0">
              <a:buNone/>
              <a:defRPr sz="2100"/>
            </a:lvl8pPr>
            <a:lvl9pPr marL="3657588" indent="0">
              <a:buNone/>
              <a:defRPr sz="2100"/>
            </a:lvl9pPr>
          </a:lstStyle>
          <a:p>
            <a:pPr marL="0" marR="0" lvl="0" indent="0" algn="l" defTabSz="914396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3"/>
            <a:ext cx="3932236" cy="3811588"/>
          </a:xfrm>
        </p:spPr>
        <p:txBody>
          <a:bodyPr lIns="91440" tIns="45721" rIns="91440" bIns="4572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396" indent="0">
              <a:buNone/>
              <a:defRPr sz="1300"/>
            </a:lvl3pPr>
            <a:lvl4pPr marL="1371595" indent="0">
              <a:buNone/>
              <a:defRPr sz="1000"/>
            </a:lvl4pPr>
            <a:lvl5pPr marL="1828795" indent="0">
              <a:buNone/>
              <a:defRPr sz="1000"/>
            </a:lvl5pPr>
            <a:lvl6pPr marL="2285993" indent="0">
              <a:buNone/>
              <a:defRPr sz="1000"/>
            </a:lvl6pPr>
            <a:lvl7pPr marL="2743191" indent="0">
              <a:buNone/>
              <a:defRPr sz="1000"/>
            </a:lvl7pPr>
            <a:lvl8pPr marL="3200390" indent="0">
              <a:buNone/>
              <a:defRPr sz="1000"/>
            </a:lvl8pPr>
            <a:lvl9pPr marL="365758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44578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44845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9"/>
            <a:ext cx="2628900" cy="5811839"/>
          </a:xfrm>
        </p:spPr>
        <p:txBody>
          <a:bodyPr vert="eaVert"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9"/>
            <a:ext cx="7734300" cy="5811839"/>
          </a:xfrm>
        </p:spPr>
        <p:txBody>
          <a:bodyPr vert="eaVert"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71784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141569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9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96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100" b="1"/>
            </a:lvl2pPr>
            <a:lvl3pPr marL="914393" indent="0">
              <a:buNone/>
              <a:defRPr sz="1700" b="1"/>
            </a:lvl3pPr>
            <a:lvl4pPr marL="1371592" indent="0">
              <a:buNone/>
              <a:defRPr sz="1600" b="1"/>
            </a:lvl4pPr>
            <a:lvl5pPr marL="1828792" indent="0">
              <a:buNone/>
              <a:defRPr sz="1600" b="1"/>
            </a:lvl5pPr>
            <a:lvl6pPr marL="2285988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4" indent="0">
              <a:buNone/>
              <a:defRPr sz="1600" b="1"/>
            </a:lvl8pPr>
            <a:lvl9pPr marL="365758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96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100" b="1"/>
            </a:lvl2pPr>
            <a:lvl3pPr marL="914393" indent="0">
              <a:buNone/>
              <a:defRPr sz="1700" b="1"/>
            </a:lvl3pPr>
            <a:lvl4pPr marL="1371592" indent="0">
              <a:buNone/>
              <a:defRPr sz="1600" b="1"/>
            </a:lvl4pPr>
            <a:lvl5pPr marL="1828792" indent="0">
              <a:buNone/>
              <a:defRPr sz="1600" b="1"/>
            </a:lvl5pPr>
            <a:lvl6pPr marL="2285988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4" indent="0">
              <a:buNone/>
              <a:defRPr sz="1600" b="1"/>
            </a:lvl8pPr>
            <a:lvl9pPr marL="365758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1817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45143" tIns="72571" rIns="145143" bIns="72571" numCol="1" anchor="t" anchorCtr="0" compatLnSpc="1">
            <a:prstTxWarp prst="textNoShape">
              <a:avLst/>
            </a:prstTxWarp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lang="en-US"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53423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lang="en-US" sz="22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58924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45143" tIns="72571" rIns="145143" bIns="72571" numCol="1" anchor="t" anchorCtr="0" compatLnSpc="1">
            <a:prstTxWarp prst="textNoShape">
              <a:avLst/>
            </a:prstTxWarp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lang="en-US"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64930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6612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lIns="145143" tIns="72571" rIns="145143" bIns="72571"/>
          <a:lstStyle/>
          <a:p>
            <a:pPr defTabSz="914400">
              <a:buClr>
                <a:srgbClr val="000000"/>
              </a:buClr>
              <a:buFont typeface="Arial"/>
              <a:buNone/>
            </a:pPr>
            <a:fld id="{559C6F32-809B-4A83-821D-D07C0E8E5FD3}" type="datetimeFigureOut">
              <a:rPr lang="en-US" sz="2200" kern="0" smtClean="0">
                <a:solidFill>
                  <a:srgbClr val="000000"/>
                </a:solidFill>
                <a:cs typeface="Arial"/>
                <a:sym typeface="Arial"/>
              </a:rPr>
              <a:pPr defTabSz="914400">
                <a:buClr>
                  <a:srgbClr val="000000"/>
                </a:buClr>
                <a:buFont typeface="Arial"/>
                <a:buNone/>
              </a:pPr>
              <a:t>2/19/2022</a:t>
            </a:fld>
            <a:endParaRPr lang="en-US" sz="22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145143" tIns="72571" rIns="145143" bIns="72571"/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lang="en-US" sz="22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145143" tIns="72571" rIns="145143" bIns="72571"/>
          <a:lstStyle/>
          <a:p>
            <a:pPr defTabSz="914400">
              <a:buClr>
                <a:srgbClr val="000000"/>
              </a:buClr>
              <a:buFont typeface="Arial"/>
              <a:buNone/>
            </a:pPr>
            <a:fld id="{8D247BC8-A6CA-494E-BB60-552F2E01048C}" type="slidenum">
              <a:rPr lang="en-US" sz="2200" kern="0" smtClean="0">
                <a:solidFill>
                  <a:srgbClr val="000000"/>
                </a:solidFill>
                <a:cs typeface="Arial"/>
                <a:sym typeface="Arial"/>
              </a:rPr>
              <a:pPr defTabSz="914400"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-US" sz="22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83698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100"/>
            </a:lvl2pPr>
            <a:lvl3pPr marL="914399" indent="0" algn="ctr">
              <a:buNone/>
              <a:defRPr sz="1700"/>
            </a:lvl3pPr>
            <a:lvl4pPr marL="1371599" indent="0" algn="ctr">
              <a:buNone/>
              <a:defRPr sz="1600"/>
            </a:lvl4pPr>
            <a:lvl5pPr marL="1828798" indent="0" algn="ctr">
              <a:buNone/>
              <a:defRPr sz="1600"/>
            </a:lvl5pPr>
            <a:lvl6pPr marL="2285998" indent="0" algn="ctr">
              <a:buNone/>
              <a:defRPr sz="1600"/>
            </a:lvl6pPr>
            <a:lvl7pPr marL="2743197" indent="0" algn="ctr">
              <a:buNone/>
              <a:defRPr sz="1600"/>
            </a:lvl7pPr>
            <a:lvl8pPr marL="3200397" indent="0" algn="ctr">
              <a:buNone/>
              <a:defRPr sz="1600"/>
            </a:lvl8pPr>
            <a:lvl9pPr marL="365759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lIns="91440" tIns="45721" rIns="91440" bIns="45721"/>
          <a:lstStyle/>
          <a:p>
            <a:pPr defTabSz="914400">
              <a:buClr>
                <a:srgbClr val="000000"/>
              </a:buClr>
              <a:buFont typeface="Arial"/>
              <a:buNone/>
            </a:pPr>
            <a:fld id="{11EBD0CC-E3E2-4331-AA06-EBB8ADD6037D}" type="datetimeFigureOut">
              <a:rPr lang="en-US" sz="2200" kern="0" smtClean="0">
                <a:solidFill>
                  <a:srgbClr val="000000"/>
                </a:solidFill>
                <a:cs typeface="Arial"/>
                <a:sym typeface="Arial"/>
              </a:rPr>
              <a:pPr defTabSz="914400">
                <a:buClr>
                  <a:srgbClr val="000000"/>
                </a:buClr>
                <a:buFont typeface="Arial"/>
                <a:buNone/>
              </a:pPr>
              <a:t>2/19/2022</a:t>
            </a:fld>
            <a:endParaRPr lang="en-US" sz="22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lIns="91440" tIns="45721" rIns="91440" bIns="45721"/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lang="en-US" sz="22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lIns="91440" tIns="45721" rIns="91440" bIns="45721"/>
          <a:lstStyle/>
          <a:p>
            <a:pPr defTabSz="914400">
              <a:buClr>
                <a:srgbClr val="000000"/>
              </a:buClr>
              <a:buFont typeface="Arial"/>
              <a:buNone/>
            </a:pPr>
            <a:fld id="{37634F2D-4F96-4A1A-A648-518B1AFE058E}" type="slidenum">
              <a:rPr lang="en-US" sz="2200" kern="0" smtClean="0">
                <a:solidFill>
                  <a:srgbClr val="000000"/>
                </a:solidFill>
                <a:cs typeface="Arial"/>
                <a:sym typeface="Arial"/>
              </a:rPr>
              <a:pPr defTabSz="914400"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-US" sz="22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90890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26917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613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3466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164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0670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7690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796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9556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620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5494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2059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5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4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96" y="987432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91" y="2057403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393" indent="0">
              <a:buNone/>
              <a:defRPr sz="1300"/>
            </a:lvl3pPr>
            <a:lvl4pPr marL="1371592" indent="0">
              <a:buNone/>
              <a:defRPr sz="1000"/>
            </a:lvl4pPr>
            <a:lvl5pPr marL="1828792" indent="0">
              <a:buNone/>
              <a:defRPr sz="1000"/>
            </a:lvl5pPr>
            <a:lvl6pPr marL="2285988" indent="0">
              <a:buNone/>
              <a:defRPr sz="1000"/>
            </a:lvl6pPr>
            <a:lvl7pPr marL="2743185" indent="0">
              <a:buNone/>
              <a:defRPr sz="1000"/>
            </a:lvl7pPr>
            <a:lvl8pPr marL="3200384" indent="0">
              <a:buNone/>
              <a:defRPr sz="1000"/>
            </a:lvl8pPr>
            <a:lvl9pPr marL="365758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62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96" y="987432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900"/>
            </a:lvl2pPr>
            <a:lvl3pPr marL="914393" indent="0">
              <a:buNone/>
              <a:defRPr sz="2400"/>
            </a:lvl3pPr>
            <a:lvl4pPr marL="1371592" indent="0">
              <a:buNone/>
              <a:defRPr sz="2100"/>
            </a:lvl4pPr>
            <a:lvl5pPr marL="1828792" indent="0">
              <a:buNone/>
              <a:defRPr sz="2100"/>
            </a:lvl5pPr>
            <a:lvl6pPr marL="2285988" indent="0">
              <a:buNone/>
              <a:defRPr sz="2100"/>
            </a:lvl6pPr>
            <a:lvl7pPr marL="2743185" indent="0">
              <a:buNone/>
              <a:defRPr sz="2100"/>
            </a:lvl7pPr>
            <a:lvl8pPr marL="3200384" indent="0">
              <a:buNone/>
              <a:defRPr sz="2100"/>
            </a:lvl8pPr>
            <a:lvl9pPr marL="3657580" indent="0">
              <a:buNone/>
              <a:defRPr sz="21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91" y="2057403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393" indent="0">
              <a:buNone/>
              <a:defRPr sz="1300"/>
            </a:lvl3pPr>
            <a:lvl4pPr marL="1371592" indent="0">
              <a:buNone/>
              <a:defRPr sz="1000"/>
            </a:lvl4pPr>
            <a:lvl5pPr marL="1828792" indent="0">
              <a:buNone/>
              <a:defRPr sz="1000"/>
            </a:lvl5pPr>
            <a:lvl6pPr marL="2285988" indent="0">
              <a:buNone/>
              <a:defRPr sz="1000"/>
            </a:lvl6pPr>
            <a:lvl7pPr marL="2743185" indent="0">
              <a:buNone/>
              <a:defRPr sz="1000"/>
            </a:lvl7pPr>
            <a:lvl8pPr marL="3200384" indent="0">
              <a:buNone/>
              <a:defRPr sz="1000"/>
            </a:lvl8pPr>
            <a:lvl9pPr marL="365758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675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9"/>
          </a:xfrm>
          <a:prstGeom prst="rect">
            <a:avLst/>
          </a:prstGeom>
        </p:spPr>
        <p:txBody>
          <a:bodyPr vert="horz" lIns="91440" tIns="45721" rIns="91440" bIns="45721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5" y="6356352"/>
            <a:ext cx="41148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46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39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39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8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2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0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4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4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9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3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2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8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4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0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29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6079" indent="-128270" algn="l" defTabSz="514350" rtl="0" eaLnBrk="1" latinLnBrk="0" hangingPunct="1">
        <a:lnSpc>
          <a:spcPct val="90000"/>
        </a:lnSpc>
        <a:spcBef>
          <a:spcPts val="279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79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428" indent="-128270" algn="l" defTabSz="514350" rtl="0" eaLnBrk="1" latinLnBrk="0" hangingPunct="1">
        <a:lnSpc>
          <a:spcPct val="90000"/>
        </a:lnSpc>
        <a:spcBef>
          <a:spcPts val="279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4" indent="-128270" algn="l" defTabSz="514350" rtl="0" eaLnBrk="1" latinLnBrk="0" hangingPunct="1">
        <a:lnSpc>
          <a:spcPct val="90000"/>
        </a:lnSpc>
        <a:spcBef>
          <a:spcPts val="279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772" indent="-128270" algn="l" defTabSz="514350" rtl="0" eaLnBrk="1" latinLnBrk="0" hangingPunct="1">
        <a:lnSpc>
          <a:spcPct val="90000"/>
        </a:lnSpc>
        <a:spcBef>
          <a:spcPts val="279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948" indent="-128270" algn="l" defTabSz="514350" rtl="0" eaLnBrk="1" latinLnBrk="0" hangingPunct="1">
        <a:lnSpc>
          <a:spcPct val="90000"/>
        </a:lnSpc>
        <a:spcBef>
          <a:spcPts val="279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9120" indent="-128270" algn="l" defTabSz="514350" rtl="0" eaLnBrk="1" latinLnBrk="0" hangingPunct="1">
        <a:lnSpc>
          <a:spcPct val="90000"/>
        </a:lnSpc>
        <a:spcBef>
          <a:spcPts val="279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6293" indent="-128270" algn="l" defTabSz="514350" rtl="0" eaLnBrk="1" latinLnBrk="0" hangingPunct="1">
        <a:lnSpc>
          <a:spcPct val="90000"/>
        </a:lnSpc>
        <a:spcBef>
          <a:spcPts val="279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4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93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67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43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17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39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55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393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592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792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8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2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39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4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4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9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3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2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8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4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0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73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7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8639426" y="6570741"/>
            <a:ext cx="2607857" cy="346614"/>
          </a:xfrm>
          <a:prstGeom prst="rect">
            <a:avLst/>
          </a:prstGeom>
        </p:spPr>
        <p:txBody>
          <a:bodyPr wrap="none" lIns="145143" tIns="72571" rIns="145143" bIns="72571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300" kern="0" dirty="0">
                <a:solidFill>
                  <a:srgbClr val="000000"/>
                </a:solidFill>
                <a:cs typeface="Arial"/>
                <a:sym typeface="Arial"/>
              </a:rPr>
              <a:t>FeistyForwarders_0968120672</a:t>
            </a:r>
            <a:endParaRPr lang="x-none" sz="13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80148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73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7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8639426" y="6570741"/>
            <a:ext cx="2607857" cy="346614"/>
          </a:xfrm>
          <a:prstGeom prst="rect">
            <a:avLst/>
          </a:prstGeom>
        </p:spPr>
        <p:txBody>
          <a:bodyPr wrap="none" lIns="145143" tIns="72571" rIns="145143" bIns="72571">
            <a:spAutoFit/>
          </a:bodyPr>
          <a:lstStyle/>
          <a:p>
            <a:pPr defTabSz="914394">
              <a:buClr>
                <a:srgbClr val="000000"/>
              </a:buClr>
              <a:buFont typeface="Arial"/>
              <a:buNone/>
            </a:pPr>
            <a:r>
              <a:rPr lang="en-US" sz="1300" kern="0" dirty="0">
                <a:solidFill>
                  <a:srgbClr val="000000"/>
                </a:solidFill>
                <a:cs typeface="Arial"/>
                <a:sym typeface="Arial"/>
              </a:rPr>
              <a:t>FeistyForwarders_0968120672</a:t>
            </a:r>
            <a:endParaRPr lang="x-none" sz="13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31302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604662"/>
            <a:ext cx="12192000" cy="461667"/>
          </a:xfrm>
          <a:prstGeom prst="rect">
            <a:avLst/>
          </a:prstGeom>
          <a:noFill/>
        </p:spPr>
        <p:txBody>
          <a:bodyPr vert="horz" lIns="91440" tIns="45721" rIns="91440" bIns="45721" rtlCol="0">
            <a:spAutoFit/>
          </a:bodyPr>
          <a:lstStyle/>
          <a:p>
            <a:pPr algn="ctr" defTabSz="914396"/>
            <a:r>
              <a:rPr lang="en-US" sz="2400" smtClean="0">
                <a:solidFill>
                  <a:srgbClr val="CFCFCF"/>
                </a:solidFill>
                <a:cs typeface="Arial"/>
                <a:sym typeface="Arial"/>
              </a:rPr>
              <a:t>www.9slide.vn</a:t>
            </a:r>
            <a:endParaRPr lang="en-US" sz="2400">
              <a:solidFill>
                <a:srgbClr val="CFCFCF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763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39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5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7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8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6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5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393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91" indent="-228600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1" indent="-228600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0" indent="-228600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87" indent="-228600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6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5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5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3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1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0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8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8639426" y="6570741"/>
            <a:ext cx="2607857" cy="346614"/>
          </a:xfrm>
          <a:prstGeom prst="rect">
            <a:avLst/>
          </a:prstGeom>
        </p:spPr>
        <p:txBody>
          <a:bodyPr wrap="none" lIns="145143" tIns="72571" rIns="145143" bIns="72571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1300" kern="0" dirty="0">
                <a:solidFill>
                  <a:srgbClr val="000000"/>
                </a:solidFill>
                <a:cs typeface="Arial"/>
                <a:sym typeface="Arial"/>
              </a:rPr>
              <a:t>FeistyForwarders_0968120672</a:t>
            </a:r>
            <a:endParaRPr lang="x-none" sz="13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64618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56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191" y="159113"/>
            <a:ext cx="8809796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2772" y="2214502"/>
            <a:ext cx="9614018" cy="1938994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lvl="1" algn="ctr" defTabSz="457200" fontAlgn="base">
              <a:defRPr/>
            </a:pPr>
            <a:r>
              <a:rPr lang="en-US" altLang="zh-CN" sz="6000" b="1" i="1" kern="0" dirty="0" err="1">
                <a:ln w="12700">
                  <a:solidFill>
                    <a:srgbClr val="FFAB4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FFAB40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Chào</a:t>
            </a:r>
            <a:r>
              <a:rPr lang="en-US" altLang="zh-CN" sz="6000" b="1" i="1" kern="0" dirty="0">
                <a:ln w="12700">
                  <a:solidFill>
                    <a:srgbClr val="FFAB4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FFAB40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6000" b="1" i="1" kern="0" dirty="0" err="1">
                <a:ln w="12700">
                  <a:solidFill>
                    <a:srgbClr val="FFAB4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FFAB40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mừng</a:t>
            </a:r>
            <a:r>
              <a:rPr lang="en-US" altLang="zh-CN" sz="6000" b="1" i="1" kern="0" dirty="0">
                <a:ln w="12700">
                  <a:solidFill>
                    <a:srgbClr val="FFAB4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FFAB40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6000" b="1" i="1" kern="0" dirty="0" err="1">
                <a:ln w="12700">
                  <a:solidFill>
                    <a:srgbClr val="FFAB4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FFAB40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các</a:t>
            </a:r>
            <a:r>
              <a:rPr lang="en-US" altLang="zh-CN" sz="6000" b="1" i="1" kern="0" dirty="0">
                <a:ln w="12700">
                  <a:solidFill>
                    <a:srgbClr val="FFAB4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FFAB40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vi-VN" altLang="zh-CN" sz="6000" b="1" i="1" kern="0" dirty="0">
                <a:ln w="12700">
                  <a:solidFill>
                    <a:srgbClr val="FFAB4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FFAB40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con</a:t>
            </a:r>
            <a:r>
              <a:rPr lang="en-US" altLang="zh-CN" sz="6000" b="1" i="1" kern="0" dirty="0">
                <a:ln w="12700">
                  <a:solidFill>
                    <a:srgbClr val="FFAB4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FFAB40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</a:p>
          <a:p>
            <a:pPr lvl="1" algn="ctr" defTabSz="457200" fontAlgn="base">
              <a:defRPr/>
            </a:pPr>
            <a:r>
              <a:rPr lang="en-US" altLang="zh-CN" sz="6000" b="1" i="1" kern="0" dirty="0" err="1">
                <a:ln w="12700">
                  <a:solidFill>
                    <a:srgbClr val="FFAB4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FFAB40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đến</a:t>
            </a:r>
            <a:r>
              <a:rPr lang="en-US" altLang="zh-CN" sz="6000" b="1" i="1" kern="0" dirty="0">
                <a:ln w="12700">
                  <a:solidFill>
                    <a:srgbClr val="FFAB4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FFAB40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6000" b="1" i="1" kern="0" dirty="0" err="1">
                <a:ln w="12700">
                  <a:solidFill>
                    <a:srgbClr val="FFAB4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FFAB40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với</a:t>
            </a:r>
            <a:r>
              <a:rPr lang="en-US" altLang="zh-CN" sz="6000" b="1" i="1" kern="0" dirty="0">
                <a:ln w="12700">
                  <a:solidFill>
                    <a:srgbClr val="FFAB4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FFAB40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vi-VN" altLang="zh-CN" sz="6000" b="1" i="1" kern="0" dirty="0">
                <a:ln w="12700">
                  <a:solidFill>
                    <a:srgbClr val="FFAB4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FFAB40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giờ học</a:t>
            </a:r>
            <a:r>
              <a:rPr lang="en-US" altLang="zh-CN" sz="6000" b="1" i="1" kern="0" dirty="0">
                <a:ln w="12700">
                  <a:solidFill>
                    <a:srgbClr val="FFAB4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FFAB40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T</a:t>
            </a:r>
            <a:r>
              <a:rPr lang="vi-VN" altLang="zh-CN" sz="6000" b="1" i="1" kern="0" dirty="0">
                <a:ln w="12700">
                  <a:solidFill>
                    <a:srgbClr val="FFAB4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FFAB40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iếng Việt!</a:t>
            </a:r>
            <a:endParaRPr lang="en-US" altLang="zh-CN" sz="6000" b="1" i="1" kern="0" dirty="0">
              <a:ln w="12700">
                <a:solidFill>
                  <a:srgbClr val="FFAB4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FFAB40"/>
                </a:outerShdw>
              </a:effectLst>
              <a:latin typeface="Times New Roman" pitchFamily="18" charset="0"/>
              <a:ea typeface="字魂17号-萌趣果冻体"/>
              <a:cs typeface="Times New Roman" pitchFamily="18" charset="0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9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2" y="5925279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6" y="4500605"/>
            <a:ext cx="1279100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6" y="4535761"/>
            <a:ext cx="1279100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6" y="5551723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5" y="2214503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24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5" y="1825625"/>
            <a:ext cx="10515600" cy="435133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248354" y="180521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defTabSz="914393" eaLnBrk="1" hangingPunct="1">
              <a:defRPr/>
            </a:pPr>
            <a:endParaRPr sz="1700"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2425624" y="913217"/>
            <a:ext cx="8122174" cy="3001963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4385147" y="1213770"/>
            <a:ext cx="4860226" cy="58477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Mỗi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sớm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mai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thức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dậy</a:t>
            </a:r>
            <a:endParaRPr lang="en-US" altLang="en-US" sz="32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332838" y="180526"/>
            <a:ext cx="2288165" cy="75311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Luỹ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tre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cs typeface="Verdana" panose="020B06040305040402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16A117D-BE6F-4CB2-8CD8-0E929EBA4CF1}"/>
              </a:ext>
            </a:extLst>
          </p:cNvPr>
          <p:cNvSpPr txBox="1"/>
          <p:nvPr/>
        </p:nvSpPr>
        <p:spPr>
          <a:xfrm>
            <a:off x="4385143" y="1876202"/>
            <a:ext cx="4475524" cy="58477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Lũy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tre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xanh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rì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rào</a:t>
            </a:r>
            <a:endParaRPr lang="en-US" altLang="en-US" sz="32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4D30BA0-8073-45BB-BA90-4B0F13440872}"/>
              </a:ext>
            </a:extLst>
          </p:cNvPr>
          <p:cNvSpPr txBox="1"/>
          <p:nvPr/>
        </p:nvSpPr>
        <p:spPr>
          <a:xfrm>
            <a:off x="4348421" y="2552764"/>
            <a:ext cx="4605401" cy="58477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Ngọn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tre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cong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gọng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vó</a:t>
            </a:r>
            <a:endParaRPr lang="en-US" altLang="en-US" sz="32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6F46A85-DA4D-484D-AF37-EA55DC390E56}"/>
              </a:ext>
            </a:extLst>
          </p:cNvPr>
          <p:cNvSpPr txBox="1"/>
          <p:nvPr/>
        </p:nvSpPr>
        <p:spPr>
          <a:xfrm>
            <a:off x="4348427" y="3189339"/>
            <a:ext cx="4731188" cy="58477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Kéo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mặt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trời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lên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cao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.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2388899" y="4025377"/>
            <a:ext cx="8158898" cy="283262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8"/>
          <p:cNvSpPr txBox="1"/>
          <p:nvPr/>
        </p:nvSpPr>
        <p:spPr>
          <a:xfrm>
            <a:off x="4385144" y="4321121"/>
            <a:ext cx="5441438" cy="58477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Những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trưa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đồng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đầy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nắng</a:t>
            </a:r>
            <a:endParaRPr lang="en-US" altLang="en-US" sz="32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16A117D-BE6F-4CB2-8CD8-0E929EBA4CF1}"/>
              </a:ext>
            </a:extLst>
          </p:cNvPr>
          <p:cNvSpPr txBox="1"/>
          <p:nvPr/>
        </p:nvSpPr>
        <p:spPr>
          <a:xfrm>
            <a:off x="4365957" y="4941568"/>
            <a:ext cx="5318958" cy="58477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Trâu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nằm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nhai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bóng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râm</a:t>
            </a:r>
            <a:endParaRPr lang="en-US" altLang="en-US" sz="32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4D30BA0-8073-45BB-BA90-4B0F13440872}"/>
              </a:ext>
            </a:extLst>
          </p:cNvPr>
          <p:cNvSpPr txBox="1"/>
          <p:nvPr/>
        </p:nvSpPr>
        <p:spPr>
          <a:xfrm>
            <a:off x="4385144" y="5561586"/>
            <a:ext cx="5441438" cy="58477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Tre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bần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thần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nhớ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gió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6F46A85-DA4D-484D-AF37-EA55DC390E56}"/>
              </a:ext>
            </a:extLst>
          </p:cNvPr>
          <p:cNvSpPr txBox="1"/>
          <p:nvPr/>
        </p:nvSpPr>
        <p:spPr>
          <a:xfrm>
            <a:off x="4350758" y="6174960"/>
            <a:ext cx="5514469" cy="58477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Chợt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về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đầy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tiếng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chim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247922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  <p:bldP spid="2" grpId="0" animBg="1"/>
      <p:bldP spid="9" grpId="0"/>
      <p:bldP spid="9" grpId="1"/>
      <p:bldP spid="10" grpId="0"/>
      <p:bldP spid="10" grpId="1"/>
      <p:bldP spid="11" grpId="0"/>
      <p:bldP spid="11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5" y="1825625"/>
            <a:ext cx="10515600" cy="435133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36308" y="106479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defTabSz="914393" eaLnBrk="1" hangingPunct="1">
              <a:defRPr/>
            </a:pPr>
            <a:endParaRPr sz="1700"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2588655" y="1828800"/>
            <a:ext cx="8075052" cy="29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8"/>
          <p:cNvSpPr txBox="1"/>
          <p:nvPr/>
        </p:nvSpPr>
        <p:spPr>
          <a:xfrm>
            <a:off x="4538036" y="2136538"/>
            <a:ext cx="5301424" cy="58477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Mặt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trời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xuống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núi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ngủ</a:t>
            </a:r>
            <a:endParaRPr lang="en-US" altLang="en-US" sz="32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16A117D-BE6F-4CB2-8CD8-0E929EBA4CF1}"/>
              </a:ext>
            </a:extLst>
          </p:cNvPr>
          <p:cNvSpPr txBox="1"/>
          <p:nvPr/>
        </p:nvSpPr>
        <p:spPr>
          <a:xfrm>
            <a:off x="4542693" y="2795616"/>
            <a:ext cx="5116462" cy="58477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Tre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nâng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vầng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trăng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lên</a:t>
            </a:r>
            <a:endParaRPr lang="en-US" altLang="en-US" sz="32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4D30BA0-8073-45BB-BA90-4B0F13440872}"/>
              </a:ext>
            </a:extLst>
          </p:cNvPr>
          <p:cNvSpPr txBox="1"/>
          <p:nvPr/>
        </p:nvSpPr>
        <p:spPr>
          <a:xfrm>
            <a:off x="4560852" y="3415545"/>
            <a:ext cx="4763458" cy="58477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Sao,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sao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treo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đầy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cành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6F46A85-DA4D-484D-AF37-EA55DC390E56}"/>
              </a:ext>
            </a:extLst>
          </p:cNvPr>
          <p:cNvSpPr txBox="1"/>
          <p:nvPr/>
        </p:nvSpPr>
        <p:spPr>
          <a:xfrm>
            <a:off x="4586605" y="4054765"/>
            <a:ext cx="5252853" cy="58477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Suốt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đêm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dài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thắp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sáng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889363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" y="0"/>
            <a:ext cx="12258501" cy="68580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2565086" y="469565"/>
            <a:ext cx="1279100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60FD4B5-4F94-4091-9407-2FE64979D1EF}"/>
              </a:ext>
            </a:extLst>
          </p:cNvPr>
          <p:cNvSpPr txBox="1"/>
          <p:nvPr/>
        </p:nvSpPr>
        <p:spPr>
          <a:xfrm>
            <a:off x="4435858" y="2817004"/>
            <a:ext cx="3868032" cy="1015665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 defTabSz="91312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6000" b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BÀI </a:t>
            </a:r>
            <a:r>
              <a:rPr lang="en-US" altLang="zh-CN" sz="6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TẬP</a:t>
            </a:r>
            <a:endParaRPr lang="zh-CN" altLang="en-US" sz="60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0939" y="6321292"/>
            <a:ext cx="10603586" cy="536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defTabSz="1451424">
              <a:buClr>
                <a:srgbClr val="000000"/>
              </a:buClr>
            </a:pPr>
            <a:endParaRPr lang="en-US" sz="2200" kern="0">
              <a:solidFill>
                <a:prstClr val="white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36098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4A2EDBD-34C3-42B9-8A4D-2A8751B7423A}"/>
              </a:ext>
            </a:extLst>
          </p:cNvPr>
          <p:cNvSpPr txBox="1"/>
          <p:nvPr/>
        </p:nvSpPr>
        <p:spPr>
          <a:xfrm>
            <a:off x="702788" y="878772"/>
            <a:ext cx="10535413" cy="707888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>
              <a:defRPr/>
            </a:pP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uynh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uych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trống</a:t>
            </a:r>
            <a:endParaRPr lang="en-US" sz="3700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0239" y="1842149"/>
            <a:ext cx="10448364" cy="707888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uỳnh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uỵch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0239" y="2765006"/>
            <a:ext cx="10448364" cy="707888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00205" y="1686124"/>
            <a:ext cx="426292" cy="37670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1" rIns="91440" bIns="45721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78236" y="2392630"/>
            <a:ext cx="426292" cy="37670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1" rIns="91440" bIns="45721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970494" y="1681918"/>
            <a:ext cx="426292" cy="37670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1" rIns="91440" bIns="45721"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548169" y="1519152"/>
            <a:ext cx="10448364" cy="707888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57439" y="2227040"/>
            <a:ext cx="10448364" cy="707888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65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4" grpId="0" animBg="1"/>
      <p:bldP spid="15" grpId="0" animBg="1"/>
      <p:bldP spid="16" grpId="0" animBg="1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91A28B-1F2C-4A95-9752-8493CA35F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71" y="3692034"/>
            <a:ext cx="10515600" cy="615156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iêt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iêc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DB91A28B-1F2C-4A95-9752-8493CA35F75D}"/>
              </a:ext>
            </a:extLst>
          </p:cNvPr>
          <p:cNvSpPr txBox="1">
            <a:spLocks/>
          </p:cNvSpPr>
          <p:nvPr/>
        </p:nvSpPr>
        <p:spPr>
          <a:xfrm>
            <a:off x="163604" y="104674"/>
            <a:ext cx="10515600" cy="839033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3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Chọn </a:t>
            </a:r>
            <a:r>
              <a:rPr lang="en-US" sz="33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  <a:r>
              <a:rPr lang="en-US" sz="33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hoặc </a:t>
            </a:r>
            <a:r>
              <a:rPr lang="en-US" sz="33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en-US" sz="33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DB91A28B-1F2C-4A95-9752-8493CA35F75D}"/>
              </a:ext>
            </a:extLst>
          </p:cNvPr>
          <p:cNvSpPr txBox="1">
            <a:spLocks/>
          </p:cNvSpPr>
          <p:nvPr/>
        </p:nvSpPr>
        <p:spPr>
          <a:xfrm>
            <a:off x="2708314" y="1325569"/>
            <a:ext cx="8225116" cy="2178423"/>
          </a:xfrm>
          <a:prstGeom prst="rect">
            <a:avLst/>
          </a:prstGeom>
        </p:spPr>
        <p:txBody>
          <a:bodyPr vert="horz" lIns="91440" tIns="45721" rIns="91440" bIns="45721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lang="en-US" sz="37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 </a:t>
            </a:r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</a:t>
            </a:r>
            <a:endParaRPr lang="en-US" sz="37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Dịu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dàng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mềm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mại</a:t>
            </a:r>
            <a:endParaRPr lang="en-US" sz="37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xuân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ở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lang="en-US" sz="37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ại</a:t>
            </a:r>
            <a:endParaRPr lang="en-US" sz="37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chồi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7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37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on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	   </a:t>
            </a:r>
            <a:r>
              <a:rPr lang="en-US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 Theo </a:t>
            </a:r>
            <a:r>
              <a:rPr lang="en-US" sz="25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Lâm</a:t>
            </a:r>
            <a:r>
              <a:rPr lang="en-US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Thắng</a:t>
            </a:r>
            <a:r>
              <a:rPr lang="en-US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DB91A28B-1F2C-4A95-9752-8493CA35F75D}"/>
              </a:ext>
            </a:extLst>
          </p:cNvPr>
          <p:cNvSpPr txBox="1">
            <a:spLocks/>
          </p:cNvSpPr>
          <p:nvPr/>
        </p:nvSpPr>
        <p:spPr>
          <a:xfrm>
            <a:off x="2662517" y="4594381"/>
            <a:ext cx="9529483" cy="2586595"/>
          </a:xfrm>
          <a:prstGeom prst="rect">
            <a:avLst/>
          </a:prstGeom>
        </p:spPr>
        <p:txBody>
          <a:bodyPr vert="horz" lIns="91440" tIns="45721" rIns="91440" bIns="45721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hang </a:t>
            </a:r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endParaRPr lang="en-US" sz="37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vòm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iếc</a:t>
            </a:r>
            <a:endParaRPr lang="en-US" sz="37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mê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say</a:t>
            </a:r>
          </a:p>
          <a:p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Điệu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bổng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trầm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iết</a:t>
            </a:r>
            <a:r>
              <a:rPr lang="en-US" sz="37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7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	     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 Theo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Lâm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  <a:p>
            <a:endParaRPr lang="en-US" sz="37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DB91A28B-1F2C-4A95-9752-8493CA35F75D}"/>
              </a:ext>
            </a:extLst>
          </p:cNvPr>
          <p:cNvSpPr txBox="1">
            <a:spLocks/>
          </p:cNvSpPr>
          <p:nvPr/>
        </p:nvSpPr>
        <p:spPr>
          <a:xfrm>
            <a:off x="210671" y="817531"/>
            <a:ext cx="10515600" cy="615156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30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Chọn </a:t>
            </a:r>
            <a:r>
              <a:rPr lang="en-US" sz="3300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lang="en-US" sz="330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hoặc </a:t>
            </a:r>
            <a:r>
              <a:rPr lang="en-US" sz="3300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330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thay vào ô vuông.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93296" y="1383149"/>
            <a:ext cx="124826" cy="3347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1" rIns="91440" bIns="45721"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114462" y="4929810"/>
            <a:ext cx="526370" cy="4433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1" rIns="91440" bIns="45721"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114462" y="2610775"/>
            <a:ext cx="345967" cy="34565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1" rIns="91440" bIns="45721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683283" y="2205905"/>
            <a:ext cx="124826" cy="3347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1" rIns="91440" bIns="45721"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887132" y="5777948"/>
            <a:ext cx="606386" cy="52073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1" rIns="91440" bIns="4572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6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0" grpId="0" animBg="1"/>
      <p:bldP spid="22" grpId="0" animBg="1"/>
      <p:bldP spid="22" grpId="1" animBg="1"/>
      <p:bldP spid="23" grpId="0" animBg="1"/>
      <p:bldP spid="24" grpId="0" animBg="1"/>
      <p:bldP spid="30" grpId="0" animBg="1"/>
      <p:bldP spid="3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5687987-9381-4BDA-8E8A-5CD79A8EE4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763912" y="-793836"/>
            <a:ext cx="13382935" cy="7559397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="" xmlns:a16="http://schemas.microsoft.com/office/drawing/2014/main" id="{DB42BD70-9A17-4FEB-8463-55E3911E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296" y="4245312"/>
            <a:ext cx="2355008" cy="176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3A0F6D4-667D-4732-8830-DD99801D6469}"/>
              </a:ext>
            </a:extLst>
          </p:cNvPr>
          <p:cNvSpPr txBox="1"/>
          <p:nvPr/>
        </p:nvSpPr>
        <p:spPr>
          <a:xfrm>
            <a:off x="3122878" y="2344142"/>
            <a:ext cx="7514201" cy="102372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defTabSz="1451427">
              <a:buClr>
                <a:srgbClr val="000000"/>
              </a:buClr>
            </a:pPr>
            <a:r>
              <a:rPr lang="en-US" sz="5700" b="1" kern="0" dirty="0" err="1">
                <a:solidFill>
                  <a:srgbClr val="FC7D77">
                    <a:lumMod val="75000"/>
                  </a:srgbClr>
                </a:solidFill>
                <a:cs typeface="Arial"/>
                <a:sym typeface="Arial"/>
              </a:rPr>
              <a:t>Củng</a:t>
            </a:r>
            <a:r>
              <a:rPr lang="en-US" sz="5700" b="1" kern="0" dirty="0">
                <a:solidFill>
                  <a:srgbClr val="FC7D77">
                    <a:lumMod val="75000"/>
                  </a:srgbClr>
                </a:solidFill>
                <a:cs typeface="Arial"/>
                <a:sym typeface="Arial"/>
              </a:rPr>
              <a:t> </a:t>
            </a:r>
            <a:r>
              <a:rPr lang="en-US" sz="5700" b="1" kern="0" dirty="0" err="1">
                <a:solidFill>
                  <a:srgbClr val="FC7D77">
                    <a:lumMod val="75000"/>
                  </a:srgbClr>
                </a:solidFill>
                <a:cs typeface="Arial"/>
                <a:sym typeface="Arial"/>
              </a:rPr>
              <a:t>cố</a:t>
            </a:r>
            <a:r>
              <a:rPr lang="en-US" sz="5700" b="1" kern="0" dirty="0">
                <a:solidFill>
                  <a:srgbClr val="FC7D77">
                    <a:lumMod val="75000"/>
                  </a:srgbClr>
                </a:solidFill>
                <a:cs typeface="Arial"/>
                <a:sym typeface="Arial"/>
              </a:rPr>
              <a:t> - </a:t>
            </a:r>
            <a:r>
              <a:rPr lang="en-US" sz="5700" b="1" kern="0" dirty="0" err="1">
                <a:solidFill>
                  <a:srgbClr val="FC7D77">
                    <a:lumMod val="75000"/>
                  </a:srgbClr>
                </a:solidFill>
                <a:cs typeface="Arial"/>
                <a:sym typeface="Arial"/>
              </a:rPr>
              <a:t>Dặn</a:t>
            </a:r>
            <a:r>
              <a:rPr lang="en-US" sz="5700" b="1" kern="0" dirty="0">
                <a:solidFill>
                  <a:srgbClr val="FC7D77">
                    <a:lumMod val="75000"/>
                  </a:srgbClr>
                </a:solidFill>
                <a:cs typeface="Arial"/>
                <a:sym typeface="Arial"/>
              </a:rPr>
              <a:t> </a:t>
            </a:r>
            <a:r>
              <a:rPr lang="en-US" sz="5700" b="1" kern="0" dirty="0" err="1">
                <a:solidFill>
                  <a:srgbClr val="FC7D77">
                    <a:lumMod val="75000"/>
                  </a:srgbClr>
                </a:solidFill>
                <a:cs typeface="Arial"/>
                <a:sym typeface="Arial"/>
              </a:rPr>
              <a:t>dò</a:t>
            </a:r>
            <a:endParaRPr lang="en-US" sz="5700" b="1" kern="0" dirty="0">
              <a:solidFill>
                <a:srgbClr val="FC7D77">
                  <a:lumMod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37600" y="6553200"/>
            <a:ext cx="3454400" cy="30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defTabSz="1451427">
              <a:buClr>
                <a:srgbClr val="000000"/>
              </a:buClr>
            </a:pPr>
            <a:endParaRPr lang="en-US" sz="2200" kern="0">
              <a:solidFill>
                <a:srgbClr val="BAE5E4"/>
              </a:solidFill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3A0F6D4-667D-4732-8830-DD99801D6469}"/>
              </a:ext>
            </a:extLst>
          </p:cNvPr>
          <p:cNvSpPr txBox="1"/>
          <p:nvPr/>
        </p:nvSpPr>
        <p:spPr>
          <a:xfrm>
            <a:off x="3122878" y="3528002"/>
            <a:ext cx="7514201" cy="1900886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defTabSz="1451427">
              <a:buClr>
                <a:srgbClr val="000000"/>
              </a:buClr>
            </a:pPr>
            <a:r>
              <a:rPr lang="en-US" sz="5700" b="1" kern="0" dirty="0" err="1">
                <a:solidFill>
                  <a:srgbClr val="00B050"/>
                </a:solidFill>
                <a:cs typeface="Arial"/>
                <a:sym typeface="Arial"/>
              </a:rPr>
              <a:t>Chuẩn</a:t>
            </a:r>
            <a:r>
              <a:rPr lang="en-US" sz="5700" b="1" kern="0" dirty="0">
                <a:solidFill>
                  <a:srgbClr val="00B050"/>
                </a:solidFill>
                <a:cs typeface="Arial"/>
                <a:sym typeface="Arial"/>
              </a:rPr>
              <a:t> </a:t>
            </a:r>
            <a:r>
              <a:rPr lang="en-US" sz="5700" b="1" kern="0" dirty="0" err="1">
                <a:solidFill>
                  <a:srgbClr val="00B050"/>
                </a:solidFill>
                <a:cs typeface="Arial"/>
                <a:sym typeface="Arial"/>
              </a:rPr>
              <a:t>bị</a:t>
            </a:r>
            <a:r>
              <a:rPr lang="en-US" sz="5700" b="1" kern="0" dirty="0">
                <a:solidFill>
                  <a:srgbClr val="00B050"/>
                </a:solidFill>
                <a:cs typeface="Arial"/>
                <a:sym typeface="Arial"/>
              </a:rPr>
              <a:t> </a:t>
            </a:r>
            <a:r>
              <a:rPr lang="en-US" sz="5700" b="1" kern="0" dirty="0" err="1">
                <a:solidFill>
                  <a:srgbClr val="00B050"/>
                </a:solidFill>
                <a:cs typeface="Arial"/>
                <a:sym typeface="Arial"/>
              </a:rPr>
              <a:t>bài</a:t>
            </a:r>
            <a:r>
              <a:rPr lang="en-US" sz="5700" b="1" kern="0" dirty="0">
                <a:solidFill>
                  <a:srgbClr val="00B050"/>
                </a:solidFill>
                <a:cs typeface="Arial"/>
                <a:sym typeface="Arial"/>
              </a:rPr>
              <a:t> </a:t>
            </a:r>
            <a:r>
              <a:rPr lang="en-US" sz="5700" b="1" kern="0" dirty="0" err="1">
                <a:solidFill>
                  <a:srgbClr val="00B050"/>
                </a:solidFill>
                <a:cs typeface="Arial"/>
                <a:sym typeface="Arial"/>
              </a:rPr>
              <a:t>sau</a:t>
            </a:r>
            <a:endParaRPr lang="en-US" sz="5700" b="1" kern="0" dirty="0">
              <a:solidFill>
                <a:srgbClr val="00B050"/>
              </a:solidFill>
              <a:cs typeface="Arial"/>
              <a:sym typeface="Arial"/>
            </a:endParaRPr>
          </a:p>
          <a:p>
            <a:pPr defTabSz="1451427">
              <a:buClr>
                <a:srgbClr val="000000"/>
              </a:buClr>
            </a:pPr>
            <a:r>
              <a:rPr lang="en-US" sz="5700" b="1" i="1" kern="0" dirty="0">
                <a:solidFill>
                  <a:srgbClr val="00B050"/>
                </a:solidFill>
                <a:cs typeface="Arial"/>
                <a:sym typeface="Arial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46781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18" b="59539"/>
          <a:stretch/>
        </p:blipFill>
        <p:spPr>
          <a:xfrm>
            <a:off x="1876424" y="1871663"/>
            <a:ext cx="8567739" cy="2957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9832" y="2135814"/>
            <a:ext cx="7730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3200" b="1" dirty="0" err="1" smtClean="0">
                <a:latin typeface="HP001 5 hàng" panose="020B0603050302020204" pitchFamily="34" charset="0"/>
              </a:rPr>
              <a:t>Thứ</a:t>
            </a:r>
            <a:r>
              <a:rPr lang="en-US" sz="3200" b="1" dirty="0" smtClean="0"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</a:rPr>
              <a:t>bảy</a:t>
            </a:r>
            <a:r>
              <a:rPr lang="en-US" sz="3200" b="1" dirty="0" smtClean="0"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</a:rPr>
              <a:t>ngày</a:t>
            </a:r>
            <a:r>
              <a:rPr lang="en-US" sz="3200" b="1" dirty="0" smtClean="0">
                <a:latin typeface="HP001 5 hàng" panose="020B0603050302020204" pitchFamily="34" charset="0"/>
              </a:rPr>
              <a:t> 19 </a:t>
            </a:r>
            <a:r>
              <a:rPr lang="en-US" sz="3200" b="1" dirty="0" err="1" smtClean="0">
                <a:latin typeface="HP001 5 hàng" panose="020B0603050302020204" pitchFamily="34" charset="0"/>
              </a:rPr>
              <a:t>tháng</a:t>
            </a:r>
            <a:r>
              <a:rPr lang="en-US" sz="3200" b="1" dirty="0" smtClean="0">
                <a:latin typeface="HP001 5 hàng" panose="020B0603050302020204" pitchFamily="34" charset="0"/>
              </a:rPr>
              <a:t> 2 </a:t>
            </a:r>
            <a:r>
              <a:rPr lang="en-US" sz="3200" b="1" dirty="0" err="1" smtClean="0">
                <a:latin typeface="HP001 5 hàng" panose="020B0603050302020204" pitchFamily="34" charset="0"/>
              </a:rPr>
              <a:t>năm</a:t>
            </a:r>
            <a:r>
              <a:rPr lang="en-US" sz="3200" b="1" dirty="0" smtClean="0">
                <a:latin typeface="HP001 5 hàng" panose="020B0603050302020204" pitchFamily="34" charset="0"/>
              </a:rPr>
              <a:t> 2022</a:t>
            </a:r>
            <a:endParaRPr lang="en-US" sz="3200" b="1" dirty="0">
              <a:latin typeface="HP001 5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8244" y="2786908"/>
            <a:ext cx="4304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3200" b="1" dirty="0" err="1" smtClean="0">
                <a:latin typeface="HP001 5 hàng" panose="020B0603050302020204" pitchFamily="34" charset="0"/>
              </a:rPr>
              <a:t>Chính</a:t>
            </a:r>
            <a:r>
              <a:rPr lang="en-US" sz="3200" b="1" dirty="0" smtClean="0"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</a:rPr>
              <a:t>tả</a:t>
            </a:r>
            <a:endParaRPr lang="en-US" sz="3200" b="1" dirty="0">
              <a:latin typeface="HP001 5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7975" y="3433829"/>
            <a:ext cx="2042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Luỹ</a:t>
            </a:r>
            <a:r>
              <a:rPr lang="en-US" sz="3200" b="1" dirty="0" smtClean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tre</a:t>
            </a:r>
            <a:endParaRPr lang="en-US" sz="32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1193739" y="4790366"/>
            <a:ext cx="3404765" cy="1722976"/>
          </a:xfrm>
          <a:prstGeom prst="cloud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4400" b="1" dirty="0" err="1" smtClean="0">
                <a:solidFill>
                  <a:prstClr val="black"/>
                </a:solidFill>
              </a:rPr>
              <a:t>Trang</a:t>
            </a:r>
            <a:r>
              <a:rPr lang="en-US" sz="4400" b="1" dirty="0" smtClean="0">
                <a:solidFill>
                  <a:prstClr val="black"/>
                </a:solidFill>
              </a:rPr>
              <a:t> 35</a:t>
            </a:r>
            <a:endParaRPr lang="en-US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17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=""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6082" y="923151"/>
            <a:ext cx="8796718" cy="424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7728" y="2095385"/>
            <a:ext cx="2834430" cy="1954383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4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</a:t>
            </a:r>
            <a:r>
              <a:rPr lang="en-US" sz="4000" b="1" i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Nghe</a:t>
            </a:r>
            <a:r>
              <a:rPr lang="en-US" sz="4000" b="1" i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i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viết</a:t>
            </a:r>
            <a:endParaRPr lang="en-US" sz="4000" b="1" i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5400" b="1" kern="0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  <a:sym typeface="Arial"/>
              </a:rPr>
              <a:t>Luỹ</a:t>
            </a:r>
            <a:r>
              <a:rPr lang="en-US" sz="5400" b="1" kern="0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  <a:sym typeface="Arial"/>
              </a:rPr>
              <a:t>tre</a:t>
            </a:r>
            <a:endParaRPr lang="en-US" sz="5400" b="1" kern="0" dirty="0">
              <a:solidFill>
                <a:srgbClr val="FF0000"/>
              </a:solidFill>
              <a:latin typeface="HP001 4 hàng" pitchFamily="34" charset="0"/>
              <a:cs typeface="Times New Roman" pitchFamily="18" charset="0"/>
              <a:sym typeface="Arial"/>
            </a:endParaRPr>
          </a:p>
        </p:txBody>
      </p:sp>
      <p:pic>
        <p:nvPicPr>
          <p:cNvPr id="5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22" y="3694813"/>
            <a:ext cx="2235623" cy="29402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0006" y="3044061"/>
            <a:ext cx="2001996" cy="36821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8"/>
          <p:cNvSpPr/>
          <p:nvPr/>
        </p:nvSpPr>
        <p:spPr>
          <a:xfrm>
            <a:off x="8737600" y="6553200"/>
            <a:ext cx="3454400" cy="30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200" kern="0">
              <a:solidFill>
                <a:srgbClr val="BAE5E4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74559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907838" y="1088388"/>
            <a:ext cx="4076295" cy="53861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Mỗi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sớm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mai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thức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dậy</a:t>
            </a:r>
            <a:endParaRPr lang="en-US" altLang="en-US" sz="29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16A117D-BE6F-4CB2-8CD8-0E929EBA4CF1}"/>
              </a:ext>
            </a:extLst>
          </p:cNvPr>
          <p:cNvSpPr txBox="1"/>
          <p:nvPr/>
        </p:nvSpPr>
        <p:spPr>
          <a:xfrm>
            <a:off x="907838" y="1737941"/>
            <a:ext cx="3535381" cy="53861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Lũy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tre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xanh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rì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rào</a:t>
            </a:r>
            <a:endParaRPr lang="en-US" altLang="en-US" sz="29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4D30BA0-8073-45BB-BA90-4B0F13440872}"/>
              </a:ext>
            </a:extLst>
          </p:cNvPr>
          <p:cNvSpPr txBox="1"/>
          <p:nvPr/>
        </p:nvSpPr>
        <p:spPr>
          <a:xfrm>
            <a:off x="871123" y="2350105"/>
            <a:ext cx="3778167" cy="53861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Ngọn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tre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cong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gọng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vó</a:t>
            </a:r>
            <a:endParaRPr lang="en-US" altLang="en-US" sz="29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F46A85-DA4D-484D-AF37-EA55DC390E56}"/>
              </a:ext>
            </a:extLst>
          </p:cNvPr>
          <p:cNvSpPr txBox="1"/>
          <p:nvPr/>
        </p:nvSpPr>
        <p:spPr>
          <a:xfrm>
            <a:off x="871123" y="2999561"/>
            <a:ext cx="3572105" cy="53861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Kéo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mặt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trời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lên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cao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871114" y="4221501"/>
            <a:ext cx="4731204" cy="53861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Những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trưa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đồng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đầy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nắng</a:t>
            </a:r>
            <a:endParaRPr lang="en-US" altLang="en-US" sz="29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16A117D-BE6F-4CB2-8CD8-0E929EBA4CF1}"/>
              </a:ext>
            </a:extLst>
          </p:cNvPr>
          <p:cNvSpPr txBox="1"/>
          <p:nvPr/>
        </p:nvSpPr>
        <p:spPr>
          <a:xfrm>
            <a:off x="798498" y="4841949"/>
            <a:ext cx="4731204" cy="53861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Trâu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nằm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nhai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bóng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râm</a:t>
            </a:r>
            <a:endParaRPr lang="en-US" altLang="en-US" sz="29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D30BA0-8073-45BB-BA90-4B0F13440872}"/>
              </a:ext>
            </a:extLst>
          </p:cNvPr>
          <p:cNvSpPr txBox="1"/>
          <p:nvPr/>
        </p:nvSpPr>
        <p:spPr>
          <a:xfrm>
            <a:off x="871114" y="5548709"/>
            <a:ext cx="4731204" cy="53861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Tre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bần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thần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nhớ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gió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6F46A85-DA4D-484D-AF37-EA55DC390E56}"/>
              </a:ext>
            </a:extLst>
          </p:cNvPr>
          <p:cNvSpPr txBox="1"/>
          <p:nvPr/>
        </p:nvSpPr>
        <p:spPr>
          <a:xfrm>
            <a:off x="834807" y="6088218"/>
            <a:ext cx="4731204" cy="53861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Chợt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về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đầy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tiếng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chim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10" name="TextBox 8"/>
          <p:cNvSpPr txBox="1"/>
          <p:nvPr/>
        </p:nvSpPr>
        <p:spPr>
          <a:xfrm>
            <a:off x="6438836" y="1178285"/>
            <a:ext cx="4381673" cy="53861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Mặt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trời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xuống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núi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ngủ</a:t>
            </a:r>
            <a:endParaRPr lang="en-US" altLang="en-US" sz="29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16A117D-BE6F-4CB2-8CD8-0E929EBA4CF1}"/>
              </a:ext>
            </a:extLst>
          </p:cNvPr>
          <p:cNvSpPr txBox="1"/>
          <p:nvPr/>
        </p:nvSpPr>
        <p:spPr>
          <a:xfrm>
            <a:off x="6366220" y="1798733"/>
            <a:ext cx="4381673" cy="53861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Tre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nâng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vầng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trăng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lên</a:t>
            </a:r>
            <a:endParaRPr lang="en-US" altLang="en-US" sz="29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4D30BA0-8073-45BB-BA90-4B0F13440872}"/>
              </a:ext>
            </a:extLst>
          </p:cNvPr>
          <p:cNvSpPr txBox="1"/>
          <p:nvPr/>
        </p:nvSpPr>
        <p:spPr>
          <a:xfrm>
            <a:off x="6402527" y="2444418"/>
            <a:ext cx="4381673" cy="53861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Sao,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sao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treo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đầy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cành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6F46A85-DA4D-484D-AF37-EA55DC390E56}"/>
              </a:ext>
            </a:extLst>
          </p:cNvPr>
          <p:cNvSpPr txBox="1"/>
          <p:nvPr/>
        </p:nvSpPr>
        <p:spPr>
          <a:xfrm>
            <a:off x="6402527" y="3044997"/>
            <a:ext cx="4381673" cy="53861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Suốt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đêm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dài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thắp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sáng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07835" y="85424"/>
            <a:ext cx="1948405" cy="75311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Luỹ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tre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cs typeface="Verdana" panose="020B060403050404020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894024" y="3701095"/>
            <a:ext cx="6147412" cy="141015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Tác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giả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tả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luỹ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tre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thời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điểm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cs typeface="Verdana" panose="020B060403050404020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94024" y="3831919"/>
            <a:ext cx="6147412" cy="141015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Tác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giả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tả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luỹ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tre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buổi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sáng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trưa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đêm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78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/>
      <p:bldP spid="4" grpId="1"/>
      <p:bldP spid="5" grpId="1"/>
      <p:bldP spid="6" grpId="1"/>
      <p:bldP spid="7" grpId="1"/>
      <p:bldP spid="8" grpId="1"/>
      <p:bldP spid="9" grpId="1"/>
      <p:bldP spid="10" grpId="1"/>
      <p:bldP spid="11" grpId="1"/>
      <p:bldP spid="12" grpId="1"/>
      <p:bldP spid="13" grpId="1"/>
      <p:bldP spid="15" grpId="0" animBg="1"/>
      <p:bldP spid="15" grpId="1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907838" y="1088388"/>
            <a:ext cx="4076295" cy="53861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Mỗi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sớm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mai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thức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dậy</a:t>
            </a:r>
            <a:endParaRPr lang="en-US" altLang="en-US" sz="29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16A117D-BE6F-4CB2-8CD8-0E929EBA4CF1}"/>
              </a:ext>
            </a:extLst>
          </p:cNvPr>
          <p:cNvSpPr txBox="1"/>
          <p:nvPr/>
        </p:nvSpPr>
        <p:spPr>
          <a:xfrm>
            <a:off x="907838" y="1737941"/>
            <a:ext cx="3535381" cy="53861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Lũy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tre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xanh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rì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rào</a:t>
            </a:r>
            <a:endParaRPr lang="en-US" altLang="en-US" sz="29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4D30BA0-8073-45BB-BA90-4B0F13440872}"/>
              </a:ext>
            </a:extLst>
          </p:cNvPr>
          <p:cNvSpPr txBox="1"/>
          <p:nvPr/>
        </p:nvSpPr>
        <p:spPr>
          <a:xfrm>
            <a:off x="871123" y="2350105"/>
            <a:ext cx="3778167" cy="53861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Ngọn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tre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cong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gọng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vó</a:t>
            </a:r>
            <a:endParaRPr lang="en-US" altLang="en-US" sz="29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F46A85-DA4D-484D-AF37-EA55DC390E56}"/>
              </a:ext>
            </a:extLst>
          </p:cNvPr>
          <p:cNvSpPr txBox="1"/>
          <p:nvPr/>
        </p:nvSpPr>
        <p:spPr>
          <a:xfrm>
            <a:off x="871123" y="2999561"/>
            <a:ext cx="3572105" cy="53861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Kéo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mặt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trời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lên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cao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871114" y="4221501"/>
            <a:ext cx="4731204" cy="53861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Những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trưa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đồng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đầy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nắng</a:t>
            </a:r>
            <a:endParaRPr lang="en-US" altLang="en-US" sz="29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16A117D-BE6F-4CB2-8CD8-0E929EBA4CF1}"/>
              </a:ext>
            </a:extLst>
          </p:cNvPr>
          <p:cNvSpPr txBox="1"/>
          <p:nvPr/>
        </p:nvSpPr>
        <p:spPr>
          <a:xfrm>
            <a:off x="798498" y="4841949"/>
            <a:ext cx="4731204" cy="53861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Trâu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nằm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nhai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bóng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râm</a:t>
            </a:r>
            <a:endParaRPr lang="en-US" altLang="en-US" sz="29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D30BA0-8073-45BB-BA90-4B0F13440872}"/>
              </a:ext>
            </a:extLst>
          </p:cNvPr>
          <p:cNvSpPr txBox="1"/>
          <p:nvPr/>
        </p:nvSpPr>
        <p:spPr>
          <a:xfrm>
            <a:off x="871114" y="5548709"/>
            <a:ext cx="4731204" cy="53861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Tre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bần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thần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nhớ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gió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6F46A85-DA4D-484D-AF37-EA55DC390E56}"/>
              </a:ext>
            </a:extLst>
          </p:cNvPr>
          <p:cNvSpPr txBox="1"/>
          <p:nvPr/>
        </p:nvSpPr>
        <p:spPr>
          <a:xfrm>
            <a:off x="834807" y="6088218"/>
            <a:ext cx="4731204" cy="53861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Chợt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về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đầy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tiếng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chim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10" name="TextBox 8"/>
          <p:cNvSpPr txBox="1"/>
          <p:nvPr/>
        </p:nvSpPr>
        <p:spPr>
          <a:xfrm>
            <a:off x="6438836" y="1178285"/>
            <a:ext cx="4381673" cy="53861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Mặt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trời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xuống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núi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ngủ</a:t>
            </a:r>
            <a:endParaRPr lang="en-US" altLang="en-US" sz="29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16A117D-BE6F-4CB2-8CD8-0E929EBA4CF1}"/>
              </a:ext>
            </a:extLst>
          </p:cNvPr>
          <p:cNvSpPr txBox="1"/>
          <p:nvPr/>
        </p:nvSpPr>
        <p:spPr>
          <a:xfrm>
            <a:off x="6366220" y="1798733"/>
            <a:ext cx="4381673" cy="53861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Tre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nâng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vầng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trăng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lên</a:t>
            </a:r>
            <a:endParaRPr lang="en-US" altLang="en-US" sz="29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4D30BA0-8073-45BB-BA90-4B0F13440872}"/>
              </a:ext>
            </a:extLst>
          </p:cNvPr>
          <p:cNvSpPr txBox="1"/>
          <p:nvPr/>
        </p:nvSpPr>
        <p:spPr>
          <a:xfrm>
            <a:off x="6402527" y="2444418"/>
            <a:ext cx="4381673" cy="53861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Sao,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sao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treo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đầy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cành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6F46A85-DA4D-484D-AF37-EA55DC390E56}"/>
              </a:ext>
            </a:extLst>
          </p:cNvPr>
          <p:cNvSpPr txBox="1"/>
          <p:nvPr/>
        </p:nvSpPr>
        <p:spPr>
          <a:xfrm>
            <a:off x="6402527" y="3044997"/>
            <a:ext cx="4381673" cy="53861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Suốt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đêm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dài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thắp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sáng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07835" y="85424"/>
            <a:ext cx="1948405" cy="75311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Luỹ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tre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cs typeface="Verdana" panose="020B060403050404020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862637" y="4177793"/>
            <a:ext cx="6147412" cy="141015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chữ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đầu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mỗi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dòng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thơ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phải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viết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hoa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cs typeface="Verdana" panose="020B060403050404020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83124" y="4221501"/>
            <a:ext cx="6147412" cy="141015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chữ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phải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viết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hoa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34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3644722" y="608057"/>
            <a:ext cx="5087156" cy="830999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</a:rPr>
              <a:t>Luyện</a:t>
            </a:r>
            <a:r>
              <a:rPr lang="en-US" sz="3200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</a:rPr>
              <a:t> </a:t>
            </a:r>
            <a:r>
              <a:rPr lang="en-US" sz="3200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</a:rPr>
              <a:t>viết</a:t>
            </a:r>
            <a:r>
              <a:rPr lang="en-US" sz="3200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</a:rPr>
              <a:t> </a:t>
            </a:r>
            <a:r>
              <a:rPr lang="en-US" sz="3200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</a:rPr>
              <a:t>từ</a:t>
            </a:r>
            <a:r>
              <a:rPr lang="en-US" sz="3200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</a:rPr>
              <a:t> </a:t>
            </a:r>
            <a:r>
              <a:rPr lang="en-US" sz="3200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</a:rPr>
              <a:t>khó</a:t>
            </a:r>
            <a:endParaRPr lang="en-US" sz="3200" b="1" kern="0" dirty="0">
              <a:solidFill>
                <a:srgbClr val="FFAB40">
                  <a:lumMod val="50000"/>
                </a:srgb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77992" y="1685997"/>
            <a:ext cx="1766830" cy="538611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r>
              <a:rPr lang="en-US" altLang="en-US" sz="29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sớm</a:t>
            </a:r>
            <a:r>
              <a:rPr lang="en-US" altLang="en-US" sz="29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mai</a:t>
            </a:r>
            <a:r>
              <a:rPr lang="en-US" altLang="en-US" sz="29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endParaRPr lang="en-US" sz="29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09650" y="1685997"/>
            <a:ext cx="1063112" cy="538611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rì</a:t>
            </a:r>
            <a:r>
              <a:rPr lang="en-US" altLang="en-US" sz="29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rào</a:t>
            </a:r>
            <a:endParaRPr lang="en-US" altLang="en-US" sz="29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2446" y="2706649"/>
            <a:ext cx="1754006" cy="538611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bóng</a:t>
            </a:r>
            <a:r>
              <a:rPr lang="en-US" altLang="en-US" sz="29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râm</a:t>
            </a:r>
            <a:endParaRPr lang="en-US" altLang="en-US" sz="29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09658" y="2209998"/>
            <a:ext cx="1984839" cy="538611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r>
              <a:rPr lang="en-US" altLang="en-US" sz="29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xuống</a:t>
            </a:r>
            <a:r>
              <a:rPr lang="en-US" altLang="en-US" sz="29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núi</a:t>
            </a:r>
            <a:r>
              <a:rPr lang="en-US" altLang="en-US" sz="29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endParaRPr lang="en-US" sz="29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86730" y="2196790"/>
            <a:ext cx="2140330" cy="538611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r>
              <a:rPr lang="en-US" altLang="en-US" sz="29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vầng</a:t>
            </a:r>
            <a:r>
              <a:rPr lang="en-US" altLang="en-US" sz="29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trăng</a:t>
            </a:r>
            <a:r>
              <a:rPr lang="en-US" altLang="en-US" sz="29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endParaRPr lang="en-US" sz="29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77991" y="2732889"/>
            <a:ext cx="1596912" cy="538611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r>
              <a:rPr lang="en-US" altLang="en-US" sz="29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mặt</a:t>
            </a:r>
            <a:r>
              <a:rPr lang="en-US" altLang="en-US" sz="29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trời</a:t>
            </a:r>
            <a:r>
              <a:rPr lang="en-US" altLang="en-US" sz="29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endParaRPr lang="en-US" sz="2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20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75" y="1546997"/>
            <a:ext cx="3284119" cy="34799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46" y="9"/>
            <a:ext cx="12249150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9"/>
            <a:ext cx="12211051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5" y="4851917"/>
            <a:ext cx="1508265" cy="19694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6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Font typeface="Arial"/>
              <a:buNone/>
            </a:pPr>
            <a:endParaRPr lang="zh-CN" altLang="en-US" sz="2400" b="1">
              <a:solidFill>
                <a:prstClr val="white"/>
              </a:solidFill>
              <a:sym typeface="Arial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77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Font typeface="Arial"/>
              <a:buNone/>
            </a:pPr>
            <a:endParaRPr lang="zh-CN" altLang="en-US" sz="2400" b="1">
              <a:solidFill>
                <a:prstClr val="white"/>
              </a:solidFill>
              <a:sym typeface="Arial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6" y="-97401"/>
            <a:ext cx="620834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Font typeface="Arial"/>
              <a:buNone/>
            </a:pPr>
            <a:endParaRPr lang="zh-CN" altLang="en-US" sz="2400" b="1">
              <a:solidFill>
                <a:prstClr val="white"/>
              </a:solidFill>
              <a:sym typeface="Arial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4" y="-28477"/>
            <a:ext cx="632108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Font typeface="Arial"/>
              <a:buNone/>
            </a:pPr>
            <a:endParaRPr lang="zh-CN" altLang="en-US" sz="2400" b="1">
              <a:solidFill>
                <a:prstClr val="white"/>
              </a:solidFill>
              <a:sym typeface="Arial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8" y="1651904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Font typeface="Arial"/>
              <a:buNone/>
            </a:pPr>
            <a:endParaRPr lang="zh-CN" altLang="en-US" sz="2400" b="1">
              <a:solidFill>
                <a:prstClr val="white"/>
              </a:solidFill>
              <a:sym typeface="Arial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613182" y="513239"/>
            <a:ext cx="5398965" cy="768271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4479481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451421">
                <a:buClr>
                  <a:srgbClr val="000000"/>
                </a:buClr>
              </a:pPr>
              <a:endParaRPr lang="en-US" sz="2200" b="1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8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defTabSz="1451421">
                <a:buClr>
                  <a:srgbClr val="000000"/>
                </a:buClr>
              </a:pPr>
              <a:r>
                <a:rPr lang="en-US" sz="3200" b="1" kern="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01126" y="1304049"/>
            <a:ext cx="7071440" cy="3837715"/>
          </a:xfrm>
          <a:prstGeom prst="rect">
            <a:avLst/>
          </a:prstGeom>
          <a:noFill/>
        </p:spPr>
        <p:txBody>
          <a:bodyPr wrap="square" lIns="121855" tIns="60929" rIns="121855" bIns="60929" rtlCol="0">
            <a:spAutoFit/>
          </a:bodyPr>
          <a:lstStyle/>
          <a:p>
            <a:pPr marL="457200" indent="-457200" defTabSz="1451421">
              <a:buClr>
                <a:srgbClr val="000000"/>
              </a:buClr>
              <a:buFontTx/>
              <a:buChar char="-"/>
            </a:pPr>
            <a:r>
              <a:rPr lang="en-US" sz="2900" b="1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Lưng thẳng.</a:t>
            </a:r>
          </a:p>
          <a:p>
            <a:pPr marL="457200" indent="-457200" defTabSz="1451421">
              <a:buClr>
                <a:srgbClr val="000000"/>
              </a:buClr>
              <a:buFontTx/>
              <a:buChar char="-"/>
            </a:pPr>
            <a:r>
              <a:rPr lang="en-US" sz="2900" b="1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Không tì ngực xuống bàn.</a:t>
            </a:r>
          </a:p>
          <a:p>
            <a:pPr marL="457200" indent="-457200" defTabSz="1451421">
              <a:buClr>
                <a:srgbClr val="000000"/>
              </a:buClr>
              <a:buFontTx/>
              <a:buChar char="-"/>
            </a:pPr>
            <a:r>
              <a:rPr lang="en-US" sz="2900" b="1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Đầu hơi cúi.</a:t>
            </a:r>
          </a:p>
          <a:p>
            <a:pPr marL="457200" indent="-457200" defTabSz="1451421">
              <a:buClr>
                <a:srgbClr val="000000"/>
              </a:buClr>
              <a:buFontTx/>
              <a:buChar char="-"/>
            </a:pPr>
            <a:r>
              <a:rPr lang="en-US" sz="2900" b="1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Mắt cách vở khoảng 25-30cm.</a:t>
            </a:r>
          </a:p>
          <a:p>
            <a:pPr marL="457200" indent="-457200" defTabSz="1451421">
              <a:buClr>
                <a:srgbClr val="000000"/>
              </a:buClr>
              <a:buFontTx/>
              <a:buChar char="-"/>
            </a:pPr>
            <a:r>
              <a:rPr lang="en-US" sz="2900" b="1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Tay phải cầm bút</a:t>
            </a:r>
          </a:p>
          <a:p>
            <a:pPr marL="457200" indent="-457200" defTabSz="1451421">
              <a:buClr>
                <a:srgbClr val="000000"/>
              </a:buClr>
              <a:buFontTx/>
              <a:buChar char="-"/>
            </a:pPr>
            <a:r>
              <a:rPr lang="en-US" sz="2900" b="1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Tay trái tì nhẹ lên mép vở để giữ.</a:t>
            </a:r>
          </a:p>
          <a:p>
            <a:pPr marL="457200" indent="-457200" defTabSz="1451421">
              <a:buClr>
                <a:srgbClr val="000000"/>
              </a:buClr>
              <a:buFontTx/>
              <a:buChar char="-"/>
            </a:pPr>
            <a:r>
              <a:rPr lang="en-US" sz="2900" b="1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Hai chân để song song thoải mái.</a:t>
            </a:r>
          </a:p>
          <a:p>
            <a:pPr defTabSz="1451421">
              <a:buClr>
                <a:srgbClr val="000000"/>
              </a:buClr>
            </a:pPr>
            <a:endParaRPr lang="en-US" sz="3200" b="1" kern="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37600" y="6553200"/>
            <a:ext cx="3454400" cy="30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defTabSz="1451421">
              <a:buClr>
                <a:srgbClr val="000000"/>
              </a:buClr>
            </a:pPr>
            <a:endParaRPr lang="en-US" sz="2200" kern="0">
              <a:solidFill>
                <a:srgbClr val="BAE5E4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091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5" y="1825625"/>
            <a:ext cx="10515600" cy="435133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376597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defTabSz="914393" eaLnBrk="1" hangingPunct="1">
              <a:defRPr/>
            </a:pPr>
            <a:endParaRPr sz="1700"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560" y="25139"/>
            <a:ext cx="6994502" cy="462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680" y="4649273"/>
            <a:ext cx="7009765" cy="220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36955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=""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364" y="2534463"/>
            <a:ext cx="5133264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1326367" y="730887"/>
            <a:ext cx="9539248" cy="132380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 defTabSz="1451421">
              <a:lnSpc>
                <a:spcPct val="150000"/>
              </a:lnSpc>
              <a:buClr>
                <a:srgbClr val="000000"/>
              </a:buClr>
            </a:pPr>
            <a:r>
              <a:rPr lang="vi-VN" sz="5100" b="1" kern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VIẾT BÀI</a:t>
            </a:r>
            <a:endParaRPr lang="en-US" sz="5100" b="1" kern="0" dirty="0">
              <a:solidFill>
                <a:srgbClr val="FFAB40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37600" y="6553200"/>
            <a:ext cx="3454400" cy="30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defTabSz="1451421">
              <a:buClr>
                <a:srgbClr val="000000"/>
              </a:buClr>
            </a:pPr>
            <a:endParaRPr lang="en-US" sz="2200" kern="0">
              <a:solidFill>
                <a:srgbClr val="BAE5E4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177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503</Words>
  <Application>Microsoft Office PowerPoint</Application>
  <PresentationFormat>Custom</PresentationFormat>
  <Paragraphs>95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2_Office 主题​​</vt:lpstr>
      <vt:lpstr>5_Office Theme</vt:lpstr>
      <vt:lpstr>8_Office Theme</vt:lpstr>
      <vt:lpstr>Doodle Sketchbook by Slidesgo</vt:lpstr>
      <vt:lpstr>1_Doodle Sketchbook by Slidesgo</vt:lpstr>
      <vt:lpstr>7_Office Theme</vt:lpstr>
      <vt:lpstr>2_Doodle Sketchbook by Slidesgo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Chọn iêt hoặc iêc thay vào ô vuông.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Minhthangpc.VN</cp:lastModifiedBy>
  <cp:revision>77</cp:revision>
  <dcterms:created xsi:type="dcterms:W3CDTF">2021-05-27T08:02:03Z</dcterms:created>
  <dcterms:modified xsi:type="dcterms:W3CDTF">2022-02-19T23:14:49Z</dcterms:modified>
</cp:coreProperties>
</file>