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5" r:id="rId2"/>
    <p:sldId id="270" r:id="rId3"/>
    <p:sldId id="326" r:id="rId4"/>
    <p:sldId id="325" r:id="rId5"/>
    <p:sldId id="272" r:id="rId6"/>
    <p:sldId id="273" r:id="rId7"/>
    <p:sldId id="275" r:id="rId8"/>
    <p:sldId id="276" r:id="rId9"/>
    <p:sldId id="277" r:id="rId10"/>
    <p:sldId id="306" r:id="rId11"/>
    <p:sldId id="345" r:id="rId12"/>
    <p:sldId id="347" r:id="rId13"/>
    <p:sldId id="349" r:id="rId14"/>
    <p:sldId id="348" r:id="rId15"/>
    <p:sldId id="346" r:id="rId16"/>
    <p:sldId id="314" r:id="rId17"/>
    <p:sldId id="278" r:id="rId18"/>
    <p:sldId id="279" r:id="rId19"/>
    <p:sldId id="280" r:id="rId20"/>
  </p:sldIdLst>
  <p:sldSz cx="12192000" cy="6858000"/>
  <p:notesSz cx="6858000" cy="9144000"/>
  <p:embeddedFontLst>
    <p:embeddedFont>
      <p:font typeface=".VnAristote" panose="020B7200000000000000"/>
      <p:regular r:id="rId22"/>
    </p:embeddedFont>
    <p:embeddedFont>
      <p:font typeface="Bahnschrift SemiBold Condensed" panose="020B0502040204020203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Elephant" panose="02020904090505020303" pitchFamily="18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5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9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7.jpe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8700847" y="5191541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moved quietly.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move quietly.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3" descr="https://s.sachmem.vn/public/images/TA5T1SHS/U9-L2-2-3-45113e6edde3462979dbd462018190cf.jpg">
            <a:extLst>
              <a:ext uri="{FF2B5EF4-FFF2-40B4-BE49-F238E27FC236}">
                <a16:creationId xmlns:a16="http://schemas.microsoft.com/office/drawing/2014/main" id="{F2B50C5E-A775-4CEA-875E-DE7A5764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1415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49F80E-9399-44CE-8AF6-5D85F2A093DD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pythons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32295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roared loudly.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roared loud.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5T1SHS/U9-L2-2-1-11cc626c7348229df8315bb33eabbcfc.jpg">
            <a:extLst>
              <a:ext uri="{FF2B5EF4-FFF2-40B4-BE49-F238E27FC236}">
                <a16:creationId xmlns:a16="http://schemas.microsoft.com/office/drawing/2014/main" id="{BAE6A825-9989-403E-A48A-AE7CC14B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81" y="541415"/>
            <a:ext cx="3840275" cy="22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3B90D8-61A9-4E51-A46D-6D2FB919DFA9}"/>
              </a:ext>
            </a:extLst>
          </p:cNvPr>
          <p:cNvSpPr txBox="1"/>
          <p:nvPr/>
        </p:nvSpPr>
        <p:spPr>
          <a:xfrm>
            <a:off x="4255767" y="3094894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tigers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7359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424848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tigers do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424848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 tigers do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2CE3D-D206-43B1-B451-7F16C90FE9DB}"/>
              </a:ext>
            </a:extLst>
          </p:cNvPr>
          <p:cNvSpPr txBox="1"/>
          <p:nvPr/>
        </p:nvSpPr>
        <p:spPr>
          <a:xfrm>
            <a:off x="4213681" y="1409396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</p:spTree>
    <p:extLst>
      <p:ext uri="{BB962C8B-B14F-4D97-AF65-F5344CB8AC3E}">
        <p14:creationId xmlns:p14="http://schemas.microsoft.com/office/powerpoint/2010/main" val="6416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2B90D-7A5F-4F13-A668-44541441ED9B}"/>
              </a:ext>
            </a:extLst>
          </p:cNvPr>
          <p:cNvSpPr txBox="1"/>
          <p:nvPr/>
        </p:nvSpPr>
        <p:spPr>
          <a:xfrm>
            <a:off x="4250963" y="1775641"/>
            <a:ext cx="74759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peacocks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_____ there?</a:t>
            </a:r>
          </a:p>
        </p:txBody>
      </p:sp>
    </p:spTree>
    <p:extLst>
      <p:ext uri="{BB962C8B-B14F-4D97-AF65-F5344CB8AC3E}">
        <p14:creationId xmlns:p14="http://schemas.microsoft.com/office/powerpoint/2010/main" val="19538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C97FD-B239-4D09-A029-564030A80A30}"/>
              </a:ext>
            </a:extLst>
          </p:cNvPr>
          <p:cNvSpPr txBox="1"/>
          <p:nvPr/>
        </p:nvSpPr>
        <p:spPr>
          <a:xfrm>
            <a:off x="4064559" y="1659206"/>
            <a:ext cx="748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monkeys _______ fast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 was there.</a:t>
            </a:r>
          </a:p>
        </p:txBody>
      </p:sp>
    </p:spTree>
    <p:extLst>
      <p:ext uri="{BB962C8B-B14F-4D97-AF65-F5344CB8AC3E}">
        <p14:creationId xmlns:p14="http://schemas.microsoft.com/office/powerpoint/2010/main" val="30847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361" y="281600"/>
            <a:ext cx="481228" cy="48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06" y="1099596"/>
            <a:ext cx="11189650" cy="4653021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1235380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263591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4626762"/>
            <a:ext cx="365792" cy="37188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1851949" y="174777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1851949" y="375019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7014258" y="5092858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9" y="634048"/>
            <a:ext cx="11021332" cy="5568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233938"/>
            <a:ext cx="443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visit to the zoo.</a:t>
            </a:r>
          </a:p>
        </p:txBody>
      </p:sp>
    </p:spTree>
    <p:extLst>
      <p:ext uri="{BB962C8B-B14F-4D97-AF65-F5344CB8AC3E}">
        <p14:creationId xmlns:p14="http://schemas.microsoft.com/office/powerpoint/2010/main" val="376630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24995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98" y="650068"/>
            <a:ext cx="11088172" cy="56790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164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9606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1905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18898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3689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936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25209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2202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6019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65368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31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18157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35150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05314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606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01905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18898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3689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/siː/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1936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/rɔːrd/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25209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/muːvd/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42202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6019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/sɔː/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55890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/eɪt/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72142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88394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2142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9749988" y="1419549"/>
            <a:ext cx="286110" cy="26428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10176127" y="1290351"/>
            <a:ext cx="1508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9853474" y="4504929"/>
            <a:ext cx="1831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 ở</a:t>
            </a:r>
          </a:p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Quá khứ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(Ved/V2)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24872" y="3454170"/>
            <a:ext cx="288601" cy="6165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928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95131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12124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3011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259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gầm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418435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d.chuyển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5428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đi bộ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5342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nhìn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849116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65368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106"/>
          <a:stretch/>
        </p:blipFill>
        <p:spPr>
          <a:xfrm>
            <a:off x="804202" y="1033942"/>
            <a:ext cx="1366547" cy="1299723"/>
          </a:xfrm>
          <a:prstGeom prst="rect">
            <a:avLst/>
          </a:prstGeom>
        </p:spPr>
      </p:pic>
      <p:pic>
        <p:nvPicPr>
          <p:cNvPr id="1026" name="Picture 2" descr="Move icon - Free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17" y="973289"/>
            <a:ext cx="1466312" cy="14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41-1416685_walk-awa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40" y="957338"/>
            <a:ext cx="1050121" cy="14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00" y="1081852"/>
            <a:ext cx="1465036" cy="12306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64" l="10000" r="90000">
                        <a14:foregroundMark x1="36628" y1="37955" x2="66977" y2="38750"/>
                        <a14:foregroundMark x1="52209" y1="52727" x2="53488" y2="77955"/>
                        <a14:foregroundMark x1="49767" y1="67045" x2="61163" y2="78750"/>
                        <a14:foregroundMark x1="57093" y1="65795" x2="56744" y2="70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4739" y="875205"/>
            <a:ext cx="1580443" cy="16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0" grpId="0" animBg="1"/>
      <p:bldP spid="32" grpId="0" animBg="1"/>
      <p:bldP spid="3" grpId="0" animBg="1"/>
      <p:bldP spid="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099095" y="2316984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21421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18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23028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28587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148717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noisily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9095" y="627765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221421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6018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3028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8587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148717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9617" y="2956208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11943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070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13550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27639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39239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24" name="Right Arrow 23"/>
          <p:cNvSpPr/>
          <p:nvPr/>
        </p:nvSpPr>
        <p:spPr>
          <a:xfrm flipH="1">
            <a:off x="2499738" y="1240419"/>
            <a:ext cx="511391" cy="2385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/>
          <p:cNvSpPr/>
          <p:nvPr/>
        </p:nvSpPr>
        <p:spPr>
          <a:xfrm>
            <a:off x="738805" y="981153"/>
            <a:ext cx="1616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Trạng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(adv)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/>
          <p:nvPr/>
        </p:nvSpPr>
        <p:spPr>
          <a:xfrm>
            <a:off x="482720" y="2226455"/>
            <a:ext cx="25947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Đứng sau V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Bổ nghĩa cho V</a:t>
            </a:r>
          </a:p>
        </p:txBody>
      </p:sp>
      <p:pic>
        <p:nvPicPr>
          <p:cNvPr id="1026" name="Picture 2" descr="Download Keep Quiet Free Clipart HQ HQ PNG Image | FreePNG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69" y="743632"/>
            <a:ext cx="1169023" cy="14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63" y="792577"/>
            <a:ext cx="1555815" cy="1388634"/>
          </a:xfrm>
          <a:prstGeom prst="rect">
            <a:avLst/>
          </a:prstGeom>
        </p:spPr>
      </p:pic>
      <p:pic>
        <p:nvPicPr>
          <p:cNvPr id="1030" name="Picture 6" descr="Vociferous Synonym: Obnoxious | Emoji, Loud soft, Smil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28" y="-1978843"/>
            <a:ext cx="2127558" cy="14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15815" r="48495"/>
          <a:stretch/>
        </p:blipFill>
        <p:spPr>
          <a:xfrm>
            <a:off x="10034287" y="3701266"/>
            <a:ext cx="1095345" cy="1528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323" y="3701266"/>
            <a:ext cx="2146440" cy="12344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59131">
            <a:off x="4285869" y="3795391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4772"/>
          <a:stretch/>
        </p:blipFill>
        <p:spPr>
          <a:xfrm>
            <a:off x="6626280" y="3665318"/>
            <a:ext cx="1561034" cy="13955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74" y="3731149"/>
            <a:ext cx="2126202" cy="1222816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8159131">
            <a:off x="2629504" y="4003666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611" y="724937"/>
            <a:ext cx="1736946" cy="1482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659" y="1432291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678" y="1486894"/>
            <a:ext cx="90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Ầm ĩ,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1206" y="1752374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0462" y="47910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14334" y="480093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44064" y="47681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52759" y="4431598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Ồn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</a:p>
        </p:txBody>
      </p:sp>
    </p:spTree>
    <p:extLst>
      <p:ext uri="{BB962C8B-B14F-4D97-AF65-F5344CB8AC3E}">
        <p14:creationId xmlns:p14="http://schemas.microsoft.com/office/powerpoint/2010/main" val="3754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10" grpId="0"/>
      <p:bldP spid="46" grpId="0"/>
      <p:bldP spid="47" grpId="0"/>
      <p:bldP spid="55" grpId="0"/>
      <p:bldP spid="56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2522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9542" y="532737"/>
            <a:ext cx="9535467" cy="59851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2599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12327" y="5576287"/>
            <a:ext cx="508762" cy="50042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7654" y="928400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7980" y="924936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855" y="156018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0049" y="3247175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3490" y="106556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0556" y="3247175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1963" y="526019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9925" y="6057113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3662" y="5301967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0092" y="571191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216" y="608708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1" y="351078"/>
            <a:ext cx="4829637" cy="1191816"/>
          </a:xfrm>
          <a:prstGeom prst="wedgeRoundRectCallout">
            <a:avLst>
              <a:gd name="adj1" fmla="val 55789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 do when you were there?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606272" y="1674847"/>
            <a:ext cx="3428320" cy="646986"/>
          </a:xfrm>
          <a:prstGeom prst="wedgeRoundRectCallout">
            <a:avLst>
              <a:gd name="adj1" fmla="val 63002"/>
              <a:gd name="adj2" fmla="val -192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/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350048" y="2321833"/>
            <a:ext cx="2970384" cy="159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1" idx="0"/>
          </p:cNvCxnSpPr>
          <p:nvPr/>
        </p:nvCxnSpPr>
        <p:spPr>
          <a:xfrm>
            <a:off x="6320432" y="2321833"/>
            <a:ext cx="1600453" cy="157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46570" y="4317928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slowly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 loudly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261799" y="542351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quietly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65409" y="5641744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beautifully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254906" y="2321833"/>
            <a:ext cx="1065526" cy="172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320432" y="2321833"/>
            <a:ext cx="2830008" cy="81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TA5T1SHS/U9-L2-2-1-11cc626c7348229df8315bb33eabbc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" y="2722304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1SHS/U9-L2-2-2-328ce344a60fc028b1eeea7bb458756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7" y="409041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1SHS/U9-L2-2-3-45113e6edde3462979dbd462018190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1" y="3895261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1SHS/U9-L2-2-4-0d3dd5535ec6b94795011e1cf39131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40" y="278186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56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724629"/>
            <a:ext cx="576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về con vật yêu thích: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6016" y="24432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941307" y="1776913"/>
            <a:ext cx="7681831" cy="578882"/>
          </a:xfrm>
          <a:prstGeom prst="wedgeRoundRectCallout">
            <a:avLst>
              <a:gd name="adj1" fmla="val 4066"/>
              <a:gd name="adj2" fmla="val 805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favourite animals at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71707" y="2558792"/>
            <a:ext cx="4215828" cy="578882"/>
          </a:xfrm>
          <a:prstGeom prst="wedgeRoundRectCallout">
            <a:avLst>
              <a:gd name="adj1" fmla="val -59584"/>
              <a:gd name="adj2" fmla="val 7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 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8869" y="2609670"/>
            <a:ext cx="226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con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77" y="2462897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48284" y="2588623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7" y="3778902"/>
            <a:ext cx="596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các con vật đã làm gì?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60235" y="4426525"/>
            <a:ext cx="4782307" cy="1055608"/>
          </a:xfrm>
          <a:prstGeom prst="wedgeRoundRectCallout">
            <a:avLst>
              <a:gd name="adj1" fmla="val -39362"/>
              <a:gd name="adj2" fmla="val 6121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________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7136493" y="5160592"/>
            <a:ext cx="4713398" cy="578882"/>
          </a:xfrm>
          <a:prstGeom prst="wedgeRoundRectCallout">
            <a:avLst>
              <a:gd name="adj1" fmla="val -54209"/>
              <a:gd name="adj2" fmla="val 495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_________________.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5261" y="5203328"/>
            <a:ext cx="343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hoạt động chúng đã làm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641" y="5599402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8674" y="5739474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07365" y="1284668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(Con vật mà bạn yêu thích ở sở thú là gì?)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940" y="311727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(Chúng là ____________)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5351" y="5606536"/>
            <a:ext cx="334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(Các con _____ đã làm gì </a:t>
            </a:r>
          </a:p>
          <a:p>
            <a:r>
              <a:rPr lang="en-US" sz="2400">
                <a:solidFill>
                  <a:srgbClr val="FF0066"/>
                </a:solidFill>
              </a:rPr>
              <a:t>khi bạn ở đó.)</a:t>
            </a:r>
          </a:p>
        </p:txBody>
      </p:sp>
    </p:spTree>
    <p:extLst>
      <p:ext uri="{BB962C8B-B14F-4D97-AF65-F5344CB8AC3E}">
        <p14:creationId xmlns:p14="http://schemas.microsoft.com/office/powerpoint/2010/main" val="49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681" y="1467243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your favourite animals at the zoo?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99527" y="1518521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They're 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77522" y="366522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the ________ do when you were there?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79723" y="3690407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62358" y="2838172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52" y="2718806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7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409</Words>
  <Application>Microsoft Office PowerPoint</Application>
  <PresentationFormat>Widescreen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Bahnschrift SemiBold Condensed</vt:lpstr>
      <vt:lpstr>Cambria</vt:lpstr>
      <vt:lpstr>Arial</vt:lpstr>
      <vt:lpstr>.VnAristote</vt:lpstr>
      <vt:lpstr>Wingdings</vt:lpstr>
      <vt:lpstr>Century Gothic</vt:lpstr>
      <vt:lpstr>Calibri Light</vt:lpstr>
      <vt:lpstr>Calibri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71</cp:revision>
  <dcterms:created xsi:type="dcterms:W3CDTF">2021-05-24T07:54:15Z</dcterms:created>
  <dcterms:modified xsi:type="dcterms:W3CDTF">2024-01-01T15:43:14Z</dcterms:modified>
</cp:coreProperties>
</file>