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307" r:id="rId3"/>
    <p:sldId id="367" r:id="rId4"/>
    <p:sldId id="428" r:id="rId5"/>
    <p:sldId id="429" r:id="rId6"/>
    <p:sldId id="368" r:id="rId7"/>
    <p:sldId id="261" r:id="rId8"/>
    <p:sldId id="318" r:id="rId9"/>
    <p:sldId id="427" r:id="rId10"/>
    <p:sldId id="266" r:id="rId11"/>
    <p:sldId id="319" r:id="rId12"/>
    <p:sldId id="321" r:id="rId13"/>
    <p:sldId id="313" r:id="rId14"/>
    <p:sldId id="322" r:id="rId15"/>
    <p:sldId id="299" r:id="rId16"/>
    <p:sldId id="324" r:id="rId17"/>
    <p:sldId id="306" r:id="rId18"/>
    <p:sldId id="317" r:id="rId19"/>
    <p:sldId id="430" r:id="rId20"/>
    <p:sldId id="25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66CC"/>
    <a:srgbClr val="CCFFCC"/>
    <a:srgbClr val="690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0" autoAdjust="0"/>
    <p:restoredTop sz="94660"/>
  </p:normalViewPr>
  <p:slideViewPr>
    <p:cSldViewPr>
      <p:cViewPr varScale="1">
        <p:scale>
          <a:sx n="73" d="100"/>
          <a:sy n="73" d="100"/>
        </p:scale>
        <p:origin x="139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FC15-A477-4C11-9EBB-8AB354CE736F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87CD-E1CF-4393-A809-0414390A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8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2800;g99f2f57a71_0_217:notes">
            <a:extLst>
              <a:ext uri="{FF2B5EF4-FFF2-40B4-BE49-F238E27FC236}">
                <a16:creationId xmlns:a16="http://schemas.microsoft.com/office/drawing/2014/main" id="{27D44A1A-FA38-4349-A9DF-460E0189AB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Google Shape;2801;g99f2f57a71_0_217:notes">
            <a:extLst>
              <a:ext uri="{FF2B5EF4-FFF2-40B4-BE49-F238E27FC236}">
                <a16:creationId xmlns:a16="http://schemas.microsoft.com/office/drawing/2014/main" id="{2231C68E-4231-4C85-AF50-1BE68366B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1;p13">
            <a:extLst>
              <a:ext uri="{FF2B5EF4-FFF2-40B4-BE49-F238E27FC236}">
                <a16:creationId xmlns:a16="http://schemas.microsoft.com/office/drawing/2014/main" id="{AC595755-1A12-4307-9BAA-6A3810310D1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690563" y="-1785938"/>
            <a:ext cx="3300413" cy="4456113"/>
          </a:xfrm>
          <a:custGeom>
            <a:avLst/>
            <a:gdLst>
              <a:gd name="T0" fmla="*/ 2143488192 w 42254"/>
              <a:gd name="T1" fmla="*/ 29090636 h 57037"/>
              <a:gd name="T2" fmla="*/ 682408854 w 42254"/>
              <a:gd name="T3" fmla="*/ 182643444 h 57037"/>
              <a:gd name="T4" fmla="*/ 355974935 w 42254"/>
              <a:gd name="T5" fmla="*/ 2147483646 h 57037"/>
              <a:gd name="T6" fmla="*/ 211582609 w 42254"/>
              <a:gd name="T7" fmla="*/ 2147483646 h 57037"/>
              <a:gd name="T8" fmla="*/ 163451833 w 42254"/>
              <a:gd name="T9" fmla="*/ 2147483646 h 57037"/>
              <a:gd name="T10" fmla="*/ 86731798 w 42254"/>
              <a:gd name="T11" fmla="*/ 2147483646 h 57037"/>
              <a:gd name="T12" fmla="*/ 0 w 42254"/>
              <a:gd name="T13" fmla="*/ 2147483646 h 57037"/>
              <a:gd name="T14" fmla="*/ 10005671 w 42254"/>
              <a:gd name="T15" fmla="*/ 2147483646 h 57037"/>
              <a:gd name="T16" fmla="*/ 67666199 w 42254"/>
              <a:gd name="T17" fmla="*/ 2147483646 h 57037"/>
              <a:gd name="T18" fmla="*/ 144392327 w 42254"/>
              <a:gd name="T19" fmla="*/ 2147483646 h 57037"/>
              <a:gd name="T20" fmla="*/ 384570365 w 42254"/>
              <a:gd name="T21" fmla="*/ 2147483646 h 57037"/>
              <a:gd name="T22" fmla="*/ 1009318691 w 42254"/>
              <a:gd name="T23" fmla="*/ 2147483646 h 57037"/>
              <a:gd name="T24" fmla="*/ 1663132193 w 42254"/>
              <a:gd name="T25" fmla="*/ 2147483646 h 57037"/>
              <a:gd name="T26" fmla="*/ 2147483646 w 42254"/>
              <a:gd name="T27" fmla="*/ 2147483646 h 57037"/>
              <a:gd name="T28" fmla="*/ 2147483646 w 42254"/>
              <a:gd name="T29" fmla="*/ 2147483646 h 57037"/>
              <a:gd name="T30" fmla="*/ 2147483646 w 42254"/>
              <a:gd name="T31" fmla="*/ 2147483646 h 57037"/>
              <a:gd name="T32" fmla="*/ 2147483646 w 42254"/>
              <a:gd name="T33" fmla="*/ 2147483646 h 57037"/>
              <a:gd name="T34" fmla="*/ 2147483646 w 42254"/>
              <a:gd name="T35" fmla="*/ 2147483646 h 57037"/>
              <a:gd name="T36" fmla="*/ 2147483646 w 42254"/>
              <a:gd name="T37" fmla="*/ 2147483646 h 57037"/>
              <a:gd name="T38" fmla="*/ 2147483646 w 42254"/>
              <a:gd name="T39" fmla="*/ 2147483646 h 57037"/>
              <a:gd name="T40" fmla="*/ 2147483646 w 42254"/>
              <a:gd name="T41" fmla="*/ 2147483646 h 57037"/>
              <a:gd name="T42" fmla="*/ 2147483646 w 42254"/>
              <a:gd name="T43" fmla="*/ 2147483646 h 57037"/>
              <a:gd name="T44" fmla="*/ 2147483646 w 42254"/>
              <a:gd name="T45" fmla="*/ 2147483646 h 57037"/>
              <a:gd name="T46" fmla="*/ 2147483646 w 42254"/>
              <a:gd name="T47" fmla="*/ 2147483646 h 57037"/>
              <a:gd name="T48" fmla="*/ 2147483646 w 42254"/>
              <a:gd name="T49" fmla="*/ 2147483646 h 57037"/>
              <a:gd name="T50" fmla="*/ 2147483646 w 42254"/>
              <a:gd name="T51" fmla="*/ 2147483646 h 57037"/>
              <a:gd name="T52" fmla="*/ 2147483646 w 42254"/>
              <a:gd name="T53" fmla="*/ 2147483646 h 57037"/>
              <a:gd name="T54" fmla="*/ 2147483646 w 42254"/>
              <a:gd name="T55" fmla="*/ 2147483646 h 57037"/>
              <a:gd name="T56" fmla="*/ 2147483646 w 42254"/>
              <a:gd name="T57" fmla="*/ 2147483646 h 57037"/>
              <a:gd name="T58" fmla="*/ 2147483646 w 42254"/>
              <a:gd name="T59" fmla="*/ 2147483646 h 57037"/>
              <a:gd name="T60" fmla="*/ 2147483646 w 42254"/>
              <a:gd name="T61" fmla="*/ 2147483646 h 57037"/>
              <a:gd name="T62" fmla="*/ 2147483646 w 42254"/>
              <a:gd name="T63" fmla="*/ 2147483646 h 57037"/>
              <a:gd name="T64" fmla="*/ 2147483646 w 42254"/>
              <a:gd name="T65" fmla="*/ 2147483646 h 57037"/>
              <a:gd name="T66" fmla="*/ 2147483646 w 42254"/>
              <a:gd name="T67" fmla="*/ 2147483646 h 57037"/>
              <a:gd name="T68" fmla="*/ 2147483646 w 42254"/>
              <a:gd name="T69" fmla="*/ 2147483646 h 57037"/>
              <a:gd name="T70" fmla="*/ 2147483646 w 42254"/>
              <a:gd name="T71" fmla="*/ 2147483646 h 57037"/>
              <a:gd name="T72" fmla="*/ 2147483646 w 42254"/>
              <a:gd name="T73" fmla="*/ 2147483646 h 57037"/>
              <a:gd name="T74" fmla="*/ 2147483646 w 42254"/>
              <a:gd name="T75" fmla="*/ 2147483646 h 57037"/>
              <a:gd name="T76" fmla="*/ 2147483646 w 42254"/>
              <a:gd name="T77" fmla="*/ 2147483646 h 57037"/>
              <a:gd name="T78" fmla="*/ 2147483646 w 42254"/>
              <a:gd name="T79" fmla="*/ 2147483646 h 57037"/>
              <a:gd name="T80" fmla="*/ 2147483646 w 42254"/>
              <a:gd name="T81" fmla="*/ 2147483646 h 57037"/>
              <a:gd name="T82" fmla="*/ 2147483646 w 42254"/>
              <a:gd name="T83" fmla="*/ 2147483646 h 57037"/>
              <a:gd name="T84" fmla="*/ 2147483646 w 42254"/>
              <a:gd name="T85" fmla="*/ 2147483646 h 57037"/>
              <a:gd name="T86" fmla="*/ 2147483646 w 42254"/>
              <a:gd name="T87" fmla="*/ 2147483646 h 57037"/>
              <a:gd name="T88" fmla="*/ 2147483646 w 42254"/>
              <a:gd name="T89" fmla="*/ 2147483646 h 57037"/>
              <a:gd name="T90" fmla="*/ 2147483646 w 42254"/>
              <a:gd name="T91" fmla="*/ 2147483646 h 57037"/>
              <a:gd name="T92" fmla="*/ 2147483646 w 42254"/>
              <a:gd name="T93" fmla="*/ 2147483646 h 57037"/>
              <a:gd name="T94" fmla="*/ 2147483646 w 42254"/>
              <a:gd name="T95" fmla="*/ 2147483646 h 57037"/>
              <a:gd name="T96" fmla="*/ 2147483646 w 42254"/>
              <a:gd name="T97" fmla="*/ 2147483646 h 57037"/>
              <a:gd name="T98" fmla="*/ 2147483646 w 42254"/>
              <a:gd name="T99" fmla="*/ 2147483646 h 57037"/>
              <a:gd name="T100" fmla="*/ 2147483646 w 42254"/>
              <a:gd name="T101" fmla="*/ 2147483646 h 57037"/>
              <a:gd name="T102" fmla="*/ 2147483646 w 42254"/>
              <a:gd name="T103" fmla="*/ 1846436911 h 57037"/>
              <a:gd name="T104" fmla="*/ 2147483646 w 42254"/>
              <a:gd name="T105" fmla="*/ 1384826121 h 57037"/>
              <a:gd name="T106" fmla="*/ 2147483646 w 42254"/>
              <a:gd name="T107" fmla="*/ 971380367 h 57037"/>
              <a:gd name="T108" fmla="*/ 2147483646 w 42254"/>
              <a:gd name="T109" fmla="*/ 634714026 h 57037"/>
              <a:gd name="T110" fmla="*/ 2147483646 w 42254"/>
              <a:gd name="T111" fmla="*/ 384831300 h 57037"/>
              <a:gd name="T112" fmla="*/ 2147483646 w 42254"/>
              <a:gd name="T113" fmla="*/ 192177559 h 57037"/>
              <a:gd name="T114" fmla="*/ 2147483646 w 42254"/>
              <a:gd name="T115" fmla="*/ 76773396 h 57037"/>
              <a:gd name="T116" fmla="*/ 2147483646 w 42254"/>
              <a:gd name="T117" fmla="*/ 19074323 h 570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16" name="Google Shape;662;p13">
            <a:extLst>
              <a:ext uri="{FF2B5EF4-FFF2-40B4-BE49-F238E27FC236}">
                <a16:creationId xmlns:a16="http://schemas.microsoft.com/office/drawing/2014/main" id="{D2C8FB26-8E94-492D-8433-9F7D78141E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544513" y="4598988"/>
            <a:ext cx="3816351" cy="2260600"/>
            <a:chOff x="238125" y="3383650"/>
            <a:chExt cx="1287775" cy="762900"/>
          </a:xfrm>
        </p:grpSpPr>
        <p:sp>
          <p:nvSpPr>
            <p:cNvPr id="17" name="Google Shape;663;p13">
              <a:extLst>
                <a:ext uri="{FF2B5EF4-FFF2-40B4-BE49-F238E27FC236}">
                  <a16:creationId xmlns:a16="http://schemas.microsoft.com/office/drawing/2014/main" id="{8E2B645B-EF05-4B99-91C1-F7DE2EA0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25" y="3383650"/>
              <a:ext cx="927775" cy="557175"/>
            </a:xfrm>
            <a:custGeom>
              <a:avLst/>
              <a:gdLst>
                <a:gd name="T0" fmla="*/ 0 w 37111"/>
                <a:gd name="T1" fmla="*/ 1578125 h 22287"/>
                <a:gd name="T2" fmla="*/ 33093750 w 37111"/>
                <a:gd name="T3" fmla="*/ 3781250 h 22287"/>
                <a:gd name="T4" fmla="*/ 63984375 w 37111"/>
                <a:gd name="T5" fmla="*/ 7250000 h 22287"/>
                <a:gd name="T6" fmla="*/ 92031250 w 37111"/>
                <a:gd name="T7" fmla="*/ 11343750 h 22287"/>
                <a:gd name="T8" fmla="*/ 117546875 w 37111"/>
                <a:gd name="T9" fmla="*/ 16078125 h 22287"/>
                <a:gd name="T10" fmla="*/ 141187500 w 37111"/>
                <a:gd name="T11" fmla="*/ 22062500 h 22287"/>
                <a:gd name="T12" fmla="*/ 162609375 w 37111"/>
                <a:gd name="T13" fmla="*/ 28671875 h 22287"/>
                <a:gd name="T14" fmla="*/ 182156250 w 37111"/>
                <a:gd name="T15" fmla="*/ 36562500 h 22287"/>
                <a:gd name="T16" fmla="*/ 199484375 w 37111"/>
                <a:gd name="T17" fmla="*/ 45062500 h 22287"/>
                <a:gd name="T18" fmla="*/ 215562500 w 37111"/>
                <a:gd name="T19" fmla="*/ 54828125 h 22287"/>
                <a:gd name="T20" fmla="*/ 230062500 w 37111"/>
                <a:gd name="T21" fmla="*/ 65546875 h 22287"/>
                <a:gd name="T22" fmla="*/ 242984375 w 37111"/>
                <a:gd name="T23" fmla="*/ 77203125 h 22287"/>
                <a:gd name="T24" fmla="*/ 254640625 w 37111"/>
                <a:gd name="T25" fmla="*/ 90125000 h 22287"/>
                <a:gd name="T26" fmla="*/ 265343750 w 37111"/>
                <a:gd name="T27" fmla="*/ 104000000 h 22287"/>
                <a:gd name="T28" fmla="*/ 275125000 w 37111"/>
                <a:gd name="T29" fmla="*/ 119125000 h 22287"/>
                <a:gd name="T30" fmla="*/ 283937500 w 37111"/>
                <a:gd name="T31" fmla="*/ 135187500 h 22287"/>
                <a:gd name="T32" fmla="*/ 292453125 w 37111"/>
                <a:gd name="T33" fmla="*/ 152531250 h 22287"/>
                <a:gd name="T34" fmla="*/ 309156250 w 37111"/>
                <a:gd name="T35" fmla="*/ 192859375 h 22287"/>
                <a:gd name="T36" fmla="*/ 322703125 w 37111"/>
                <a:gd name="T37" fmla="*/ 224375000 h 22287"/>
                <a:gd name="T38" fmla="*/ 332156250 w 37111"/>
                <a:gd name="T39" fmla="*/ 244859375 h 22287"/>
                <a:gd name="T40" fmla="*/ 342875000 w 37111"/>
                <a:gd name="T41" fmla="*/ 265031250 h 22287"/>
                <a:gd name="T42" fmla="*/ 354843750 w 37111"/>
                <a:gd name="T43" fmla="*/ 283625000 h 22287"/>
                <a:gd name="T44" fmla="*/ 368406250 w 37111"/>
                <a:gd name="T45" fmla="*/ 300953125 h 22287"/>
                <a:gd name="T46" fmla="*/ 379437500 w 37111"/>
                <a:gd name="T47" fmla="*/ 312609375 h 22287"/>
                <a:gd name="T48" fmla="*/ 387625000 w 37111"/>
                <a:gd name="T49" fmla="*/ 319546875 h 22287"/>
                <a:gd name="T50" fmla="*/ 396125000 w 37111"/>
                <a:gd name="T51" fmla="*/ 325843750 h 22287"/>
                <a:gd name="T52" fmla="*/ 405265625 w 37111"/>
                <a:gd name="T53" fmla="*/ 331515625 h 22287"/>
                <a:gd name="T54" fmla="*/ 415046875 w 37111"/>
                <a:gd name="T55" fmla="*/ 336562500 h 22287"/>
                <a:gd name="T56" fmla="*/ 425437500 w 37111"/>
                <a:gd name="T57" fmla="*/ 340656250 h 22287"/>
                <a:gd name="T58" fmla="*/ 436468750 w 37111"/>
                <a:gd name="T59" fmla="*/ 344125000 h 22287"/>
                <a:gd name="T60" fmla="*/ 448125000 w 37111"/>
                <a:gd name="T61" fmla="*/ 346328125 h 22287"/>
                <a:gd name="T62" fmla="*/ 460421875 w 37111"/>
                <a:gd name="T63" fmla="*/ 347906250 h 22287"/>
                <a:gd name="T64" fmla="*/ 480593750 w 37111"/>
                <a:gd name="T65" fmla="*/ 348218750 h 22287"/>
                <a:gd name="T66" fmla="*/ 494765625 w 37111"/>
                <a:gd name="T67" fmla="*/ 346968750 h 22287"/>
                <a:gd name="T68" fmla="*/ 510218750 w 37111"/>
                <a:gd name="T69" fmla="*/ 344765625 h 22287"/>
                <a:gd name="T70" fmla="*/ 526281250 w 37111"/>
                <a:gd name="T71" fmla="*/ 341296875 h 22287"/>
                <a:gd name="T72" fmla="*/ 542984375 w 37111"/>
                <a:gd name="T73" fmla="*/ 336562500 h 22287"/>
                <a:gd name="T74" fmla="*/ 560953125 w 37111"/>
                <a:gd name="T75" fmla="*/ 330578125 h 22287"/>
                <a:gd name="T76" fmla="*/ 579859375 w 37111"/>
                <a:gd name="T77" fmla="*/ 323015625 h 222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64;p13">
              <a:extLst>
                <a:ext uri="{FF2B5EF4-FFF2-40B4-BE49-F238E27FC236}">
                  <a16:creationId xmlns:a16="http://schemas.microsoft.com/office/drawing/2014/main" id="{7657C5E4-6A57-4082-880B-B94509A1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3425500"/>
              <a:ext cx="780025" cy="218350"/>
            </a:xfrm>
            <a:custGeom>
              <a:avLst/>
              <a:gdLst>
                <a:gd name="T0" fmla="*/ 189390625 w 31201"/>
                <a:gd name="T1" fmla="*/ 625000 h 8734"/>
                <a:gd name="T2" fmla="*/ 158203125 w 31201"/>
                <a:gd name="T3" fmla="*/ 3156250 h 8734"/>
                <a:gd name="T4" fmla="*/ 127000000 w 31201"/>
                <a:gd name="T5" fmla="*/ 7875000 h 8734"/>
                <a:gd name="T6" fmla="*/ 74375000 w 31201"/>
                <a:gd name="T7" fmla="*/ 19218750 h 8734"/>
                <a:gd name="T8" fmla="*/ 38765625 w 31201"/>
                <a:gd name="T9" fmla="*/ 30250000 h 8734"/>
                <a:gd name="T10" fmla="*/ 21750000 w 31201"/>
                <a:gd name="T11" fmla="*/ 40015625 h 8734"/>
                <a:gd name="T12" fmla="*/ 9765625 w 31201"/>
                <a:gd name="T13" fmla="*/ 51687500 h 8734"/>
                <a:gd name="T14" fmla="*/ 2515625 w 31201"/>
                <a:gd name="T15" fmla="*/ 64281250 h 8734"/>
                <a:gd name="T16" fmla="*/ 0 w 31201"/>
                <a:gd name="T17" fmla="*/ 76890625 h 8734"/>
                <a:gd name="T18" fmla="*/ 1890625 w 31201"/>
                <a:gd name="T19" fmla="*/ 88546875 h 8734"/>
                <a:gd name="T20" fmla="*/ 7562500 w 31201"/>
                <a:gd name="T21" fmla="*/ 98640625 h 8734"/>
                <a:gd name="T22" fmla="*/ 17328125 w 31201"/>
                <a:gd name="T23" fmla="*/ 106203125 h 8734"/>
                <a:gd name="T24" fmla="*/ 30890625 w 31201"/>
                <a:gd name="T25" fmla="*/ 110296875 h 8734"/>
                <a:gd name="T26" fmla="*/ 47578125 w 31201"/>
                <a:gd name="T27" fmla="*/ 110296875 h 8734"/>
                <a:gd name="T28" fmla="*/ 67437500 w 31201"/>
                <a:gd name="T29" fmla="*/ 104937500 h 8734"/>
                <a:gd name="T30" fmla="*/ 109671875 w 31201"/>
                <a:gd name="T31" fmla="*/ 89812500 h 8734"/>
                <a:gd name="T32" fmla="*/ 150640625 w 31201"/>
                <a:gd name="T33" fmla="*/ 78156250 h 8734"/>
                <a:gd name="T34" fmla="*/ 191921875 w 31201"/>
                <a:gd name="T35" fmla="*/ 69953125 h 8734"/>
                <a:gd name="T36" fmla="*/ 234468750 w 31201"/>
                <a:gd name="T37" fmla="*/ 65546875 h 8734"/>
                <a:gd name="T38" fmla="*/ 279531250 w 31201"/>
                <a:gd name="T39" fmla="*/ 65859375 h 8734"/>
                <a:gd name="T40" fmla="*/ 311031250 w 31201"/>
                <a:gd name="T41" fmla="*/ 69328125 h 8734"/>
                <a:gd name="T42" fmla="*/ 333406250 w 31201"/>
                <a:gd name="T43" fmla="*/ 75000000 h 8734"/>
                <a:gd name="T44" fmla="*/ 354218750 w 31201"/>
                <a:gd name="T45" fmla="*/ 82875000 h 8734"/>
                <a:gd name="T46" fmla="*/ 380046875 w 31201"/>
                <a:gd name="T47" fmla="*/ 95796875 h 8734"/>
                <a:gd name="T48" fmla="*/ 414093750 w 31201"/>
                <a:gd name="T49" fmla="*/ 115968750 h 8734"/>
                <a:gd name="T50" fmla="*/ 438671875 w 31201"/>
                <a:gd name="T51" fmla="*/ 129515625 h 8734"/>
                <a:gd name="T52" fmla="*/ 451593750 w 31201"/>
                <a:gd name="T53" fmla="*/ 134562500 h 8734"/>
                <a:gd name="T54" fmla="*/ 463562500 w 31201"/>
                <a:gd name="T55" fmla="*/ 136453125 h 8734"/>
                <a:gd name="T56" fmla="*/ 474593750 w 31201"/>
                <a:gd name="T57" fmla="*/ 134250000 h 8734"/>
                <a:gd name="T58" fmla="*/ 482781250 w 31201"/>
                <a:gd name="T59" fmla="*/ 129203125 h 8734"/>
                <a:gd name="T60" fmla="*/ 486890625 w 31201"/>
                <a:gd name="T61" fmla="*/ 122265625 h 8734"/>
                <a:gd name="T62" fmla="*/ 487515625 w 31201"/>
                <a:gd name="T63" fmla="*/ 114078125 h 8734"/>
                <a:gd name="T64" fmla="*/ 484359375 w 31201"/>
                <a:gd name="T65" fmla="*/ 104937500 h 8734"/>
                <a:gd name="T66" fmla="*/ 477750000 w 31201"/>
                <a:gd name="T67" fmla="*/ 94859375 h 8734"/>
                <a:gd name="T68" fmla="*/ 468609375 w 31201"/>
                <a:gd name="T69" fmla="*/ 84453125 h 8734"/>
                <a:gd name="T70" fmla="*/ 442140625 w 31201"/>
                <a:gd name="T71" fmla="*/ 63343750 h 8734"/>
                <a:gd name="T72" fmla="*/ 407468750 w 31201"/>
                <a:gd name="T73" fmla="*/ 43796875 h 8734"/>
                <a:gd name="T74" fmla="*/ 371546875 w 31201"/>
                <a:gd name="T75" fmla="*/ 29000000 h 8734"/>
                <a:gd name="T76" fmla="*/ 338140625 w 31201"/>
                <a:gd name="T77" fmla="*/ 17968750 h 8734"/>
                <a:gd name="T78" fmla="*/ 305359375 w 31201"/>
                <a:gd name="T79" fmla="*/ 9765625 h 8734"/>
                <a:gd name="T80" fmla="*/ 273218750 w 31201"/>
                <a:gd name="T81" fmla="*/ 4093750 h 8734"/>
                <a:gd name="T82" fmla="*/ 241703125 w 31201"/>
                <a:gd name="T83" fmla="*/ 953125 h 8734"/>
                <a:gd name="T84" fmla="*/ 210203125 w 31201"/>
                <a:gd name="T85" fmla="*/ 0 h 8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lnTo>
                    <a:pt x="134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5;p13">
              <a:extLst>
                <a:ext uri="{FF2B5EF4-FFF2-40B4-BE49-F238E27FC236}">
                  <a16:creationId xmlns:a16="http://schemas.microsoft.com/office/drawing/2014/main" id="{6D2177AE-BAC9-4690-A295-350C30B4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700" y="3869200"/>
              <a:ext cx="392825" cy="277350"/>
            </a:xfrm>
            <a:custGeom>
              <a:avLst/>
              <a:gdLst>
                <a:gd name="T0" fmla="*/ 11359375 w 15713"/>
                <a:gd name="T1" fmla="*/ 328125 h 11094"/>
                <a:gd name="T2" fmla="*/ 6000000 w 15713"/>
                <a:gd name="T3" fmla="*/ 2218750 h 11094"/>
                <a:gd name="T4" fmla="*/ 2531250 w 15713"/>
                <a:gd name="T5" fmla="*/ 6000000 h 11094"/>
                <a:gd name="T6" fmla="*/ 640625 w 15713"/>
                <a:gd name="T7" fmla="*/ 11031250 h 11094"/>
                <a:gd name="T8" fmla="*/ 15625 w 15713"/>
                <a:gd name="T9" fmla="*/ 17656250 h 11094"/>
                <a:gd name="T10" fmla="*/ 953125 w 15713"/>
                <a:gd name="T11" fmla="*/ 25218750 h 11094"/>
                <a:gd name="T12" fmla="*/ 3171875 w 15713"/>
                <a:gd name="T13" fmla="*/ 33718750 h 11094"/>
                <a:gd name="T14" fmla="*/ 6953125 w 15713"/>
                <a:gd name="T15" fmla="*/ 43187500 h 11094"/>
                <a:gd name="T16" fmla="*/ 11671875 w 15713"/>
                <a:gd name="T17" fmla="*/ 53578125 h 11094"/>
                <a:gd name="T18" fmla="*/ 17656250 w 15713"/>
                <a:gd name="T19" fmla="*/ 64296875 h 11094"/>
                <a:gd name="T20" fmla="*/ 24593750 w 15713"/>
                <a:gd name="T21" fmla="*/ 75328125 h 11094"/>
                <a:gd name="T22" fmla="*/ 37203125 w 15713"/>
                <a:gd name="T23" fmla="*/ 92031250 h 11094"/>
                <a:gd name="T24" fmla="*/ 46968750 w 15713"/>
                <a:gd name="T25" fmla="*/ 103375000 h 11094"/>
                <a:gd name="T26" fmla="*/ 57375000 w 15713"/>
                <a:gd name="T27" fmla="*/ 114406250 h 11094"/>
                <a:gd name="T28" fmla="*/ 68718750 w 15713"/>
                <a:gd name="T29" fmla="*/ 125109375 h 11094"/>
                <a:gd name="T30" fmla="*/ 80375000 w 15713"/>
                <a:gd name="T31" fmla="*/ 135203125 h 11094"/>
                <a:gd name="T32" fmla="*/ 92031250 w 15713"/>
                <a:gd name="T33" fmla="*/ 144015625 h 11094"/>
                <a:gd name="T34" fmla="*/ 103062500 w 15713"/>
                <a:gd name="T35" fmla="*/ 151265625 h 11094"/>
                <a:gd name="T36" fmla="*/ 113468750 w 15713"/>
                <a:gd name="T37" fmla="*/ 157265625 h 11094"/>
                <a:gd name="T38" fmla="*/ 123546875 w 15713"/>
                <a:gd name="T39" fmla="*/ 162296875 h 11094"/>
                <a:gd name="T40" fmla="*/ 133000000 w 15713"/>
                <a:gd name="T41" fmla="*/ 166078125 h 11094"/>
                <a:gd name="T42" fmla="*/ 146875000 w 15713"/>
                <a:gd name="T43" fmla="*/ 170171875 h 11094"/>
                <a:gd name="T44" fmla="*/ 164203125 w 15713"/>
                <a:gd name="T45" fmla="*/ 172703125 h 11094"/>
                <a:gd name="T46" fmla="*/ 180593750 w 15713"/>
                <a:gd name="T47" fmla="*/ 173015625 h 11094"/>
                <a:gd name="T48" fmla="*/ 196656250 w 15713"/>
                <a:gd name="T49" fmla="*/ 171750000 h 11094"/>
                <a:gd name="T50" fmla="*/ 220296875 w 15713"/>
                <a:gd name="T51" fmla="*/ 168921875 h 11094"/>
                <a:gd name="T52" fmla="*/ 227546875 w 15713"/>
                <a:gd name="T53" fmla="*/ 167656250 h 11094"/>
                <a:gd name="T54" fmla="*/ 233531250 w 15713"/>
                <a:gd name="T55" fmla="*/ 165453125 h 11094"/>
                <a:gd name="T56" fmla="*/ 238250000 w 15713"/>
                <a:gd name="T57" fmla="*/ 162609375 h 11094"/>
                <a:gd name="T58" fmla="*/ 241718750 w 15713"/>
                <a:gd name="T59" fmla="*/ 159468750 h 11094"/>
                <a:gd name="T60" fmla="*/ 243921875 w 15713"/>
                <a:gd name="T61" fmla="*/ 155687500 h 11094"/>
                <a:gd name="T62" fmla="*/ 245187500 w 15713"/>
                <a:gd name="T63" fmla="*/ 151906250 h 11094"/>
                <a:gd name="T64" fmla="*/ 245187500 w 15713"/>
                <a:gd name="T65" fmla="*/ 148125000 h 11094"/>
                <a:gd name="T66" fmla="*/ 244250000 w 15713"/>
                <a:gd name="T67" fmla="*/ 144015625 h 11094"/>
                <a:gd name="T68" fmla="*/ 242031250 w 15713"/>
                <a:gd name="T69" fmla="*/ 140234375 h 11094"/>
                <a:gd name="T70" fmla="*/ 238890625 w 15713"/>
                <a:gd name="T71" fmla="*/ 136781250 h 11094"/>
                <a:gd name="T72" fmla="*/ 234796875 w 15713"/>
                <a:gd name="T73" fmla="*/ 133625000 h 11094"/>
                <a:gd name="T74" fmla="*/ 229437500 w 15713"/>
                <a:gd name="T75" fmla="*/ 130781250 h 11094"/>
                <a:gd name="T76" fmla="*/ 223453125 w 15713"/>
                <a:gd name="T77" fmla="*/ 128890625 h 11094"/>
                <a:gd name="T78" fmla="*/ 216515625 w 15713"/>
                <a:gd name="T79" fmla="*/ 127640625 h 11094"/>
                <a:gd name="T80" fmla="*/ 208640625 w 15713"/>
                <a:gd name="T81" fmla="*/ 127328125 h 11094"/>
                <a:gd name="T82" fmla="*/ 199812500 w 15713"/>
                <a:gd name="T83" fmla="*/ 127953125 h 11094"/>
                <a:gd name="T84" fmla="*/ 179328125 w 15713"/>
                <a:gd name="T85" fmla="*/ 129843750 h 11094"/>
                <a:gd name="T86" fmla="*/ 161671875 w 15713"/>
                <a:gd name="T87" fmla="*/ 129843750 h 11094"/>
                <a:gd name="T88" fmla="*/ 149390625 w 15713"/>
                <a:gd name="T89" fmla="*/ 128890625 h 11094"/>
                <a:gd name="T90" fmla="*/ 136468750 w 15713"/>
                <a:gd name="T91" fmla="*/ 127000000 h 11094"/>
                <a:gd name="T92" fmla="*/ 123234375 w 15713"/>
                <a:gd name="T93" fmla="*/ 123546875 h 11094"/>
                <a:gd name="T94" fmla="*/ 110000000 w 15713"/>
                <a:gd name="T95" fmla="*/ 119125000 h 11094"/>
                <a:gd name="T96" fmla="*/ 97078125 w 15713"/>
                <a:gd name="T97" fmla="*/ 112828125 h 11094"/>
                <a:gd name="T98" fmla="*/ 84156250 w 15713"/>
                <a:gd name="T99" fmla="*/ 104953125 h 11094"/>
                <a:gd name="T100" fmla="*/ 71546875 w 15713"/>
                <a:gd name="T101" fmla="*/ 95500000 h 11094"/>
                <a:gd name="T102" fmla="*/ 59890625 w 15713"/>
                <a:gd name="T103" fmla="*/ 83515625 h 11094"/>
                <a:gd name="T104" fmla="*/ 48546875 w 15713"/>
                <a:gd name="T105" fmla="*/ 69343750 h 11094"/>
                <a:gd name="T106" fmla="*/ 38453125 w 15713"/>
                <a:gd name="T107" fmla="*/ 52953125 h 11094"/>
                <a:gd name="T108" fmla="*/ 29328125 w 15713"/>
                <a:gd name="T109" fmla="*/ 34046875 h 11094"/>
                <a:gd name="T110" fmla="*/ 21437500 w 15713"/>
                <a:gd name="T111" fmla="*/ 11984375 h 11094"/>
                <a:gd name="T112" fmla="*/ 14515625 w 15713"/>
                <a:gd name="T113" fmla="*/ 0 h 110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66;p13">
            <a:extLst>
              <a:ext uri="{FF2B5EF4-FFF2-40B4-BE49-F238E27FC236}">
                <a16:creationId xmlns:a16="http://schemas.microsoft.com/office/drawing/2014/main" id="{581DF005-E743-420C-97D5-5F75B5AD12D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0269537" y="-646112"/>
            <a:ext cx="1292225" cy="2559050"/>
            <a:chOff x="961675" y="1958725"/>
            <a:chExt cx="563225" cy="1113825"/>
          </a:xfrm>
        </p:grpSpPr>
        <p:sp>
          <p:nvSpPr>
            <p:cNvPr id="21" name="Google Shape;667;p13">
              <a:extLst>
                <a:ext uri="{FF2B5EF4-FFF2-40B4-BE49-F238E27FC236}">
                  <a16:creationId xmlns:a16="http://schemas.microsoft.com/office/drawing/2014/main" id="{E04505DD-A877-4FD7-A43D-8893E4CF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75" y="1958725"/>
              <a:ext cx="284400" cy="1113825"/>
            </a:xfrm>
            <a:custGeom>
              <a:avLst/>
              <a:gdLst>
                <a:gd name="T0" fmla="*/ 0 w 11376"/>
                <a:gd name="T1" fmla="*/ 696140625 h 44553"/>
                <a:gd name="T2" fmla="*/ 19546875 w 11376"/>
                <a:gd name="T3" fmla="*/ 690781250 h 44553"/>
                <a:gd name="T4" fmla="*/ 37500000 w 11376"/>
                <a:gd name="T5" fmla="*/ 683843750 h 44553"/>
                <a:gd name="T6" fmla="*/ 53578125 w 11376"/>
                <a:gd name="T7" fmla="*/ 675031250 h 44553"/>
                <a:gd name="T8" fmla="*/ 68078125 w 11376"/>
                <a:gd name="T9" fmla="*/ 664937500 h 44553"/>
                <a:gd name="T10" fmla="*/ 81312500 w 11376"/>
                <a:gd name="T11" fmla="*/ 653593750 h 44553"/>
                <a:gd name="T12" fmla="*/ 92656250 w 11376"/>
                <a:gd name="T13" fmla="*/ 640984375 h 44553"/>
                <a:gd name="T14" fmla="*/ 102421875 w 11376"/>
                <a:gd name="T15" fmla="*/ 627125000 h 44553"/>
                <a:gd name="T16" fmla="*/ 110921875 w 11376"/>
                <a:gd name="T17" fmla="*/ 612625000 h 44553"/>
                <a:gd name="T18" fmla="*/ 118171875 w 11376"/>
                <a:gd name="T19" fmla="*/ 597187500 h 44553"/>
                <a:gd name="T20" fmla="*/ 123843750 w 11376"/>
                <a:gd name="T21" fmla="*/ 581437500 h 44553"/>
                <a:gd name="T22" fmla="*/ 127953125 w 11376"/>
                <a:gd name="T23" fmla="*/ 565046875 h 44553"/>
                <a:gd name="T24" fmla="*/ 131093750 w 11376"/>
                <a:gd name="T25" fmla="*/ 548343750 h 44553"/>
                <a:gd name="T26" fmla="*/ 132671875 w 11376"/>
                <a:gd name="T27" fmla="*/ 531328125 h 44553"/>
                <a:gd name="T28" fmla="*/ 133296875 w 11376"/>
                <a:gd name="T29" fmla="*/ 514312500 h 44553"/>
                <a:gd name="T30" fmla="*/ 132671875 w 11376"/>
                <a:gd name="T31" fmla="*/ 497609375 h 44553"/>
                <a:gd name="T32" fmla="*/ 130781250 w 11376"/>
                <a:gd name="T33" fmla="*/ 481218750 h 44553"/>
                <a:gd name="T34" fmla="*/ 127000000 w 11376"/>
                <a:gd name="T35" fmla="*/ 462937500 h 44553"/>
                <a:gd name="T36" fmla="*/ 121640625 w 11376"/>
                <a:gd name="T37" fmla="*/ 445609375 h 44553"/>
                <a:gd name="T38" fmla="*/ 114703125 w 11376"/>
                <a:gd name="T39" fmla="*/ 429218750 h 44553"/>
                <a:gd name="T40" fmla="*/ 107140625 w 11376"/>
                <a:gd name="T41" fmla="*/ 412828125 h 44553"/>
                <a:gd name="T42" fmla="*/ 90125000 w 11376"/>
                <a:gd name="T43" fmla="*/ 380062500 h 44553"/>
                <a:gd name="T44" fmla="*/ 77531250 w 11376"/>
                <a:gd name="T45" fmla="*/ 353906250 h 44553"/>
                <a:gd name="T46" fmla="*/ 69968750 w 11376"/>
                <a:gd name="T47" fmla="*/ 335312500 h 44553"/>
                <a:gd name="T48" fmla="*/ 63656250 w 11376"/>
                <a:gd name="T49" fmla="*/ 315140625 h 44553"/>
                <a:gd name="T50" fmla="*/ 58937500 w 11376"/>
                <a:gd name="T51" fmla="*/ 293390625 h 44553"/>
                <a:gd name="T52" fmla="*/ 55781250 w 11376"/>
                <a:gd name="T53" fmla="*/ 269453125 h 44553"/>
                <a:gd name="T54" fmla="*/ 55156250 w 11376"/>
                <a:gd name="T55" fmla="*/ 242968750 h 44553"/>
                <a:gd name="T56" fmla="*/ 57046875 w 11376"/>
                <a:gd name="T57" fmla="*/ 213984375 h 44553"/>
                <a:gd name="T58" fmla="*/ 61765625 w 11376"/>
                <a:gd name="T59" fmla="*/ 181843750 h 44553"/>
                <a:gd name="T60" fmla="*/ 69968750 w 11376"/>
                <a:gd name="T61" fmla="*/ 146546875 h 44553"/>
                <a:gd name="T62" fmla="*/ 79421875 w 11376"/>
                <a:gd name="T63" fmla="*/ 116609375 h 44553"/>
                <a:gd name="T64" fmla="*/ 87921875 w 11376"/>
                <a:gd name="T65" fmla="*/ 95812500 h 44553"/>
                <a:gd name="T66" fmla="*/ 98328125 w 11376"/>
                <a:gd name="T67" fmla="*/ 76906250 h 44553"/>
                <a:gd name="T68" fmla="*/ 109984375 w 11376"/>
                <a:gd name="T69" fmla="*/ 59562500 h 44553"/>
                <a:gd name="T70" fmla="*/ 123218750 w 11376"/>
                <a:gd name="T71" fmla="*/ 43812500 h 44553"/>
                <a:gd name="T72" fmla="*/ 137718750 w 11376"/>
                <a:gd name="T73" fmla="*/ 29625000 h 44553"/>
                <a:gd name="T74" fmla="*/ 152843750 w 11376"/>
                <a:gd name="T75" fmla="*/ 16703125 h 44553"/>
                <a:gd name="T76" fmla="*/ 169234375 w 11376"/>
                <a:gd name="T77" fmla="*/ 5359375 h 44553"/>
                <a:gd name="T78" fmla="*/ 0 w 11376"/>
                <a:gd name="T79" fmla="*/ 0 h 44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68;p13">
              <a:extLst>
                <a:ext uri="{FF2B5EF4-FFF2-40B4-BE49-F238E27FC236}">
                  <a16:creationId xmlns:a16="http://schemas.microsoft.com/office/drawing/2014/main" id="{683FCFEF-E128-47F4-8E35-46DE26F95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700" y="1958725"/>
              <a:ext cx="379200" cy="552150"/>
            </a:xfrm>
            <a:custGeom>
              <a:avLst/>
              <a:gdLst>
                <a:gd name="T0" fmla="*/ 101171875 w 15168"/>
                <a:gd name="T1" fmla="*/ 14187500 h 22086"/>
                <a:gd name="T2" fmla="*/ 78796875 w 15168"/>
                <a:gd name="T3" fmla="*/ 45062500 h 22086"/>
                <a:gd name="T4" fmla="*/ 57359375 w 15168"/>
                <a:gd name="T5" fmla="*/ 78468750 h 22086"/>
                <a:gd name="T6" fmla="*/ 47593750 w 15168"/>
                <a:gd name="T7" fmla="*/ 96437500 h 22086"/>
                <a:gd name="T8" fmla="*/ 38140625 w 15168"/>
                <a:gd name="T9" fmla="*/ 114718750 h 22086"/>
                <a:gd name="T10" fmla="*/ 29640625 w 15168"/>
                <a:gd name="T11" fmla="*/ 133937500 h 22086"/>
                <a:gd name="T12" fmla="*/ 21750000 w 15168"/>
                <a:gd name="T13" fmla="*/ 153484375 h 22086"/>
                <a:gd name="T14" fmla="*/ 15140625 w 15168"/>
                <a:gd name="T15" fmla="*/ 173328125 h 22086"/>
                <a:gd name="T16" fmla="*/ 9468750 w 15168"/>
                <a:gd name="T17" fmla="*/ 193812500 h 22086"/>
                <a:gd name="T18" fmla="*/ 5046875 w 15168"/>
                <a:gd name="T19" fmla="*/ 214921875 h 22086"/>
                <a:gd name="T20" fmla="*/ 1906250 w 15168"/>
                <a:gd name="T21" fmla="*/ 236046875 h 22086"/>
                <a:gd name="T22" fmla="*/ 328125 w 15168"/>
                <a:gd name="T23" fmla="*/ 257781250 h 22086"/>
                <a:gd name="T24" fmla="*/ 328125 w 15168"/>
                <a:gd name="T25" fmla="*/ 279843750 h 22086"/>
                <a:gd name="T26" fmla="*/ 1906250 w 15168"/>
                <a:gd name="T27" fmla="*/ 301906250 h 22086"/>
                <a:gd name="T28" fmla="*/ 4734375 w 15168"/>
                <a:gd name="T29" fmla="*/ 314203125 h 22086"/>
                <a:gd name="T30" fmla="*/ 7890625 w 15168"/>
                <a:gd name="T31" fmla="*/ 324593750 h 22086"/>
                <a:gd name="T32" fmla="*/ 11359375 w 15168"/>
                <a:gd name="T33" fmla="*/ 332468750 h 22086"/>
                <a:gd name="T34" fmla="*/ 14828125 w 15168"/>
                <a:gd name="T35" fmla="*/ 338468750 h 22086"/>
                <a:gd name="T36" fmla="*/ 18921875 w 15168"/>
                <a:gd name="T37" fmla="*/ 342562500 h 22086"/>
                <a:gd name="T38" fmla="*/ 22703125 w 15168"/>
                <a:gd name="T39" fmla="*/ 344765625 h 22086"/>
                <a:gd name="T40" fmla="*/ 26796875 w 15168"/>
                <a:gd name="T41" fmla="*/ 345078125 h 22086"/>
                <a:gd name="T42" fmla="*/ 30578125 w 15168"/>
                <a:gd name="T43" fmla="*/ 343812500 h 22086"/>
                <a:gd name="T44" fmla="*/ 34359375 w 15168"/>
                <a:gd name="T45" fmla="*/ 341296875 h 22086"/>
                <a:gd name="T46" fmla="*/ 37828125 w 15168"/>
                <a:gd name="T47" fmla="*/ 336890625 h 22086"/>
                <a:gd name="T48" fmla="*/ 40984375 w 15168"/>
                <a:gd name="T49" fmla="*/ 331218750 h 22086"/>
                <a:gd name="T50" fmla="*/ 43812500 w 15168"/>
                <a:gd name="T51" fmla="*/ 324593750 h 22086"/>
                <a:gd name="T52" fmla="*/ 46328125 w 15168"/>
                <a:gd name="T53" fmla="*/ 316406250 h 22086"/>
                <a:gd name="T54" fmla="*/ 47906250 w 15168"/>
                <a:gd name="T55" fmla="*/ 307265625 h 22086"/>
                <a:gd name="T56" fmla="*/ 49171875 w 15168"/>
                <a:gd name="T57" fmla="*/ 297171875 h 22086"/>
                <a:gd name="T58" fmla="*/ 49484375 w 15168"/>
                <a:gd name="T59" fmla="*/ 286156250 h 22086"/>
                <a:gd name="T60" fmla="*/ 50109375 w 15168"/>
                <a:gd name="T61" fmla="*/ 275750000 h 22086"/>
                <a:gd name="T62" fmla="*/ 51687500 w 15168"/>
                <a:gd name="T63" fmla="*/ 263781250 h 22086"/>
                <a:gd name="T64" fmla="*/ 54843750 w 15168"/>
                <a:gd name="T65" fmla="*/ 249906250 h 22086"/>
                <a:gd name="T66" fmla="*/ 59250000 w 15168"/>
                <a:gd name="T67" fmla="*/ 234468750 h 22086"/>
                <a:gd name="T68" fmla="*/ 65250000 w 15168"/>
                <a:gd name="T69" fmla="*/ 218078125 h 22086"/>
                <a:gd name="T70" fmla="*/ 72484375 w 15168"/>
                <a:gd name="T71" fmla="*/ 200109375 h 22086"/>
                <a:gd name="T72" fmla="*/ 81312500 w 15168"/>
                <a:gd name="T73" fmla="*/ 181531250 h 22086"/>
                <a:gd name="T74" fmla="*/ 91406250 w 15168"/>
                <a:gd name="T75" fmla="*/ 161984375 h 22086"/>
                <a:gd name="T76" fmla="*/ 103375000 w 15168"/>
                <a:gd name="T77" fmla="*/ 141812500 h 22086"/>
                <a:gd name="T78" fmla="*/ 117234375 w 15168"/>
                <a:gd name="T79" fmla="*/ 121328125 h 22086"/>
                <a:gd name="T80" fmla="*/ 132359375 w 15168"/>
                <a:gd name="T81" fmla="*/ 100843750 h 22086"/>
                <a:gd name="T82" fmla="*/ 149703125 w 15168"/>
                <a:gd name="T83" fmla="*/ 80046875 h 22086"/>
                <a:gd name="T84" fmla="*/ 168609375 w 15168"/>
                <a:gd name="T85" fmla="*/ 59250000 h 22086"/>
                <a:gd name="T86" fmla="*/ 189406250 w 15168"/>
                <a:gd name="T87" fmla="*/ 39078125 h 22086"/>
                <a:gd name="T88" fmla="*/ 212093750 w 15168"/>
                <a:gd name="T89" fmla="*/ 19234375 h 22086"/>
                <a:gd name="T90" fmla="*/ 236984375 w 15168"/>
                <a:gd name="T91" fmla="*/ 0 h 220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lnTo>
                    <a:pt x="7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669;p13">
            <a:extLst>
              <a:ext uri="{FF2B5EF4-FFF2-40B4-BE49-F238E27FC236}">
                <a16:creationId xmlns:a16="http://schemas.microsoft.com/office/drawing/2014/main" id="{56CE3D24-68AF-4CD3-810F-E70940D3CC7E}"/>
              </a:ext>
            </a:extLst>
          </p:cNvPr>
          <p:cNvSpPr>
            <a:spLocks/>
          </p:cNvSpPr>
          <p:nvPr/>
        </p:nvSpPr>
        <p:spPr bwMode="auto">
          <a:xfrm rot="5737592">
            <a:off x="9849644" y="3140869"/>
            <a:ext cx="4714875" cy="4700587"/>
          </a:xfrm>
          <a:custGeom>
            <a:avLst/>
            <a:gdLst>
              <a:gd name="T0" fmla="*/ 2147483646 w 61535"/>
              <a:gd name="T1" fmla="*/ 136400331 h 61333"/>
              <a:gd name="T2" fmla="*/ 2147483646 w 61535"/>
              <a:gd name="T3" fmla="*/ 599169914 h 61333"/>
              <a:gd name="T4" fmla="*/ 2147483646 w 61535"/>
              <a:gd name="T5" fmla="*/ 1325741577 h 61333"/>
              <a:gd name="T6" fmla="*/ 2147483646 w 61535"/>
              <a:gd name="T7" fmla="*/ 2147483646 h 61333"/>
              <a:gd name="T8" fmla="*/ 2147483646 w 61535"/>
              <a:gd name="T9" fmla="*/ 2147483646 h 61333"/>
              <a:gd name="T10" fmla="*/ 1986878131 w 61535"/>
              <a:gd name="T11" fmla="*/ 2147483646 h 61333"/>
              <a:gd name="T12" fmla="*/ 925288108 w 61535"/>
              <a:gd name="T13" fmla="*/ 2147483646 h 61333"/>
              <a:gd name="T14" fmla="*/ 517298064 w 61535"/>
              <a:gd name="T15" fmla="*/ 2147483646 h 61333"/>
              <a:gd name="T16" fmla="*/ 63427960 w 61535"/>
              <a:gd name="T17" fmla="*/ 2147483646 h 61333"/>
              <a:gd name="T18" fmla="*/ 36434065 w 61535"/>
              <a:gd name="T19" fmla="*/ 2147483646 h 61333"/>
              <a:gd name="T20" fmla="*/ 363008061 w 61535"/>
              <a:gd name="T21" fmla="*/ 2147483646 h 61333"/>
              <a:gd name="T22" fmla="*/ 952728091 w 61535"/>
              <a:gd name="T23" fmla="*/ 2147483646 h 61333"/>
              <a:gd name="T24" fmla="*/ 1751172078 w 61535"/>
              <a:gd name="T25" fmla="*/ 2147483646 h 61333"/>
              <a:gd name="T26" fmla="*/ 2147483646 w 61535"/>
              <a:gd name="T27" fmla="*/ 2147483646 h 61333"/>
              <a:gd name="T28" fmla="*/ 2147483646 w 61535"/>
              <a:gd name="T29" fmla="*/ 2147483646 h 61333"/>
              <a:gd name="T30" fmla="*/ 2147483646 w 61535"/>
              <a:gd name="T31" fmla="*/ 2147483646 h 61333"/>
              <a:gd name="T32" fmla="*/ 2147483646 w 61535"/>
              <a:gd name="T33" fmla="*/ 2147483646 h 61333"/>
              <a:gd name="T34" fmla="*/ 2147483646 w 61535"/>
              <a:gd name="T35" fmla="*/ 2147483646 h 61333"/>
              <a:gd name="T36" fmla="*/ 2147483646 w 61535"/>
              <a:gd name="T37" fmla="*/ 2147483646 h 61333"/>
              <a:gd name="T38" fmla="*/ 2147483646 w 61535"/>
              <a:gd name="T39" fmla="*/ 2147483646 h 61333"/>
              <a:gd name="T40" fmla="*/ 2147483646 w 61535"/>
              <a:gd name="T41" fmla="*/ 2147483646 h 61333"/>
              <a:gd name="T42" fmla="*/ 2147483646 w 61535"/>
              <a:gd name="T43" fmla="*/ 2147483646 h 61333"/>
              <a:gd name="T44" fmla="*/ 2147483646 w 61535"/>
              <a:gd name="T45" fmla="*/ 2147483646 h 61333"/>
              <a:gd name="T46" fmla="*/ 2147483646 w 61535"/>
              <a:gd name="T47" fmla="*/ 2147483646 h 61333"/>
              <a:gd name="T48" fmla="*/ 2147483646 w 61535"/>
              <a:gd name="T49" fmla="*/ 2147483646 h 61333"/>
              <a:gd name="T50" fmla="*/ 2147483646 w 61535"/>
              <a:gd name="T51" fmla="*/ 2147483646 h 61333"/>
              <a:gd name="T52" fmla="*/ 2147483646 w 61535"/>
              <a:gd name="T53" fmla="*/ 2147483646 h 61333"/>
              <a:gd name="T54" fmla="*/ 2147483646 w 61535"/>
              <a:gd name="T55" fmla="*/ 2147483646 h 61333"/>
              <a:gd name="T56" fmla="*/ 2147483646 w 61535"/>
              <a:gd name="T57" fmla="*/ 2147483646 h 61333"/>
              <a:gd name="T58" fmla="*/ 2147483646 w 61535"/>
              <a:gd name="T59" fmla="*/ 2147483646 h 61333"/>
              <a:gd name="T60" fmla="*/ 2147483646 w 61535"/>
              <a:gd name="T61" fmla="*/ 2147483646 h 61333"/>
              <a:gd name="T62" fmla="*/ 2147483646 w 61535"/>
              <a:gd name="T63" fmla="*/ 2147483646 h 61333"/>
              <a:gd name="T64" fmla="*/ 2147483646 w 61535"/>
              <a:gd name="T65" fmla="*/ 2147483646 h 61333"/>
              <a:gd name="T66" fmla="*/ 2147483646 w 61535"/>
              <a:gd name="T67" fmla="*/ 2147483646 h 61333"/>
              <a:gd name="T68" fmla="*/ 2147483646 w 61535"/>
              <a:gd name="T69" fmla="*/ 2147483646 h 61333"/>
              <a:gd name="T70" fmla="*/ 2147483646 w 61535"/>
              <a:gd name="T71" fmla="*/ 2147483646 h 61333"/>
              <a:gd name="T72" fmla="*/ 2147483646 w 61535"/>
              <a:gd name="T73" fmla="*/ 2147483646 h 61333"/>
              <a:gd name="T74" fmla="*/ 2147483646 w 61535"/>
              <a:gd name="T75" fmla="*/ 2147483646 h 61333"/>
              <a:gd name="T76" fmla="*/ 2147483646 w 61535"/>
              <a:gd name="T77" fmla="*/ 2147483646 h 61333"/>
              <a:gd name="T78" fmla="*/ 2147483646 w 61535"/>
              <a:gd name="T79" fmla="*/ 2147483646 h 61333"/>
              <a:gd name="T80" fmla="*/ 2147483646 w 61535"/>
              <a:gd name="T81" fmla="*/ 2147483646 h 61333"/>
              <a:gd name="T82" fmla="*/ 2147483646 w 61535"/>
              <a:gd name="T83" fmla="*/ 2147483646 h 61333"/>
              <a:gd name="T84" fmla="*/ 2147483646 w 61535"/>
              <a:gd name="T85" fmla="*/ 2147483646 h 61333"/>
              <a:gd name="T86" fmla="*/ 2147483646 w 61535"/>
              <a:gd name="T87" fmla="*/ 2147483646 h 61333"/>
              <a:gd name="T88" fmla="*/ 2147483646 w 61535"/>
              <a:gd name="T89" fmla="*/ 2147483646 h 61333"/>
              <a:gd name="T90" fmla="*/ 2147483646 w 61535"/>
              <a:gd name="T91" fmla="*/ 2147483646 h 61333"/>
              <a:gd name="T92" fmla="*/ 2147483646 w 61535"/>
              <a:gd name="T93" fmla="*/ 2147483646 h 61333"/>
              <a:gd name="T94" fmla="*/ 2147483646 w 61535"/>
              <a:gd name="T95" fmla="*/ 2147483646 h 61333"/>
              <a:gd name="T96" fmla="*/ 2147483646 w 61535"/>
              <a:gd name="T97" fmla="*/ 2147483646 h 61333"/>
              <a:gd name="T98" fmla="*/ 2147483646 w 61535"/>
              <a:gd name="T99" fmla="*/ 2147483646 h 61333"/>
              <a:gd name="T100" fmla="*/ 2147483646 w 61535"/>
              <a:gd name="T101" fmla="*/ 1053393247 h 61333"/>
              <a:gd name="T102" fmla="*/ 2147483646 w 61535"/>
              <a:gd name="T103" fmla="*/ 344830473 h 61333"/>
              <a:gd name="T104" fmla="*/ 2147483646 w 61535"/>
              <a:gd name="T105" fmla="*/ 27459803 h 613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lnTo>
                  <a:pt x="2531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24" name="Google Shape;670;p13">
            <a:extLst>
              <a:ext uri="{FF2B5EF4-FFF2-40B4-BE49-F238E27FC236}">
                <a16:creationId xmlns:a16="http://schemas.microsoft.com/office/drawing/2014/main" id="{370BFFED-58B4-4B6C-BA4B-931F453D59A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712788"/>
            <a:ext cx="1146175" cy="1316037"/>
            <a:chOff x="289955" y="534601"/>
            <a:chExt cx="860090" cy="986678"/>
          </a:xfrm>
        </p:grpSpPr>
        <p:sp>
          <p:nvSpPr>
            <p:cNvPr id="25" name="Google Shape;671;p13">
              <a:extLst>
                <a:ext uri="{FF2B5EF4-FFF2-40B4-BE49-F238E27FC236}">
                  <a16:creationId xmlns:a16="http://schemas.microsoft.com/office/drawing/2014/main" id="{900FBB6C-A455-404B-A5F8-BFE0C6B38835}"/>
                </a:ext>
              </a:extLst>
            </p:cNvPr>
            <p:cNvSpPr/>
            <p:nvPr/>
          </p:nvSpPr>
          <p:spPr>
            <a:xfrm flipH="1">
              <a:off x="289955" y="919036"/>
              <a:ext cx="413368" cy="476081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26" name="Google Shape;672;p13">
              <a:extLst>
                <a:ext uri="{FF2B5EF4-FFF2-40B4-BE49-F238E27FC236}">
                  <a16:creationId xmlns:a16="http://schemas.microsoft.com/office/drawing/2014/main" id="{D727DF4A-5D07-4FFE-A5F9-579CCCE391C9}"/>
                </a:ext>
              </a:extLst>
            </p:cNvPr>
            <p:cNvGrpSpPr>
              <a:grpSpLocks/>
            </p:cNvGrpSpPr>
            <p:nvPr/>
          </p:nvGrpSpPr>
          <p:grpSpPr bwMode="auto"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28" name="Google Shape;673;p13">
                <a:extLst>
                  <a:ext uri="{FF2B5EF4-FFF2-40B4-BE49-F238E27FC236}">
                    <a16:creationId xmlns:a16="http://schemas.microsoft.com/office/drawing/2014/main" id="{485A68F3-E014-46FA-B76D-5E5DCDA2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74;p13">
                <a:extLst>
                  <a:ext uri="{FF2B5EF4-FFF2-40B4-BE49-F238E27FC236}">
                    <a16:creationId xmlns:a16="http://schemas.microsoft.com/office/drawing/2014/main" id="{F2B0D8CA-2F12-4592-848A-76ABAD08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75;p13">
                <a:extLst>
                  <a:ext uri="{FF2B5EF4-FFF2-40B4-BE49-F238E27FC236}">
                    <a16:creationId xmlns:a16="http://schemas.microsoft.com/office/drawing/2014/main" id="{17A36EF1-9D0D-4AA6-A04E-BF7A89B76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76;p13">
                <a:extLst>
                  <a:ext uri="{FF2B5EF4-FFF2-40B4-BE49-F238E27FC236}">
                    <a16:creationId xmlns:a16="http://schemas.microsoft.com/office/drawing/2014/main" id="{45BDAC53-BF49-4EDB-A381-68A0A7186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77;p13">
                <a:extLst>
                  <a:ext uri="{FF2B5EF4-FFF2-40B4-BE49-F238E27FC236}">
                    <a16:creationId xmlns:a16="http://schemas.microsoft.com/office/drawing/2014/main" id="{41AE19DB-BC73-4582-92D8-E6772EDF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78;p13">
                <a:extLst>
                  <a:ext uri="{FF2B5EF4-FFF2-40B4-BE49-F238E27FC236}">
                    <a16:creationId xmlns:a16="http://schemas.microsoft.com/office/drawing/2014/main" id="{995FBB02-6E55-444D-90A3-61205E01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79;p13">
                <a:extLst>
                  <a:ext uri="{FF2B5EF4-FFF2-40B4-BE49-F238E27FC236}">
                    <a16:creationId xmlns:a16="http://schemas.microsoft.com/office/drawing/2014/main" id="{E8F5C4ED-A471-4FEE-BD5A-05548DBD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680;p13">
                <a:extLst>
                  <a:ext uri="{FF2B5EF4-FFF2-40B4-BE49-F238E27FC236}">
                    <a16:creationId xmlns:a16="http://schemas.microsoft.com/office/drawing/2014/main" id="{05433EDF-B794-48A5-BE68-8E374A40B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6" name="Google Shape;681;p13">
                <a:extLst>
                  <a:ext uri="{FF2B5EF4-FFF2-40B4-BE49-F238E27FC236}">
                    <a16:creationId xmlns:a16="http://schemas.microsoft.com/office/drawing/2014/main" id="{C166CEFA-8F15-4A75-9511-B5A7EABD1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682;p13">
                <a:extLst>
                  <a:ext uri="{FF2B5EF4-FFF2-40B4-BE49-F238E27FC236}">
                    <a16:creationId xmlns:a16="http://schemas.microsoft.com/office/drawing/2014/main" id="{4899CE08-76CD-4E3D-B8A6-06F40E33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83;p13">
                <a:extLst>
                  <a:ext uri="{FF2B5EF4-FFF2-40B4-BE49-F238E27FC236}">
                    <a16:creationId xmlns:a16="http://schemas.microsoft.com/office/drawing/2014/main" id="{19168F70-A60C-451B-970E-E9640129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84;p13">
                <a:extLst>
                  <a:ext uri="{FF2B5EF4-FFF2-40B4-BE49-F238E27FC236}">
                    <a16:creationId xmlns:a16="http://schemas.microsoft.com/office/drawing/2014/main" id="{43BAAB94-9E81-4749-BB41-A97E25AE4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85;p13">
                <a:extLst>
                  <a:ext uri="{FF2B5EF4-FFF2-40B4-BE49-F238E27FC236}">
                    <a16:creationId xmlns:a16="http://schemas.microsoft.com/office/drawing/2014/main" id="{7F97EA89-A75B-4DBE-94C0-42ACAE8B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86;p13">
                <a:extLst>
                  <a:ext uri="{FF2B5EF4-FFF2-40B4-BE49-F238E27FC236}">
                    <a16:creationId xmlns:a16="http://schemas.microsoft.com/office/drawing/2014/main" id="{A03AE242-82BA-48D3-A79B-88FE66F0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87;p13">
                <a:extLst>
                  <a:ext uri="{FF2B5EF4-FFF2-40B4-BE49-F238E27FC236}">
                    <a16:creationId xmlns:a16="http://schemas.microsoft.com/office/drawing/2014/main" id="{1C5F1F46-D9BA-45ED-A725-C3196787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88;p13">
                <a:extLst>
                  <a:ext uri="{FF2B5EF4-FFF2-40B4-BE49-F238E27FC236}">
                    <a16:creationId xmlns:a16="http://schemas.microsoft.com/office/drawing/2014/main" id="{CEBC439E-BD95-4E23-91F6-595D76DC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4" name="Google Shape;689;p13">
                <a:extLst>
                  <a:ext uri="{FF2B5EF4-FFF2-40B4-BE49-F238E27FC236}">
                    <a16:creationId xmlns:a16="http://schemas.microsoft.com/office/drawing/2014/main" id="{9CFB0261-D2F1-48BF-A2E9-2D6F28ADA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5" name="Google Shape;690;p13">
                <a:extLst>
                  <a:ext uri="{FF2B5EF4-FFF2-40B4-BE49-F238E27FC236}">
                    <a16:creationId xmlns:a16="http://schemas.microsoft.com/office/drawing/2014/main" id="{0B425732-A404-4A35-9FE4-0AC3CC3B6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6" name="Google Shape;691;p13">
                <a:extLst>
                  <a:ext uri="{FF2B5EF4-FFF2-40B4-BE49-F238E27FC236}">
                    <a16:creationId xmlns:a16="http://schemas.microsoft.com/office/drawing/2014/main" id="{44140D87-8F62-41D3-8EB7-860E7A4F7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7" name="Google Shape;692;p13">
                <a:extLst>
                  <a:ext uri="{FF2B5EF4-FFF2-40B4-BE49-F238E27FC236}">
                    <a16:creationId xmlns:a16="http://schemas.microsoft.com/office/drawing/2014/main" id="{5F9AC60A-B97B-4A20-BF5D-D952C89D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8" name="Google Shape;693;p13">
                <a:extLst>
                  <a:ext uri="{FF2B5EF4-FFF2-40B4-BE49-F238E27FC236}">
                    <a16:creationId xmlns:a16="http://schemas.microsoft.com/office/drawing/2014/main" id="{05D1DFFB-5C3A-44B5-8D87-DC30EC86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9" name="Google Shape;694;p13">
                <a:extLst>
                  <a:ext uri="{FF2B5EF4-FFF2-40B4-BE49-F238E27FC236}">
                    <a16:creationId xmlns:a16="http://schemas.microsoft.com/office/drawing/2014/main" id="{68F0393E-6287-4C9F-8A4D-8681CF0E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0" name="Google Shape;695;p13">
                <a:extLst>
                  <a:ext uri="{FF2B5EF4-FFF2-40B4-BE49-F238E27FC236}">
                    <a16:creationId xmlns:a16="http://schemas.microsoft.com/office/drawing/2014/main" id="{598FC137-9F95-4432-A0AE-A4C780D4E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" name="Google Shape;696;p13">
                <a:extLst>
                  <a:ext uri="{FF2B5EF4-FFF2-40B4-BE49-F238E27FC236}">
                    <a16:creationId xmlns:a16="http://schemas.microsoft.com/office/drawing/2014/main" id="{41EECDD2-4B5F-4EAF-A034-585417F52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2" name="Google Shape;697;p13">
                <a:extLst>
                  <a:ext uri="{FF2B5EF4-FFF2-40B4-BE49-F238E27FC236}">
                    <a16:creationId xmlns:a16="http://schemas.microsoft.com/office/drawing/2014/main" id="{EC9EDBF9-8128-4895-AF5C-CE59E0AA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698;p13">
                <a:extLst>
                  <a:ext uri="{FF2B5EF4-FFF2-40B4-BE49-F238E27FC236}">
                    <a16:creationId xmlns:a16="http://schemas.microsoft.com/office/drawing/2014/main" id="{35AA5924-59B5-4514-9D44-06C8688F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4" name="Google Shape;699;p13">
                <a:extLst>
                  <a:ext uri="{FF2B5EF4-FFF2-40B4-BE49-F238E27FC236}">
                    <a16:creationId xmlns:a16="http://schemas.microsoft.com/office/drawing/2014/main" id="{D514A462-2887-4184-8BE0-B6A8BCDEC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5" name="Google Shape;700;p13">
                <a:extLst>
                  <a:ext uri="{FF2B5EF4-FFF2-40B4-BE49-F238E27FC236}">
                    <a16:creationId xmlns:a16="http://schemas.microsoft.com/office/drawing/2014/main" id="{2084B4AF-E7F4-4032-8D1C-D06111870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27" name="Google Shape;701;p13">
              <a:extLst>
                <a:ext uri="{FF2B5EF4-FFF2-40B4-BE49-F238E27FC236}">
                  <a16:creationId xmlns:a16="http://schemas.microsoft.com/office/drawing/2014/main" id="{8EDEC87C-4B3E-4F84-BA0E-40A1BCEC0C7B}"/>
                </a:ext>
              </a:extLst>
            </p:cNvPr>
            <p:cNvSpPr/>
            <p:nvPr/>
          </p:nvSpPr>
          <p:spPr>
            <a:xfrm rot="-690935" flipH="1">
              <a:off x="429333" y="1214207"/>
              <a:ext cx="247782" cy="285649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56" name="Google Shape;702;p13">
            <a:extLst>
              <a:ext uri="{FF2B5EF4-FFF2-40B4-BE49-F238E27FC236}">
                <a16:creationId xmlns:a16="http://schemas.microsoft.com/office/drawing/2014/main" id="{DA80D59C-4D1F-4517-A4E3-D328930BFCCC}"/>
              </a:ext>
            </a:extLst>
          </p:cNvPr>
          <p:cNvGrpSpPr>
            <a:grpSpLocks/>
          </p:cNvGrpSpPr>
          <p:nvPr/>
        </p:nvGrpSpPr>
        <p:grpSpPr bwMode="auto">
          <a:xfrm>
            <a:off x="10636250" y="1357313"/>
            <a:ext cx="1192213" cy="889000"/>
            <a:chOff x="7976962" y="1017725"/>
            <a:chExt cx="894076" cy="666865"/>
          </a:xfrm>
        </p:grpSpPr>
        <p:sp>
          <p:nvSpPr>
            <p:cNvPr id="57" name="Google Shape;703;p13">
              <a:extLst>
                <a:ext uri="{FF2B5EF4-FFF2-40B4-BE49-F238E27FC236}">
                  <a16:creationId xmlns:a16="http://schemas.microsoft.com/office/drawing/2014/main" id="{41B9AAD7-A5F0-4C00-B990-375216FBC2E5}"/>
                </a:ext>
              </a:extLst>
            </p:cNvPr>
            <p:cNvSpPr/>
            <p:nvPr/>
          </p:nvSpPr>
          <p:spPr>
            <a:xfrm rot="-1305975">
              <a:off x="8384118" y="1077267"/>
              <a:ext cx="413109" cy="4763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704;p13">
              <a:extLst>
                <a:ext uri="{FF2B5EF4-FFF2-40B4-BE49-F238E27FC236}">
                  <a16:creationId xmlns:a16="http://schemas.microsoft.com/office/drawing/2014/main" id="{1FFEF76D-393D-4FAD-B0C8-3C397C4FFFAA}"/>
                </a:ext>
              </a:extLst>
            </p:cNvPr>
            <p:cNvSpPr/>
            <p:nvPr/>
          </p:nvSpPr>
          <p:spPr>
            <a:xfrm rot="-615088">
              <a:off x="8488883" y="1379737"/>
              <a:ext cx="247627" cy="284608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59" name="Google Shape;705;p13">
              <a:extLst>
                <a:ext uri="{FF2B5EF4-FFF2-40B4-BE49-F238E27FC236}">
                  <a16:creationId xmlns:a16="http://schemas.microsoft.com/office/drawing/2014/main" id="{26B269C7-841F-4A4B-802D-326F3EB40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60" name="Google Shape;706;p13">
                <a:extLst>
                  <a:ext uri="{FF2B5EF4-FFF2-40B4-BE49-F238E27FC236}">
                    <a16:creationId xmlns:a16="http://schemas.microsoft.com/office/drawing/2014/main" id="{1AB74A97-0A0E-4939-8588-C3FFF22F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1" name="Google Shape;707;p13">
                <a:extLst>
                  <a:ext uri="{FF2B5EF4-FFF2-40B4-BE49-F238E27FC236}">
                    <a16:creationId xmlns:a16="http://schemas.microsoft.com/office/drawing/2014/main" id="{FCC3DE81-8AFC-4035-BC1A-A95212459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2" name="Google Shape;708;p13">
                <a:extLst>
                  <a:ext uri="{FF2B5EF4-FFF2-40B4-BE49-F238E27FC236}">
                    <a16:creationId xmlns:a16="http://schemas.microsoft.com/office/drawing/2014/main" id="{DC7155AE-F606-4CAA-9250-582185B9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709;p13">
                <a:extLst>
                  <a:ext uri="{FF2B5EF4-FFF2-40B4-BE49-F238E27FC236}">
                    <a16:creationId xmlns:a16="http://schemas.microsoft.com/office/drawing/2014/main" id="{2CEF7C60-79EC-4A65-80BC-BE70354C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4" name="Google Shape;710;p13">
                <a:extLst>
                  <a:ext uri="{FF2B5EF4-FFF2-40B4-BE49-F238E27FC236}">
                    <a16:creationId xmlns:a16="http://schemas.microsoft.com/office/drawing/2014/main" id="{F12E903C-1BB8-4103-9EFF-530C56C5E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5" name="Google Shape;711;p13">
                <a:extLst>
                  <a:ext uri="{FF2B5EF4-FFF2-40B4-BE49-F238E27FC236}">
                    <a16:creationId xmlns:a16="http://schemas.microsoft.com/office/drawing/2014/main" id="{736DBFC0-D086-4C8D-AD4D-F7DB71205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6" name="Google Shape;712;p13">
                <a:extLst>
                  <a:ext uri="{FF2B5EF4-FFF2-40B4-BE49-F238E27FC236}">
                    <a16:creationId xmlns:a16="http://schemas.microsoft.com/office/drawing/2014/main" id="{8E4E54F1-3493-4F37-86B2-0D598A7A9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7" name="Google Shape;713;p13">
                <a:extLst>
                  <a:ext uri="{FF2B5EF4-FFF2-40B4-BE49-F238E27FC236}">
                    <a16:creationId xmlns:a16="http://schemas.microsoft.com/office/drawing/2014/main" id="{CEA1571D-483A-4B6B-9166-BF760372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8" name="Google Shape;714;p13">
                <a:extLst>
                  <a:ext uri="{FF2B5EF4-FFF2-40B4-BE49-F238E27FC236}">
                    <a16:creationId xmlns:a16="http://schemas.microsoft.com/office/drawing/2014/main" id="{AC519680-A4B9-4D47-A241-31B69CEA4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9" name="Google Shape;715;p13">
                <a:extLst>
                  <a:ext uri="{FF2B5EF4-FFF2-40B4-BE49-F238E27FC236}">
                    <a16:creationId xmlns:a16="http://schemas.microsoft.com/office/drawing/2014/main" id="{14DC51C6-05D0-4093-8E1A-1E74C39D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0" name="Google Shape;716;p13">
                <a:extLst>
                  <a:ext uri="{FF2B5EF4-FFF2-40B4-BE49-F238E27FC236}">
                    <a16:creationId xmlns:a16="http://schemas.microsoft.com/office/drawing/2014/main" id="{681929E9-D04E-421F-9518-8B46B653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" name="Google Shape;717;p13">
                <a:extLst>
                  <a:ext uri="{FF2B5EF4-FFF2-40B4-BE49-F238E27FC236}">
                    <a16:creationId xmlns:a16="http://schemas.microsoft.com/office/drawing/2014/main" id="{554E9D47-E9A6-4C7E-9028-BCA30A3F3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718;p13">
                <a:extLst>
                  <a:ext uri="{FF2B5EF4-FFF2-40B4-BE49-F238E27FC236}">
                    <a16:creationId xmlns:a16="http://schemas.microsoft.com/office/drawing/2014/main" id="{338E4856-EC77-4BAC-950B-34724BBA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" name="Google Shape;719;p13">
                <a:extLst>
                  <a:ext uri="{FF2B5EF4-FFF2-40B4-BE49-F238E27FC236}">
                    <a16:creationId xmlns:a16="http://schemas.microsoft.com/office/drawing/2014/main" id="{61CC73F5-EB4F-441E-B56D-ED3735C9A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4" name="Google Shape;720;p13">
                <a:extLst>
                  <a:ext uri="{FF2B5EF4-FFF2-40B4-BE49-F238E27FC236}">
                    <a16:creationId xmlns:a16="http://schemas.microsoft.com/office/drawing/2014/main" id="{30D2EAF1-9A6F-4844-A872-83086D74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5" name="Google Shape;721;p13">
                <a:extLst>
                  <a:ext uri="{FF2B5EF4-FFF2-40B4-BE49-F238E27FC236}">
                    <a16:creationId xmlns:a16="http://schemas.microsoft.com/office/drawing/2014/main" id="{E87AF4EF-EA89-4BB6-9C82-8D6174D48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6" name="Google Shape;722;p13">
                <a:extLst>
                  <a:ext uri="{FF2B5EF4-FFF2-40B4-BE49-F238E27FC236}">
                    <a16:creationId xmlns:a16="http://schemas.microsoft.com/office/drawing/2014/main" id="{C3CA6D53-D718-45FC-BCCE-83B1B739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7" name="Google Shape;723;p13">
                <a:extLst>
                  <a:ext uri="{FF2B5EF4-FFF2-40B4-BE49-F238E27FC236}">
                    <a16:creationId xmlns:a16="http://schemas.microsoft.com/office/drawing/2014/main" id="{F22AC790-EA89-4080-9818-56A4B997A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8" name="Google Shape;724;p13">
                <a:extLst>
                  <a:ext uri="{FF2B5EF4-FFF2-40B4-BE49-F238E27FC236}">
                    <a16:creationId xmlns:a16="http://schemas.microsoft.com/office/drawing/2014/main" id="{54185731-7F68-4A09-92EC-255CBCA2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9" name="Google Shape;725;p13">
                <a:extLst>
                  <a:ext uri="{FF2B5EF4-FFF2-40B4-BE49-F238E27FC236}">
                    <a16:creationId xmlns:a16="http://schemas.microsoft.com/office/drawing/2014/main" id="{A59EA1E4-90EF-4941-A900-B7CA32F3D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0" name="Google Shape;726;p13">
                <a:extLst>
                  <a:ext uri="{FF2B5EF4-FFF2-40B4-BE49-F238E27FC236}">
                    <a16:creationId xmlns:a16="http://schemas.microsoft.com/office/drawing/2014/main" id="{400D64E3-831D-4292-B21B-E2D339FA7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727;p13">
                <a:extLst>
                  <a:ext uri="{FF2B5EF4-FFF2-40B4-BE49-F238E27FC236}">
                    <a16:creationId xmlns:a16="http://schemas.microsoft.com/office/drawing/2014/main" id="{BE9A2F3E-3056-4828-B60E-92010AED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2" name="Google Shape;728;p13">
                <a:extLst>
                  <a:ext uri="{FF2B5EF4-FFF2-40B4-BE49-F238E27FC236}">
                    <a16:creationId xmlns:a16="http://schemas.microsoft.com/office/drawing/2014/main" id="{7EFC982F-14BB-4147-9691-4F75B061B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3" name="Google Shape;729;p13">
                <a:extLst>
                  <a:ext uri="{FF2B5EF4-FFF2-40B4-BE49-F238E27FC236}">
                    <a16:creationId xmlns:a16="http://schemas.microsoft.com/office/drawing/2014/main" id="{C1C49E6B-216D-4E7D-8485-AADC31C75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4" name="Google Shape;730;p13">
                <a:extLst>
                  <a:ext uri="{FF2B5EF4-FFF2-40B4-BE49-F238E27FC236}">
                    <a16:creationId xmlns:a16="http://schemas.microsoft.com/office/drawing/2014/main" id="{BEFA6219-0D85-4FD9-B0BC-E1C3E424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5" name="Google Shape;731;p13">
                <a:extLst>
                  <a:ext uri="{FF2B5EF4-FFF2-40B4-BE49-F238E27FC236}">
                    <a16:creationId xmlns:a16="http://schemas.microsoft.com/office/drawing/2014/main" id="{B2A69992-CE9B-4DBA-970E-959A7FF0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6" name="Google Shape;732;p13">
                <a:extLst>
                  <a:ext uri="{FF2B5EF4-FFF2-40B4-BE49-F238E27FC236}">
                    <a16:creationId xmlns:a16="http://schemas.microsoft.com/office/drawing/2014/main" id="{55F72115-55EA-463B-B488-5570E8ABE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7" name="Google Shape;733;p13">
                <a:extLst>
                  <a:ext uri="{FF2B5EF4-FFF2-40B4-BE49-F238E27FC236}">
                    <a16:creationId xmlns:a16="http://schemas.microsoft.com/office/drawing/2014/main" id="{AD7DC8BA-555C-4567-A3F6-01ABCE80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88" name="Google Shape;734;p13">
            <a:extLst>
              <a:ext uri="{FF2B5EF4-FFF2-40B4-BE49-F238E27FC236}">
                <a16:creationId xmlns:a16="http://schemas.microsoft.com/office/drawing/2014/main" id="{78BED5DF-8689-4875-8D2C-18F7098ABC52}"/>
              </a:ext>
            </a:extLst>
          </p:cNvPr>
          <p:cNvSpPr>
            <a:spLocks/>
          </p:cNvSpPr>
          <p:nvPr/>
        </p:nvSpPr>
        <p:spPr bwMode="auto">
          <a:xfrm>
            <a:off x="9636125" y="6018213"/>
            <a:ext cx="474663" cy="523875"/>
          </a:xfrm>
          <a:custGeom>
            <a:avLst/>
            <a:gdLst>
              <a:gd name="T0" fmla="*/ 2147483646 w 4131"/>
              <a:gd name="T1" fmla="*/ 74098469 h 4564"/>
              <a:gd name="T2" fmla="*/ 2147483646 w 4131"/>
              <a:gd name="T3" fmla="*/ 291874821 h 4564"/>
              <a:gd name="T4" fmla="*/ 2147483646 w 4131"/>
              <a:gd name="T5" fmla="*/ 800023929 h 4564"/>
              <a:gd name="T6" fmla="*/ 2147483646 w 4131"/>
              <a:gd name="T7" fmla="*/ 1308159952 h 4564"/>
              <a:gd name="T8" fmla="*/ 2147483646 w 4131"/>
              <a:gd name="T9" fmla="*/ 1162980117 h 4564"/>
              <a:gd name="T10" fmla="*/ 2147483646 w 4131"/>
              <a:gd name="T11" fmla="*/ 582247692 h 4564"/>
              <a:gd name="T12" fmla="*/ 2147483646 w 4131"/>
              <a:gd name="T13" fmla="*/ 364471339 h 4564"/>
              <a:gd name="T14" fmla="*/ 2147483646 w 4131"/>
              <a:gd name="T15" fmla="*/ 509651174 h 4564"/>
              <a:gd name="T16" fmla="*/ 1385034806 w 4131"/>
              <a:gd name="T17" fmla="*/ 1743712543 h 4564"/>
              <a:gd name="T18" fmla="*/ 1457847375 w 4131"/>
              <a:gd name="T19" fmla="*/ 1890407529 h 4564"/>
              <a:gd name="T20" fmla="*/ 2147483646 w 4131"/>
              <a:gd name="T21" fmla="*/ 2147483646 h 4564"/>
              <a:gd name="T22" fmla="*/ 2147483646 w 4131"/>
              <a:gd name="T23" fmla="*/ 2147483646 h 4564"/>
              <a:gd name="T24" fmla="*/ 2147483646 w 4131"/>
              <a:gd name="T25" fmla="*/ 2147483646 h 4564"/>
              <a:gd name="T26" fmla="*/ 2147483646 w 4131"/>
              <a:gd name="T27" fmla="*/ 2147483646 h 4564"/>
              <a:gd name="T28" fmla="*/ 2147483646 w 4131"/>
              <a:gd name="T29" fmla="*/ 2147483646 h 4564"/>
              <a:gd name="T30" fmla="*/ 1821936187 w 4131"/>
              <a:gd name="T31" fmla="*/ 2147483646 h 4564"/>
              <a:gd name="T32" fmla="*/ 1457847375 w 4131"/>
              <a:gd name="T33" fmla="*/ 2147483646 h 4564"/>
              <a:gd name="T34" fmla="*/ 1093771662 w 4131"/>
              <a:gd name="T35" fmla="*/ 2147483646 h 4564"/>
              <a:gd name="T36" fmla="*/ 802508517 w 4131"/>
              <a:gd name="T37" fmla="*/ 2147483646 h 4564"/>
              <a:gd name="T38" fmla="*/ 365607136 w 4131"/>
              <a:gd name="T39" fmla="*/ 2147483646 h 4564"/>
              <a:gd name="T40" fmla="*/ 147156446 w 4131"/>
              <a:gd name="T41" fmla="*/ 2147483646 h 4564"/>
              <a:gd name="T42" fmla="*/ 1749123733 w 4131"/>
              <a:gd name="T43" fmla="*/ 2147483646 h 4564"/>
              <a:gd name="T44" fmla="*/ 2147483646 w 4131"/>
              <a:gd name="T45" fmla="*/ 2147483646 h 4564"/>
              <a:gd name="T46" fmla="*/ 2147483646 w 4131"/>
              <a:gd name="T47" fmla="*/ 2147483646 h 4564"/>
              <a:gd name="T48" fmla="*/ 2147483646 w 4131"/>
              <a:gd name="T49" fmla="*/ 2147483646 h 4564"/>
              <a:gd name="T50" fmla="*/ 2147483646 w 4131"/>
              <a:gd name="T51" fmla="*/ 2147483646 h 4564"/>
              <a:gd name="T52" fmla="*/ 2147483646 w 4131"/>
              <a:gd name="T53" fmla="*/ 2147483646 h 4564"/>
              <a:gd name="T54" fmla="*/ 2147483646 w 4131"/>
              <a:gd name="T55" fmla="*/ 2147483646 h 4564"/>
              <a:gd name="T56" fmla="*/ 2147483646 w 4131"/>
              <a:gd name="T57" fmla="*/ 2147483646 h 4564"/>
              <a:gd name="T58" fmla="*/ 2147483646 w 4131"/>
              <a:gd name="T59" fmla="*/ 2147483646 h 4564"/>
              <a:gd name="T60" fmla="*/ 2147483646 w 4131"/>
              <a:gd name="T61" fmla="*/ 2147483646 h 4564"/>
              <a:gd name="T62" fmla="*/ 2147483646 w 4131"/>
              <a:gd name="T63" fmla="*/ 2147483646 h 4564"/>
              <a:gd name="T64" fmla="*/ 2147483646 w 4131"/>
              <a:gd name="T65" fmla="*/ 2147483646 h 4564"/>
              <a:gd name="T66" fmla="*/ 2147483646 w 4131"/>
              <a:gd name="T67" fmla="*/ 2147483646 h 4564"/>
              <a:gd name="T68" fmla="*/ 2147483646 w 4131"/>
              <a:gd name="T69" fmla="*/ 2147483646 h 4564"/>
              <a:gd name="T70" fmla="*/ 2147483646 w 4131"/>
              <a:gd name="T71" fmla="*/ 2147483646 h 4564"/>
              <a:gd name="T72" fmla="*/ 2147483646 w 4131"/>
              <a:gd name="T73" fmla="*/ 2147483646 h 4564"/>
              <a:gd name="T74" fmla="*/ 2147483646 w 4131"/>
              <a:gd name="T75" fmla="*/ 2147483646 h 4564"/>
              <a:gd name="T76" fmla="*/ 2147483646 w 4131"/>
              <a:gd name="T77" fmla="*/ 1890407529 h 4564"/>
              <a:gd name="T78" fmla="*/ 2147483646 w 4131"/>
              <a:gd name="T79" fmla="*/ 1090383599 h 4564"/>
              <a:gd name="T80" fmla="*/ 2147483646 w 4131"/>
              <a:gd name="T81" fmla="*/ 437067856 h 4564"/>
              <a:gd name="T82" fmla="*/ 2147483646 w 4131"/>
              <a:gd name="T83" fmla="*/ 74098469 h 45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89" name="Google Shape;735;p13">
            <a:extLst>
              <a:ext uri="{FF2B5EF4-FFF2-40B4-BE49-F238E27FC236}">
                <a16:creationId xmlns:a16="http://schemas.microsoft.com/office/drawing/2014/main" id="{3EF27DC5-FE31-4D34-9762-B02794AA8E8D}"/>
              </a:ext>
            </a:extLst>
          </p:cNvPr>
          <p:cNvSpPr>
            <a:spLocks/>
          </p:cNvSpPr>
          <p:nvPr/>
        </p:nvSpPr>
        <p:spPr bwMode="auto">
          <a:xfrm>
            <a:off x="4232275" y="5994400"/>
            <a:ext cx="633413" cy="590550"/>
          </a:xfrm>
          <a:custGeom>
            <a:avLst/>
            <a:gdLst>
              <a:gd name="T0" fmla="*/ 2147483646 w 5524"/>
              <a:gd name="T1" fmla="*/ 72841740 h 5139"/>
              <a:gd name="T2" fmla="*/ 2147483646 w 5524"/>
              <a:gd name="T3" fmla="*/ 874087776 h 5139"/>
              <a:gd name="T4" fmla="*/ 2147483646 w 5524"/>
              <a:gd name="T5" fmla="*/ 1312656935 h 5139"/>
              <a:gd name="T6" fmla="*/ 2147483646 w 5524"/>
              <a:gd name="T7" fmla="*/ 1604023894 h 5139"/>
              <a:gd name="T8" fmla="*/ 2147483646 w 5524"/>
              <a:gd name="T9" fmla="*/ 2147483646 h 5139"/>
              <a:gd name="T10" fmla="*/ 2147483646 w 5524"/>
              <a:gd name="T11" fmla="*/ 2147483646 h 5139"/>
              <a:gd name="T12" fmla="*/ 2147483646 w 5524"/>
              <a:gd name="T13" fmla="*/ 2147483646 h 5139"/>
              <a:gd name="T14" fmla="*/ 2147483646 w 5524"/>
              <a:gd name="T15" fmla="*/ 2147483646 h 5139"/>
              <a:gd name="T16" fmla="*/ 2147483646 w 5524"/>
              <a:gd name="T17" fmla="*/ 2147483646 h 5139"/>
              <a:gd name="T18" fmla="*/ 2147483646 w 5524"/>
              <a:gd name="T19" fmla="*/ 2147483646 h 5139"/>
              <a:gd name="T20" fmla="*/ 2147483646 w 5524"/>
              <a:gd name="T21" fmla="*/ 2147483646 h 5139"/>
              <a:gd name="T22" fmla="*/ 2100150289 w 5524"/>
              <a:gd name="T23" fmla="*/ 1968219492 h 5139"/>
              <a:gd name="T24" fmla="*/ 1810679287 w 5524"/>
              <a:gd name="T25" fmla="*/ 1895377752 h 5139"/>
              <a:gd name="T26" fmla="*/ 1304118248 w 5524"/>
              <a:gd name="T27" fmla="*/ 2113902971 h 5139"/>
              <a:gd name="T28" fmla="*/ 508073135 w 5524"/>
              <a:gd name="T29" fmla="*/ 2147483646 h 5139"/>
              <a:gd name="T30" fmla="*/ 290969912 w 5524"/>
              <a:gd name="T31" fmla="*/ 2147483646 h 5139"/>
              <a:gd name="T32" fmla="*/ 435705355 w 5524"/>
              <a:gd name="T33" fmla="*/ 2147483646 h 5139"/>
              <a:gd name="T34" fmla="*/ 1014647360 w 5524"/>
              <a:gd name="T35" fmla="*/ 2147483646 h 5139"/>
              <a:gd name="T36" fmla="*/ 1521221471 w 5524"/>
              <a:gd name="T37" fmla="*/ 2147483646 h 5139"/>
              <a:gd name="T38" fmla="*/ 1376486027 w 5524"/>
              <a:gd name="T39" fmla="*/ 2147483646 h 5139"/>
              <a:gd name="T40" fmla="*/ 508073135 w 5524"/>
              <a:gd name="T41" fmla="*/ 2147483646 h 5139"/>
              <a:gd name="T42" fmla="*/ 73879760 w 5524"/>
              <a:gd name="T43" fmla="*/ 2147483646 h 5139"/>
              <a:gd name="T44" fmla="*/ 73879760 w 5524"/>
              <a:gd name="T45" fmla="*/ 2147483646 h 5139"/>
              <a:gd name="T46" fmla="*/ 580440799 w 5524"/>
              <a:gd name="T47" fmla="*/ 2147483646 h 5139"/>
              <a:gd name="T48" fmla="*/ 1231750583 w 5524"/>
              <a:gd name="T49" fmla="*/ 2147483646 h 5139"/>
              <a:gd name="T50" fmla="*/ 1738311622 w 5524"/>
              <a:gd name="T51" fmla="*/ 2147483646 h 5139"/>
              <a:gd name="T52" fmla="*/ 2147483646 w 5524"/>
              <a:gd name="T53" fmla="*/ 2147483646 h 5139"/>
              <a:gd name="T54" fmla="*/ 2147483646 w 5524"/>
              <a:gd name="T55" fmla="*/ 2147483646 h 5139"/>
              <a:gd name="T56" fmla="*/ 2147483646 w 5524"/>
              <a:gd name="T57" fmla="*/ 2147483646 h 5139"/>
              <a:gd name="T58" fmla="*/ 2147483646 w 5524"/>
              <a:gd name="T59" fmla="*/ 2147483646 h 5139"/>
              <a:gd name="T60" fmla="*/ 2147483646 w 5524"/>
              <a:gd name="T61" fmla="*/ 2147483646 h 5139"/>
              <a:gd name="T62" fmla="*/ 2147483646 w 5524"/>
              <a:gd name="T63" fmla="*/ 2147483646 h 5139"/>
              <a:gd name="T64" fmla="*/ 2147483646 w 5524"/>
              <a:gd name="T65" fmla="*/ 2147483646 h 5139"/>
              <a:gd name="T66" fmla="*/ 2147483646 w 5524"/>
              <a:gd name="T67" fmla="*/ 2147483646 h 5139"/>
              <a:gd name="T68" fmla="*/ 2147483646 w 5524"/>
              <a:gd name="T69" fmla="*/ 2147483646 h 5139"/>
              <a:gd name="T70" fmla="*/ 2147483646 w 5524"/>
              <a:gd name="T71" fmla="*/ 2147483646 h 5139"/>
              <a:gd name="T72" fmla="*/ 2147483646 w 5524"/>
              <a:gd name="T73" fmla="*/ 2147483646 h 5139"/>
              <a:gd name="T74" fmla="*/ 2147483646 w 5524"/>
              <a:gd name="T75" fmla="*/ 2147483646 h 5139"/>
              <a:gd name="T76" fmla="*/ 2147483646 w 5524"/>
              <a:gd name="T77" fmla="*/ 2147483646 h 5139"/>
              <a:gd name="T78" fmla="*/ 2147483646 w 5524"/>
              <a:gd name="T79" fmla="*/ 2147483646 h 5139"/>
              <a:gd name="T80" fmla="*/ 2147483646 w 5524"/>
              <a:gd name="T81" fmla="*/ 2147483646 h 5139"/>
              <a:gd name="T82" fmla="*/ 2147483646 w 5524"/>
              <a:gd name="T83" fmla="*/ 2147483646 h 5139"/>
              <a:gd name="T84" fmla="*/ 2147483646 w 5524"/>
              <a:gd name="T85" fmla="*/ 2147483646 h 5139"/>
              <a:gd name="T86" fmla="*/ 2147483646 w 5524"/>
              <a:gd name="T87" fmla="*/ 2147483646 h 5139"/>
              <a:gd name="T88" fmla="*/ 2147483646 w 5524"/>
              <a:gd name="T89" fmla="*/ 2147483646 h 5139"/>
              <a:gd name="T90" fmla="*/ 2147483646 w 5524"/>
              <a:gd name="T91" fmla="*/ 2147483646 h 5139"/>
              <a:gd name="T92" fmla="*/ 2147483646 w 5524"/>
              <a:gd name="T93" fmla="*/ 2147483646 h 5139"/>
              <a:gd name="T94" fmla="*/ 2147483646 w 5524"/>
              <a:gd name="T95" fmla="*/ 2147483646 h 5139"/>
              <a:gd name="T96" fmla="*/ 2147483646 w 5524"/>
              <a:gd name="T97" fmla="*/ 2113902971 h 5139"/>
              <a:gd name="T98" fmla="*/ 2147483646 w 5524"/>
              <a:gd name="T99" fmla="*/ 1604023894 h 5139"/>
              <a:gd name="T100" fmla="*/ 2147483646 w 5524"/>
              <a:gd name="T101" fmla="*/ 1021289976 h 5139"/>
              <a:gd name="T102" fmla="*/ 2147483646 w 5524"/>
              <a:gd name="T103" fmla="*/ 655562557 h 5139"/>
              <a:gd name="T104" fmla="*/ 2147483646 w 5524"/>
              <a:gd name="T105" fmla="*/ 728404296 h 5139"/>
              <a:gd name="T106" fmla="*/ 2147483646 w 5524"/>
              <a:gd name="T107" fmla="*/ 1021289976 h 5139"/>
              <a:gd name="T108" fmla="*/ 2147483646 w 5524"/>
              <a:gd name="T109" fmla="*/ 1604023894 h 5139"/>
              <a:gd name="T110" fmla="*/ 2147483646 w 5524"/>
              <a:gd name="T111" fmla="*/ 1676852418 h 5139"/>
              <a:gd name="T112" fmla="*/ 2147483646 w 5524"/>
              <a:gd name="T113" fmla="*/ 948448122 h 5139"/>
              <a:gd name="T114" fmla="*/ 2147483646 w 5524"/>
              <a:gd name="T115" fmla="*/ 145683479 h 5139"/>
              <a:gd name="T116" fmla="*/ 2147483646 w 5524"/>
              <a:gd name="T117" fmla="*/ 0 h 51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lnTo>
                  <a:pt x="3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759484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759484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7897309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7897311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759484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759484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7897309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7897311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/>
          </p:nvPr>
        </p:nvSpPr>
        <p:spPr>
          <a:xfrm>
            <a:off x="1165500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/>
          </p:nvPr>
        </p:nvSpPr>
        <p:spPr>
          <a:xfrm>
            <a:off x="1165500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/>
          </p:nvPr>
        </p:nvSpPr>
        <p:spPr>
          <a:xfrm>
            <a:off x="6299067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/>
          </p:nvPr>
        </p:nvSpPr>
        <p:spPr>
          <a:xfrm>
            <a:off x="6299067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8765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2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5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4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0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9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5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9C13F6-DDE8-4464-AE1F-35C86BFCC342}"/>
              </a:ext>
            </a:extLst>
          </p:cNvPr>
          <p:cNvSpPr/>
          <p:nvPr/>
        </p:nvSpPr>
        <p:spPr>
          <a:xfrm>
            <a:off x="4632523" y="2827157"/>
            <a:ext cx="26766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AB5E9F-AE20-4655-AB61-DD89BD7DADFC}"/>
              </a:ext>
            </a:extLst>
          </p:cNvPr>
          <p:cNvSpPr/>
          <p:nvPr/>
        </p:nvSpPr>
        <p:spPr>
          <a:xfrm>
            <a:off x="4648200" y="3733800"/>
            <a:ext cx="26452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344B8E-EC38-438B-A9BD-AE06D6C8C499}"/>
              </a:ext>
            </a:extLst>
          </p:cNvPr>
          <p:cNvSpPr txBox="1"/>
          <p:nvPr/>
        </p:nvSpPr>
        <p:spPr>
          <a:xfrm>
            <a:off x="2895600" y="152400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  <a:endParaRPr lang="en-US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6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1343" y="756345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hỏi: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99409" y="5738949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362200" y="5510349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dirty="0"/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5B64D35-46D2-4C01-A444-A36B4C083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947851"/>
            <a:ext cx="1120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 i="0">
              <a:solidFill>
                <a:schemeClr val="tx2"/>
              </a:solidFill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930001B8-C958-4896-99C0-F192B975F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58235"/>
            <a:ext cx="11201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Những chi tiết trong bài cho thấy ở làng quê Mơ vẫn còn tư tưởng xem thường con gái: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altLang="en-US" sz="2800" i="0">
                <a:solidFill>
                  <a:srgbClr val="FF0000"/>
                </a:solidFill>
                <a:latin typeface="Times New Roman" panose="02020603050405020304" pitchFamily="18" charset="0"/>
              </a:rPr>
              <a:t> Dì Hạnh bảo : “ Lại một vịt trời nữa.”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 altLang="en-US" sz="2800" i="0">
                <a:solidFill>
                  <a:srgbClr val="FF0000"/>
                </a:solidFill>
                <a:latin typeface="Times New Roman" panose="02020603050405020304" pitchFamily="18" charset="0"/>
              </a:rPr>
              <a:t> Cả bố và mẹ Mơ đều có vẻ buồn buồn.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DB471B2C-76EF-4D36-B409-B693792E5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7320"/>
            <a:ext cx="1120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chi tiết nào trong bài cho thấy ở làng quê Mơ vẫn còn tư tưởng xem thường con gái?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FB4D3447-A0F6-418D-9DD4-082B740CD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38451"/>
            <a:ext cx="110147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altLang="en-US" i="0"/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i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133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  <p:bldP spid="13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id="{BE1FD6B0-97F5-45FE-81FF-F90B7F95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057400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4817F1E-7114-405D-8554-4D9DE548F00B}"/>
              </a:ext>
            </a:extLst>
          </p:cNvPr>
          <p:cNvCxnSpPr>
            <a:cxnSpLocks/>
          </p:cNvCxnSpPr>
          <p:nvPr/>
        </p:nvCxnSpPr>
        <p:spPr>
          <a:xfrm flipV="1">
            <a:off x="2548146" y="1820314"/>
            <a:ext cx="1507196" cy="1418360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B5E7127-D861-41E9-A5F1-D7E84B17C727}"/>
              </a:ext>
            </a:extLst>
          </p:cNvPr>
          <p:cNvSpPr txBox="1"/>
          <p:nvPr/>
        </p:nvSpPr>
        <p:spPr>
          <a:xfrm>
            <a:off x="4353218" y="1497213"/>
            <a:ext cx="19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GIỎI</a:t>
            </a:r>
          </a:p>
        </p:txBody>
      </p:sp>
      <p:pic>
        <p:nvPicPr>
          <p:cNvPr id="3074" name="Picture 2" descr="ITeas: IT tools for exam based subjects.">
            <a:extLst>
              <a:ext uri="{FF2B5EF4-FFF2-40B4-BE49-F238E27FC236}">
                <a16:creationId xmlns:a16="http://schemas.microsoft.com/office/drawing/2014/main" id="{AF6C633D-93F8-498F-8BB9-AA9773A8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55" y="1426753"/>
            <a:ext cx="1104200" cy="99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A4C39B-E18D-41A7-AEC6-E2FB7CBBD3F7}"/>
              </a:ext>
            </a:extLst>
          </p:cNvPr>
          <p:cNvSpPr txBox="1"/>
          <p:nvPr/>
        </p:nvSpPr>
        <p:spPr>
          <a:xfrm>
            <a:off x="3969268" y="2474893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 NGOÃN, CHĂM CHỈ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0FC664-D411-4887-AF54-5A1952F91B3D}"/>
              </a:ext>
            </a:extLst>
          </p:cNvPr>
          <p:cNvCxnSpPr>
            <a:cxnSpLocks/>
          </p:cNvCxnSpPr>
          <p:nvPr/>
        </p:nvCxnSpPr>
        <p:spPr>
          <a:xfrm>
            <a:off x="2548146" y="3229288"/>
            <a:ext cx="1421122" cy="0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613BF9-FEAE-49B2-AA17-61232446AB94}"/>
              </a:ext>
            </a:extLst>
          </p:cNvPr>
          <p:cNvCxnSpPr/>
          <p:nvPr/>
        </p:nvCxnSpPr>
        <p:spPr>
          <a:xfrm flipV="1">
            <a:off x="7249039" y="2362200"/>
            <a:ext cx="685800" cy="553254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8B220F3-963C-4DFC-97A6-7FA8E7F59F99}"/>
              </a:ext>
            </a:extLst>
          </p:cNvPr>
          <p:cNvSpPr txBox="1"/>
          <p:nvPr/>
        </p:nvSpPr>
        <p:spPr>
          <a:xfrm>
            <a:off x="7877222" y="1912555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5447EF-A999-4380-A175-117018D46A03}"/>
              </a:ext>
            </a:extLst>
          </p:cNvPr>
          <p:cNvSpPr txBox="1"/>
          <p:nvPr/>
        </p:nvSpPr>
        <p:spPr>
          <a:xfrm>
            <a:off x="7874639" y="2515932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1DB836-9A9F-47E3-AEDF-15273F22EAE4}"/>
              </a:ext>
            </a:extLst>
          </p:cNvPr>
          <p:cNvSpPr txBox="1"/>
          <p:nvPr/>
        </p:nvSpPr>
        <p:spPr>
          <a:xfrm>
            <a:off x="7872056" y="3119309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F36036-DF75-4B7C-9489-CE92DDC51508}"/>
              </a:ext>
            </a:extLst>
          </p:cNvPr>
          <p:cNvCxnSpPr>
            <a:cxnSpLocks/>
          </p:cNvCxnSpPr>
          <p:nvPr/>
        </p:nvCxnSpPr>
        <p:spPr>
          <a:xfrm flipV="1">
            <a:off x="7266621" y="2885420"/>
            <a:ext cx="765847" cy="30035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CCB73F-E66C-4CD2-BE11-E42A379006E1}"/>
              </a:ext>
            </a:extLst>
          </p:cNvPr>
          <p:cNvCxnSpPr>
            <a:cxnSpLocks/>
          </p:cNvCxnSpPr>
          <p:nvPr/>
        </p:nvCxnSpPr>
        <p:spPr>
          <a:xfrm>
            <a:off x="7249039" y="2900437"/>
            <a:ext cx="783428" cy="478169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on hãy điền d/gi/r vào chỗ trống thích hợp:">
            <a:extLst>
              <a:ext uri="{FF2B5EF4-FFF2-40B4-BE49-F238E27FC236}">
                <a16:creationId xmlns:a16="http://schemas.microsoft.com/office/drawing/2014/main" id="{FC898837-72AD-456E-9380-24373871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40" y="3147404"/>
            <a:ext cx="1308177" cy="178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Brace 28">
            <a:extLst>
              <a:ext uri="{FF2B5EF4-FFF2-40B4-BE49-F238E27FC236}">
                <a16:creationId xmlns:a16="http://schemas.microsoft.com/office/drawing/2014/main" id="{50BF0C70-BD42-42BD-B604-E4FF531F633D}"/>
              </a:ext>
            </a:extLst>
          </p:cNvPr>
          <p:cNvSpPr/>
          <p:nvPr/>
        </p:nvSpPr>
        <p:spPr>
          <a:xfrm>
            <a:off x="9623190" y="2057400"/>
            <a:ext cx="507712" cy="149502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154BF0-D766-4885-8403-A53DB32D2D94}"/>
              </a:ext>
            </a:extLst>
          </p:cNvPr>
          <p:cNvSpPr txBox="1"/>
          <p:nvPr/>
        </p:nvSpPr>
        <p:spPr>
          <a:xfrm>
            <a:off x="10068119" y="2359961"/>
            <a:ext cx="175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139B845-EA01-4C2D-9FBE-7FEAE3EFF5CF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548146" y="3238674"/>
            <a:ext cx="1507196" cy="1599557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0DC7BE6-4464-4AB6-8702-BA1DE321F81E}"/>
              </a:ext>
            </a:extLst>
          </p:cNvPr>
          <p:cNvSpPr txBox="1"/>
          <p:nvPr/>
        </p:nvSpPr>
        <p:spPr>
          <a:xfrm>
            <a:off x="4055342" y="4576621"/>
            <a:ext cx="257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DA4F4E4-94CB-4B44-8FEE-C476BDB2FF05}"/>
              </a:ext>
            </a:extLst>
          </p:cNvPr>
          <p:cNvCxnSpPr>
            <a:cxnSpLocks/>
          </p:cNvCxnSpPr>
          <p:nvPr/>
        </p:nvCxnSpPr>
        <p:spPr>
          <a:xfrm flipV="1">
            <a:off x="6629400" y="4869380"/>
            <a:ext cx="819878" cy="1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1500B1A-BD7E-42A8-A4D1-2193C97DA087}"/>
              </a:ext>
            </a:extLst>
          </p:cNvPr>
          <p:cNvSpPr txBox="1"/>
          <p:nvPr/>
        </p:nvSpPr>
        <p:spPr>
          <a:xfrm>
            <a:off x="7524603" y="4576621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" descr="Illustration Of A Drowning Boy Waving His Hands Frantically While.. Stock  Photo, Picture And Royalty Free Image. Image 26494592.">
            <a:extLst>
              <a:ext uri="{FF2B5EF4-FFF2-40B4-BE49-F238E27FC236}">
                <a16:creationId xmlns:a16="http://schemas.microsoft.com/office/drawing/2014/main" id="{240CA85B-4508-4828-B8B3-46951B9A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26" y="4347181"/>
            <a:ext cx="1463124" cy="104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8B0A898-8AE4-4402-8821-418B9F81557F}"/>
              </a:ext>
            </a:extLst>
          </p:cNvPr>
          <p:cNvSpPr txBox="1">
            <a:spLocks/>
          </p:cNvSpPr>
          <p:nvPr/>
        </p:nvSpPr>
        <p:spPr>
          <a:xfrm>
            <a:off x="13063" y="133306"/>
            <a:ext cx="8759825" cy="1039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79438"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33C189-9B8B-48B0-AA82-46A1AD593C6F}"/>
              </a:ext>
            </a:extLst>
          </p:cNvPr>
          <p:cNvSpPr txBox="1"/>
          <p:nvPr/>
        </p:nvSpPr>
        <p:spPr>
          <a:xfrm>
            <a:off x="332635" y="752475"/>
            <a:ext cx="11491142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chi tiết nào chứng tỏ Mơ không thua gì các bạn trai?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EF058F-9709-4033-977A-68B24B5E132D}"/>
              </a:ext>
            </a:extLst>
          </p:cNvPr>
          <p:cNvSpPr txBox="1"/>
          <p:nvPr/>
        </p:nvSpPr>
        <p:spPr>
          <a:xfrm>
            <a:off x="2995257" y="5080654"/>
            <a:ext cx="48767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ight Arrow 4">
            <a:extLst>
              <a:ext uri="{FF2B5EF4-FFF2-40B4-BE49-F238E27FC236}">
                <a16:creationId xmlns:a16="http://schemas.microsoft.com/office/drawing/2014/main" id="{844A49E3-028F-4289-9EED-2CEAC9002420}"/>
              </a:ext>
            </a:extLst>
          </p:cNvPr>
          <p:cNvSpPr/>
          <p:nvPr/>
        </p:nvSpPr>
        <p:spPr>
          <a:xfrm>
            <a:off x="539358" y="5858684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 Diagonal Corner Rectangle 14">
            <a:extLst>
              <a:ext uri="{FF2B5EF4-FFF2-40B4-BE49-F238E27FC236}">
                <a16:creationId xmlns:a16="http://schemas.microsoft.com/office/drawing/2014/main" id="{B33F8C38-2607-4789-9BF9-E299CC3A4969}"/>
              </a:ext>
            </a:extLst>
          </p:cNvPr>
          <p:cNvSpPr/>
          <p:nvPr/>
        </p:nvSpPr>
        <p:spPr>
          <a:xfrm>
            <a:off x="1823669" y="5732093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2,3,4: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1" grpId="0"/>
      <p:bldP spid="22" grpId="0"/>
      <p:bldP spid="23" grpId="0"/>
      <p:bldP spid="29" grpId="0" animBg="1"/>
      <p:bldP spid="33" grpId="0"/>
      <p:bldP spid="36" grpId="0"/>
      <p:bldP spid="43" grpId="0"/>
      <p:bldP spid="38" grpId="0"/>
      <p:bldP spid="39" grpId="0" animBg="1"/>
      <p:bldP spid="30" grpId="0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927887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8AAAB-7748-487A-A43E-9EC7B09E3CBE}"/>
              </a:ext>
            </a:extLst>
          </p:cNvPr>
          <p:cNvSpPr txBox="1"/>
          <p:nvPr/>
        </p:nvSpPr>
        <p:spPr>
          <a:xfrm>
            <a:off x="2286000" y="1752600"/>
            <a:ext cx="9601200" cy="1569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chuyện Mơ cứu em Hoan, những người thân của Mơ thay đổi quan niệm về “Con gái” không?</a:t>
            </a:r>
            <a:endParaRPr lang="en-US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chi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  <p:pic>
        <p:nvPicPr>
          <p:cNvPr id="10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id="{631846EF-A3B7-41E3-A5C9-6A28C176D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93" y="3117265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6B185DAC-8023-4D17-A444-CCB536DFC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622434"/>
            <a:ext cx="9144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thân của Mơ đã thay đổi quan niệm về “con gái” sau chuyện Mơ cứu em Hoan. </a:t>
            </a:r>
          </a:p>
          <a:p>
            <a:pPr>
              <a:spcBef>
                <a:spcPct val="50000"/>
              </a:spcBef>
            </a:pPr>
            <a:r>
              <a:rPr lang="en-US" altLang="en-US" sz="2800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chi tiết thể hiện: Bố ôm Mơ chặt đến ngợp thở ; Cả bố và mẹ đều rơm rớm nước mắt. Dì Hạnh nói: “Biết cháu tôi chưa? Con gái như nó thì một trăm đứa con trai cũng không bằng.”</a:t>
            </a:r>
          </a:p>
        </p:txBody>
      </p:sp>
    </p:spTree>
    <p:extLst>
      <p:ext uri="{BB962C8B-B14F-4D97-AF65-F5344CB8AC3E}">
        <p14:creationId xmlns:p14="http://schemas.microsoft.com/office/powerpoint/2010/main" val="111552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hlinkClick r:id="rId3" action="ppaction://hlinksldjump"/>
            <a:extLst>
              <a:ext uri="{FF2B5EF4-FFF2-40B4-BE49-F238E27FC236}">
                <a16:creationId xmlns:a16="http://schemas.microsoft.com/office/drawing/2014/main" id="{85D79D5F-54F4-4D02-865E-924016F5ACF5}"/>
              </a:ext>
            </a:extLst>
          </p:cNvPr>
          <p:cNvSpPr/>
          <p:nvPr/>
        </p:nvSpPr>
        <p:spPr>
          <a:xfrm>
            <a:off x="9993338" y="377796"/>
            <a:ext cx="408549" cy="331919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6A6FF-1859-4B51-BC35-2E37FF98D8A9}"/>
              </a:ext>
            </a:extLst>
          </p:cNvPr>
          <p:cNvSpPr txBox="1"/>
          <p:nvPr/>
        </p:nvSpPr>
        <p:spPr>
          <a:xfrm>
            <a:off x="438150" y="2209800"/>
            <a:ext cx="11315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nói của dì Hạnh: “ Biết cháu tôi chưa? Con gái như nó thì một trăm đứa con trai cũng không bằng.” thể hiện điều gì 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C4FA5-8541-40E9-98C8-C241391CED50}"/>
              </a:ext>
            </a:extLst>
          </p:cNvPr>
          <p:cNvSpPr txBox="1"/>
          <p:nvPr/>
        </p:nvSpPr>
        <p:spPr>
          <a:xfrm>
            <a:off x="914400" y="3275364"/>
            <a:ext cx="9487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Dì rất tự hào về Mơ. Dì đã thay đổi quan niệm về “con gái”.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680B9F-615F-4E21-96B5-3AAFE03D5313}"/>
              </a:ext>
            </a:extLst>
          </p:cNvPr>
          <p:cNvSpPr txBox="1"/>
          <p:nvPr/>
        </p:nvSpPr>
        <p:spPr>
          <a:xfrm>
            <a:off x="914400" y="3863309"/>
            <a:ext cx="937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Dì yêu quý Mơ nhưng Mơ vẫn không bằng con trai được.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127007-3FDE-40ED-9367-B8F5E37A245A}"/>
              </a:ext>
            </a:extLst>
          </p:cNvPr>
          <p:cNvSpPr txBox="1"/>
          <p:nvPr/>
        </p:nvSpPr>
        <p:spPr>
          <a:xfrm>
            <a:off x="914400" y="4421515"/>
            <a:ext cx="1036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Dì Hạnh khen Mơ dũng cảm nhưng vẫn còn không thích Mơ vì Mơ là con gái.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B65DE-A1CA-4CDF-9758-E8E8E5481154}"/>
              </a:ext>
            </a:extLst>
          </p:cNvPr>
          <p:cNvSpPr txBox="1"/>
          <p:nvPr/>
        </p:nvSpPr>
        <p:spPr>
          <a:xfrm>
            <a:off x="914400" y="5411317"/>
            <a:ext cx="8422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Cả 3 câu trên đều đúng 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1555" y="1207238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74932" y="2564991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1828800" y="2438400"/>
            <a:ext cx="9492712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7219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46536"/>
              </p:ext>
            </p:extLst>
          </p:nvPr>
        </p:nvGraphicFramePr>
        <p:xfrm>
          <a:off x="609600" y="152400"/>
          <a:ext cx="11353800" cy="248111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78646">
                  <a:extLst>
                    <a:ext uri="{9D8B030D-6E8A-4147-A177-3AD203B41FA5}">
                      <a16:colId xmlns:a16="http://schemas.microsoft.com/office/drawing/2014/main" val="3982256183"/>
                    </a:ext>
                  </a:extLst>
                </a:gridCol>
                <a:gridCol w="8875154">
                  <a:extLst>
                    <a:ext uri="{9D8B030D-6E8A-4147-A177-3AD203B41FA5}">
                      <a16:colId xmlns:a16="http://schemas.microsoft.com/office/drawing/2014/main" val="3791600641"/>
                    </a:ext>
                  </a:extLst>
                </a:gridCol>
              </a:tblGrid>
              <a:tr h="53641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923090"/>
                  </a:ext>
                </a:extLst>
              </a:tr>
              <a:tr h="550136">
                <a:tc>
                  <a:txBody>
                    <a:bodyPr/>
                    <a:lstStyle/>
                    <a:p>
                      <a:r>
                        <a:rPr lang="en-US" sz="28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1: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607223"/>
                  </a:ext>
                </a:extLst>
              </a:tr>
              <a:tr h="589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2,3,4: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2,3,4: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040662"/>
                  </a:ext>
                </a:extLst>
              </a:tr>
              <a:tr h="762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5: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3217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A3945C9-F5A8-4A87-AAFC-4A5B862D7361}"/>
              </a:ext>
            </a:extLst>
          </p:cNvPr>
          <p:cNvSpPr/>
          <p:nvPr/>
        </p:nvSpPr>
        <p:spPr>
          <a:xfrm>
            <a:off x="2952327" y="2906741"/>
            <a:ext cx="6287345" cy="5222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C62FAB-0FDF-4BAF-8330-4669E672F662}"/>
              </a:ext>
            </a:extLst>
          </p:cNvPr>
          <p:cNvSpPr/>
          <p:nvPr/>
        </p:nvSpPr>
        <p:spPr>
          <a:xfrm>
            <a:off x="723899" y="3531993"/>
            <a:ext cx="10744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044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925D6560-9E0F-4F36-A51D-B61A9C31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46417"/>
            <a:ext cx="4018472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FE2FD93E-84B6-4B87-802A-F55F12BEB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7417"/>
            <a:ext cx="4392283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510A3A54-BF81-43D1-8F08-B4BF5F84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7417"/>
            <a:ext cx="4579189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45A5EFAE-D7AD-4735-A151-ED97CCCC6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3598817"/>
            <a:ext cx="3925019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id="{3842FDF3-86AB-4718-8C29-6F211FDCD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799" y="2836817"/>
            <a:ext cx="50464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vi-VN" sz="2000" b="1" i="1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Hai Bà Trưng đánh giặc Nam Hán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85BFD003-3E3E-4363-91DA-E1ADA6193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836817"/>
            <a:ext cx="495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vi-VN" sz="2000" b="1" i="1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Nguyễn Thị Bình – Bộ trưởng Bộ ngoại giao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43360E61-1EC6-4D8D-B1F7-5E146C3EF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06" y="6440473"/>
            <a:ext cx="47660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vi-VN" sz="2000" b="1" i="1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Nguyễn Thị Bình – Phó C</a:t>
            </a:r>
            <a:r>
              <a:rPr lang="en-US" sz="2000" b="1" i="1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hủ tịch</a:t>
            </a:r>
            <a:r>
              <a:rPr lang="vi-VN" sz="2000" b="1" i="1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 nước 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07951C73-28EF-4147-AD58-8ECAB564A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399" y="6478542"/>
            <a:ext cx="39250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en-US" sz="2000" b="1" i="1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VĐV - Nguyễn Thuý Hiền </a:t>
            </a:r>
          </a:p>
        </p:txBody>
      </p:sp>
    </p:spTree>
    <p:extLst>
      <p:ext uri="{BB962C8B-B14F-4D97-AF65-F5344CB8AC3E}">
        <p14:creationId xmlns:p14="http://schemas.microsoft.com/office/powerpoint/2010/main" val="121228874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6D47245-3F95-4C14-B7BC-817FA2ACDDC4}"/>
              </a:ext>
            </a:extLst>
          </p:cNvPr>
          <p:cNvSpPr/>
          <p:nvPr/>
        </p:nvSpPr>
        <p:spPr>
          <a:xfrm>
            <a:off x="2286000" y="19706"/>
            <a:ext cx="7224805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95F71F0F-017B-44C3-AE35-9E435DD95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6" y="1921610"/>
            <a:ext cx="1116614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đọc kéo dài giọng, ý chán nản câu :  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“Lại / một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 trời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nữa.”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212E5C82-5645-4A6F-8B33-471E6F38F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39" y="1243009"/>
            <a:ext cx="109295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 cả bài văn- giọng kể thủ thỉ, tâm tình.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412DD472-C813-4DFE-839B-1EDF7A0F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6" y="2556300"/>
            <a:ext cx="11166149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đọc đúng các câu hỏi, câu cảm, thể hiện những băn khoăn, thắc mắc của Mơ   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Mơ thì kém gì con trai nhỉ?’’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54394534-23D8-4BC4-B8EE-CA8DAE271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6" y="3571963"/>
            <a:ext cx="11355406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Đọc câu nói của mẹ Mơ  giọng âu yếm: </a:t>
            </a:r>
          </a:p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“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vất vả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thế, để sức mà lo học, con ạ!”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Lời đáp của Mơ giọng hồn nhiên,chân thật.</a:t>
            </a:r>
          </a:p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“Mẹ ơi, con sẽ cố gắng  thay một đứa con trai trong nhà, mẹ nhé!” 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75FDC468-97AD-4985-864A-1C4C296A3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6" y="5179778"/>
            <a:ext cx="11355406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4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 đọc nhanh, gấp gáp.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Câu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thật hú vía!”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đọc nhấn giọng, như thở phào vì thoát hiểm.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EE2D699E-5FDD-4DD3-8CAC-524A3105C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6" y="6157286"/>
            <a:ext cx="1135540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cuối bài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Lời khen Mơ của dì Hạnh đọc với giọng vui, tự hào</a:t>
            </a:r>
          </a:p>
        </p:txBody>
      </p:sp>
    </p:spTree>
    <p:extLst>
      <p:ext uri="{BB962C8B-B14F-4D97-AF65-F5344CB8AC3E}">
        <p14:creationId xmlns:p14="http://schemas.microsoft.com/office/powerpoint/2010/main" val="38185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6D47245-3F95-4C14-B7BC-817FA2ACDDC4}"/>
              </a:ext>
            </a:extLst>
          </p:cNvPr>
          <p:cNvSpPr/>
          <p:nvPr/>
        </p:nvSpPr>
        <p:spPr>
          <a:xfrm>
            <a:off x="2732388" y="381000"/>
            <a:ext cx="6727224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5EE810-EBA7-41AE-B51B-F468905DACC6}"/>
              </a:ext>
            </a:extLst>
          </p:cNvPr>
          <p:cNvSpPr/>
          <p:nvPr/>
        </p:nvSpPr>
        <p:spPr>
          <a:xfrm>
            <a:off x="571500" y="2057400"/>
            <a:ext cx="1104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ngợp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thở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rớm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20FF7E-F14A-4930-8491-C35529929810}"/>
              </a:ext>
            </a:extLst>
          </p:cNvPr>
          <p:cNvCxnSpPr>
            <a:cxnSpLocks/>
          </p:cNvCxnSpPr>
          <p:nvPr/>
        </p:nvCxnSpPr>
        <p:spPr>
          <a:xfrm flipV="1">
            <a:off x="8688090" y="2667000"/>
            <a:ext cx="2057400" cy="5166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D835BB3-758D-4D73-AE2A-416BB774F9E2}"/>
              </a:ext>
            </a:extLst>
          </p:cNvPr>
          <p:cNvSpPr txBox="1"/>
          <p:nvPr/>
        </p:nvSpPr>
        <p:spPr>
          <a:xfrm>
            <a:off x="5181600" y="3936020"/>
            <a:ext cx="685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964AF6-882B-46C3-BCB3-D0926049689E}"/>
              </a:ext>
            </a:extLst>
          </p:cNvPr>
          <p:cNvCxnSpPr>
            <a:cxnSpLocks/>
          </p:cNvCxnSpPr>
          <p:nvPr/>
        </p:nvCxnSpPr>
        <p:spPr>
          <a:xfrm>
            <a:off x="3581400" y="3281766"/>
            <a:ext cx="38862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7AB0C0-6C3A-4988-A2C2-43C6242AEFC8}"/>
              </a:ext>
            </a:extLst>
          </p:cNvPr>
          <p:cNvCxnSpPr>
            <a:cxnSpLocks/>
          </p:cNvCxnSpPr>
          <p:nvPr/>
        </p:nvCxnSpPr>
        <p:spPr>
          <a:xfrm>
            <a:off x="3268853" y="3888234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A8142D-4538-4F5D-8B42-B6E911659479}"/>
              </a:ext>
            </a:extLst>
          </p:cNvPr>
          <p:cNvCxnSpPr>
            <a:cxnSpLocks/>
          </p:cNvCxnSpPr>
          <p:nvPr/>
        </p:nvCxnSpPr>
        <p:spPr>
          <a:xfrm>
            <a:off x="6781800" y="4495800"/>
            <a:ext cx="22098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4DDAFF-C337-44CD-AA19-309E4A219FD9}"/>
              </a:ext>
            </a:extLst>
          </p:cNvPr>
          <p:cNvCxnSpPr>
            <a:cxnSpLocks/>
          </p:cNvCxnSpPr>
          <p:nvPr/>
        </p:nvCxnSpPr>
        <p:spPr>
          <a:xfrm>
            <a:off x="6905141" y="5105400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6D47245-3F95-4C14-B7BC-817FA2ACDDC4}"/>
              </a:ext>
            </a:extLst>
          </p:cNvPr>
          <p:cNvSpPr/>
          <p:nvPr/>
        </p:nvSpPr>
        <p:spPr>
          <a:xfrm>
            <a:off x="1143000" y="381000"/>
            <a:ext cx="9602490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5EE810-EBA7-41AE-B51B-F468905DACC6}"/>
              </a:ext>
            </a:extLst>
          </p:cNvPr>
          <p:cNvSpPr/>
          <p:nvPr/>
        </p:nvSpPr>
        <p:spPr>
          <a:xfrm>
            <a:off x="571500" y="2057400"/>
            <a:ext cx="1104900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Luyện đọc lại bài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>
                <a:latin typeface="Times New Roman" panose="02020603050405020304" pitchFamily="18" charset="0"/>
                <a:ea typeface="Times New Roman" panose="02020603050405020304" pitchFamily="18" charset="0"/>
              </a:rPr>
              <a:t>    - Chuẩn bị bài sau: Thuần phục sư tử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7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83" y="1217509"/>
            <a:ext cx="2884576" cy="288457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073163"/>
            <a:ext cx="5450293" cy="3756669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86" y="3982756"/>
            <a:ext cx="5352131" cy="3064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3F090-3138-4E8F-BB52-0E2A28BB53A6}"/>
              </a:ext>
            </a:extLst>
          </p:cNvPr>
          <p:cNvSpPr/>
          <p:nvPr/>
        </p:nvSpPr>
        <p:spPr>
          <a:xfrm>
            <a:off x="4973046" y="1998082"/>
            <a:ext cx="403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00764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BB8E47-EEEE-48D1-AAF5-8D4D97F0E319}"/>
              </a:ext>
            </a:extLst>
          </p:cNvPr>
          <p:cNvSpPr/>
          <p:nvPr/>
        </p:nvSpPr>
        <p:spPr>
          <a:xfrm>
            <a:off x="2204903" y="2057400"/>
            <a:ext cx="7782194" cy="350520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TỐT</a:t>
            </a:r>
            <a:endParaRPr lang="en-US" sz="5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7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Recycled paper">
            <a:extLst>
              <a:ext uri="{FF2B5EF4-FFF2-40B4-BE49-F238E27FC236}">
                <a16:creationId xmlns:a16="http://schemas.microsoft.com/office/drawing/2014/main" id="{F409E85C-C450-46BE-99AA-A114C5FD2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32" y="533400"/>
            <a:ext cx="10587038" cy="6858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 1 + 2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Giu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-li-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ét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-ta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Ma-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-ô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47C073DA-6F83-45FA-A392-BC9F4D17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32" y="1371600"/>
            <a:ext cx="10587038" cy="1295400"/>
          </a:xfrm>
          <a:prstGeom prst="wedgeRoundRectCallout">
            <a:avLst>
              <a:gd name="adj1" fmla="val -13065"/>
              <a:gd name="adj2" fmla="val -43750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Thấy Ma-ri-ô bị sóng lớn ập tới, xô cậu ngã dúi,Giu-li-ét-ta hoảng hốt chạy lại, quỳ xuống bên bạn, lau máu trên trán bạn, dịu dàng gỡ chiếc khăn đỏ trên mái tóc băng vết thương cho bạn.</a:t>
            </a:r>
          </a:p>
        </p:txBody>
      </p:sp>
      <p:sp>
        <p:nvSpPr>
          <p:cNvPr id="5" name="AutoShape 351" descr="Recycled paper">
            <a:extLst>
              <a:ext uri="{FF2B5EF4-FFF2-40B4-BE49-F238E27FC236}">
                <a16:creationId xmlns:a16="http://schemas.microsoft.com/office/drawing/2014/main" id="{65340707-1AB8-4D0B-984D-4B840F8A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507" y="3581400"/>
            <a:ext cx="10587038" cy="12954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</a:rPr>
              <a:t>Đọc đoạn 3,4,5 trong bài và trả lời câu hỏi sau: </a:t>
            </a:r>
          </a:p>
          <a:p>
            <a:pPr algn="ctr" eaLnBrk="1" hangingPunct="1"/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   Quyết định nhường bạn xuống xuồng cứu nạn của Ma-ri-ô nói lên điều </a:t>
            </a:r>
          </a:p>
          <a:p>
            <a:pPr algn="ctr" eaLnBrk="1" hangingPunct="1"/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gì về cậu bé?</a:t>
            </a:r>
          </a:p>
        </p:txBody>
      </p:sp>
      <p:sp>
        <p:nvSpPr>
          <p:cNvPr id="6" name="AutoShape 352">
            <a:extLst>
              <a:ext uri="{FF2B5EF4-FFF2-40B4-BE49-F238E27FC236}">
                <a16:creationId xmlns:a16="http://schemas.microsoft.com/office/drawing/2014/main" id="{675973C0-5A3F-4CCC-8F9B-B59735C70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32" y="4953000"/>
            <a:ext cx="10587038" cy="990600"/>
          </a:xfrm>
          <a:prstGeom prst="wedgeRoundRectCallout">
            <a:avLst>
              <a:gd name="adj1" fmla="val -12926"/>
              <a:gd name="adj2" fmla="val -36699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 Ma-ri-ô là một cậu bé có tâm hồn cao thượng, nhường sự sống cho bạn, hi sinh cả bản thân vì bạn.</a:t>
            </a:r>
          </a:p>
        </p:txBody>
      </p:sp>
    </p:spTree>
  </p:cSld>
  <p:clrMapOvr>
    <a:masterClrMapping/>
  </p:clrMapOvr>
  <p:transition spd="slow" advClick="0" advTm="54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83" y="1217509"/>
            <a:ext cx="2884576" cy="288457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073163"/>
            <a:ext cx="5450293" cy="3756669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86" y="3982756"/>
            <a:ext cx="5352131" cy="3064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3F090-3138-4E8F-BB52-0E2A28BB53A6}"/>
              </a:ext>
            </a:extLst>
          </p:cNvPr>
          <p:cNvSpPr/>
          <p:nvPr/>
        </p:nvSpPr>
        <p:spPr>
          <a:xfrm>
            <a:off x="4973046" y="1998082"/>
            <a:ext cx="403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0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9C13F6-DDE8-4464-AE1F-35C86BFCC342}"/>
              </a:ext>
            </a:extLst>
          </p:cNvPr>
          <p:cNvSpPr/>
          <p:nvPr/>
        </p:nvSpPr>
        <p:spPr>
          <a:xfrm>
            <a:off x="4632523" y="1739778"/>
            <a:ext cx="26766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AB5E9F-AE20-4655-AB61-DD89BD7DADFC}"/>
              </a:ext>
            </a:extLst>
          </p:cNvPr>
          <p:cNvSpPr/>
          <p:nvPr/>
        </p:nvSpPr>
        <p:spPr>
          <a:xfrm>
            <a:off x="4648200" y="2646421"/>
            <a:ext cx="26452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</a:p>
        </p:txBody>
      </p:sp>
    </p:spTree>
    <p:extLst>
      <p:ext uri="{BB962C8B-B14F-4D97-AF65-F5344CB8AC3E}">
        <p14:creationId xmlns:p14="http://schemas.microsoft.com/office/powerpoint/2010/main" val="3774235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93299CD-07D5-48C1-A636-81C6729FCC82}"/>
              </a:ext>
            </a:extLst>
          </p:cNvPr>
          <p:cNvSpPr/>
          <p:nvPr/>
        </p:nvSpPr>
        <p:spPr>
          <a:xfrm>
            <a:off x="2079625" y="5253038"/>
            <a:ext cx="5865813" cy="119062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606A301-0C9A-4221-B3BF-7CF50E9A2849}"/>
              </a:ext>
            </a:extLst>
          </p:cNvPr>
          <p:cNvSpPr/>
          <p:nvPr/>
        </p:nvSpPr>
        <p:spPr>
          <a:xfrm>
            <a:off x="3657600" y="3670300"/>
            <a:ext cx="5275263" cy="1135063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9B19A6-51A7-422D-9BB9-660D235FB905}"/>
              </a:ext>
            </a:extLst>
          </p:cNvPr>
          <p:cNvSpPr/>
          <p:nvPr/>
        </p:nvSpPr>
        <p:spPr>
          <a:xfrm>
            <a:off x="4313238" y="1868488"/>
            <a:ext cx="6224587" cy="133667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03" name="Google Shape;2803;p43">
            <a:extLst>
              <a:ext uri="{FF2B5EF4-FFF2-40B4-BE49-F238E27FC236}">
                <a16:creationId xmlns:a16="http://schemas.microsoft.com/office/drawing/2014/main" id="{030CDE43-114E-4B22-A77E-F350468E992E}"/>
              </a:ext>
            </a:extLst>
          </p:cNvPr>
          <p:cNvSpPr/>
          <p:nvPr/>
        </p:nvSpPr>
        <p:spPr>
          <a:xfrm>
            <a:off x="3646488" y="1793875"/>
            <a:ext cx="1277937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4" name="Google Shape;2804;p43">
            <a:extLst>
              <a:ext uri="{FF2B5EF4-FFF2-40B4-BE49-F238E27FC236}">
                <a16:creationId xmlns:a16="http://schemas.microsoft.com/office/drawing/2014/main" id="{473063E6-C361-4F53-BE53-8448A139727A}"/>
              </a:ext>
            </a:extLst>
          </p:cNvPr>
          <p:cNvSpPr/>
          <p:nvPr/>
        </p:nvSpPr>
        <p:spPr>
          <a:xfrm>
            <a:off x="1312863" y="5099050"/>
            <a:ext cx="1277937" cy="125730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5" name="Google Shape;2805;p43">
            <a:extLst>
              <a:ext uri="{FF2B5EF4-FFF2-40B4-BE49-F238E27FC236}">
                <a16:creationId xmlns:a16="http://schemas.microsoft.com/office/drawing/2014/main" id="{60A6FBD9-927C-4D93-8D4F-BDB0DB0F6D11}"/>
              </a:ext>
            </a:extLst>
          </p:cNvPr>
          <p:cNvSpPr/>
          <p:nvPr/>
        </p:nvSpPr>
        <p:spPr>
          <a:xfrm>
            <a:off x="2911475" y="3549650"/>
            <a:ext cx="1276350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7" name="Google Shape;2807;p43">
            <a:extLst>
              <a:ext uri="{FF2B5EF4-FFF2-40B4-BE49-F238E27FC236}">
                <a16:creationId xmlns:a16="http://schemas.microsoft.com/office/drawing/2014/main" id="{7AFE371F-CE24-47D0-B1E4-AE551B713D4F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1438275" y="5562600"/>
            <a:ext cx="1084263" cy="538163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8" name="Google Shape;2808;p43">
            <a:extLst>
              <a:ext uri="{FF2B5EF4-FFF2-40B4-BE49-F238E27FC236}">
                <a16:creationId xmlns:a16="http://schemas.microsoft.com/office/drawing/2014/main" id="{2F3FF7E8-78B8-466E-B2BA-B0008CB0B05D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3771900" y="2144713"/>
            <a:ext cx="1082675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4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9" name="Google Shape;2809;p43">
            <a:extLst>
              <a:ext uri="{FF2B5EF4-FFF2-40B4-BE49-F238E27FC236}">
                <a16:creationId xmlns:a16="http://schemas.microsoft.com/office/drawing/2014/main" id="{13835913-E3AB-4A28-8CFD-CDCD55107355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3035300" y="3900488"/>
            <a:ext cx="1084263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2" name="Google Shape;2812;p43">
            <a:extLst>
              <a:ext uri="{FF2B5EF4-FFF2-40B4-BE49-F238E27FC236}">
                <a16:creationId xmlns:a16="http://schemas.microsoft.com/office/drawing/2014/main" id="{41B2CE27-3D62-424D-B0ED-DDC1E1B83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79988" y="1727200"/>
            <a:ext cx="5176837" cy="1255713"/>
          </a:xfrm>
        </p:spPr>
        <p:txBody>
          <a:bodyPr lIns="121900" tIns="121900" rIns="121900" bIns="121900"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chemeClr val="tx1"/>
                </a:solidFill>
              </a:rPr>
              <a:t>Biết đọc đúng,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alt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Google Shape;2820;p43">
            <a:extLst>
              <a:ext uri="{FF2B5EF4-FFF2-40B4-BE49-F238E27FC236}">
                <a16:creationId xmlns:a16="http://schemas.microsoft.com/office/drawing/2014/main" id="{F87F063D-A99F-49FC-8A57-3AC9546E372B}"/>
              </a:ext>
            </a:extLst>
          </p:cNvPr>
          <p:cNvSpPr>
            <a:spLocks/>
          </p:cNvSpPr>
          <p:nvPr/>
        </p:nvSpPr>
        <p:spPr bwMode="auto">
          <a:xfrm>
            <a:off x="9415463" y="752475"/>
            <a:ext cx="534987" cy="446088"/>
          </a:xfrm>
          <a:custGeom>
            <a:avLst/>
            <a:gdLst>
              <a:gd name="T0" fmla="*/ 2147483646 w 4660"/>
              <a:gd name="T1" fmla="*/ 218501377 h 3891"/>
              <a:gd name="T2" fmla="*/ 2147483646 w 4660"/>
              <a:gd name="T3" fmla="*/ 1375780448 h 3891"/>
              <a:gd name="T4" fmla="*/ 1308850747 w 4660"/>
              <a:gd name="T5" fmla="*/ 869470912 h 3891"/>
              <a:gd name="T6" fmla="*/ 582554921 w 4660"/>
              <a:gd name="T7" fmla="*/ 797140913 h 3891"/>
              <a:gd name="T8" fmla="*/ 146772191 w 4660"/>
              <a:gd name="T9" fmla="*/ 1158790680 h 3891"/>
              <a:gd name="T10" fmla="*/ 1515643 w 4660"/>
              <a:gd name="T11" fmla="*/ 1737430215 h 3891"/>
              <a:gd name="T12" fmla="*/ 219407009 w 4660"/>
              <a:gd name="T13" fmla="*/ 2147483646 h 3891"/>
              <a:gd name="T14" fmla="*/ 582554921 w 4660"/>
              <a:gd name="T15" fmla="*/ 2147483646 h 3891"/>
              <a:gd name="T16" fmla="*/ 1454107180 w 4660"/>
              <a:gd name="T17" fmla="*/ 2147483646 h 3891"/>
              <a:gd name="T18" fmla="*/ 1599363727 w 4660"/>
              <a:gd name="T19" fmla="*/ 2147483646 h 3891"/>
              <a:gd name="T20" fmla="*/ 1454107180 w 4660"/>
              <a:gd name="T21" fmla="*/ 2147483646 h 3891"/>
              <a:gd name="T22" fmla="*/ 1018324449 w 4660"/>
              <a:gd name="T23" fmla="*/ 2147483646 h 3891"/>
              <a:gd name="T24" fmla="*/ 1090959382 w 4660"/>
              <a:gd name="T25" fmla="*/ 2147483646 h 3891"/>
              <a:gd name="T26" fmla="*/ 1671998545 w 4660"/>
              <a:gd name="T27" fmla="*/ 2147483646 h 3891"/>
              <a:gd name="T28" fmla="*/ 2147483646 w 4660"/>
              <a:gd name="T29" fmla="*/ 2147483646 h 3891"/>
              <a:gd name="T30" fmla="*/ 2147483646 w 4660"/>
              <a:gd name="T31" fmla="*/ 2147483646 h 3891"/>
              <a:gd name="T32" fmla="*/ 2147483646 w 4660"/>
              <a:gd name="T33" fmla="*/ 2147483646 h 3891"/>
              <a:gd name="T34" fmla="*/ 2147483646 w 4660"/>
              <a:gd name="T35" fmla="*/ 2147483646 h 3891"/>
              <a:gd name="T36" fmla="*/ 2147483646 w 4660"/>
              <a:gd name="T37" fmla="*/ 2147483646 h 3891"/>
              <a:gd name="T38" fmla="*/ 2147483646 w 4660"/>
              <a:gd name="T39" fmla="*/ 2147483646 h 3891"/>
              <a:gd name="T40" fmla="*/ 2147483646 w 4660"/>
              <a:gd name="T41" fmla="*/ 2147483646 h 3891"/>
              <a:gd name="T42" fmla="*/ 2147483646 w 4660"/>
              <a:gd name="T43" fmla="*/ 2147483646 h 3891"/>
              <a:gd name="T44" fmla="*/ 2147483646 w 4660"/>
              <a:gd name="T45" fmla="*/ 2147483646 h 3891"/>
              <a:gd name="T46" fmla="*/ 2147483646 w 4660"/>
              <a:gd name="T47" fmla="*/ 2147483646 h 3891"/>
              <a:gd name="T48" fmla="*/ 2147483646 w 4660"/>
              <a:gd name="T49" fmla="*/ 2147483646 h 3891"/>
              <a:gd name="T50" fmla="*/ 2147483646 w 4660"/>
              <a:gd name="T51" fmla="*/ 2147483646 h 3891"/>
              <a:gd name="T52" fmla="*/ 2147483646 w 4660"/>
              <a:gd name="T53" fmla="*/ 2147483646 h 3891"/>
              <a:gd name="T54" fmla="*/ 2147483646 w 4660"/>
              <a:gd name="T55" fmla="*/ 1737430215 h 3891"/>
              <a:gd name="T56" fmla="*/ 2147483646 w 4660"/>
              <a:gd name="T57" fmla="*/ 1592770331 h 3891"/>
              <a:gd name="T58" fmla="*/ 2147483646 w 4660"/>
              <a:gd name="T59" fmla="*/ 1158790680 h 3891"/>
              <a:gd name="T60" fmla="*/ 2147483646 w 4660"/>
              <a:gd name="T61" fmla="*/ 869470912 h 3891"/>
              <a:gd name="T62" fmla="*/ 2147483646 w 4660"/>
              <a:gd name="T63" fmla="*/ 1014130796 h 3891"/>
              <a:gd name="T64" fmla="*/ 2147483646 w 4660"/>
              <a:gd name="T65" fmla="*/ 1375780448 h 3891"/>
              <a:gd name="T66" fmla="*/ 2147483646 w 4660"/>
              <a:gd name="T67" fmla="*/ 1809760099 h 3891"/>
              <a:gd name="T68" fmla="*/ 2147483646 w 4660"/>
              <a:gd name="T69" fmla="*/ 2100591476 h 3891"/>
              <a:gd name="T70" fmla="*/ 2147483646 w 4660"/>
              <a:gd name="T71" fmla="*/ 2147483646 h 3891"/>
              <a:gd name="T72" fmla="*/ 2147483646 w 4660"/>
              <a:gd name="T73" fmla="*/ 2028261477 h 3891"/>
              <a:gd name="T74" fmla="*/ 2147483646 w 4660"/>
              <a:gd name="T75" fmla="*/ 1592770331 h 3891"/>
              <a:gd name="T76" fmla="*/ 2147483646 w 4660"/>
              <a:gd name="T77" fmla="*/ 1014130796 h 3891"/>
              <a:gd name="T78" fmla="*/ 2147483646 w 4660"/>
              <a:gd name="T79" fmla="*/ 580151030 h 3891"/>
              <a:gd name="T80" fmla="*/ 2147483646 w 4660"/>
              <a:gd name="T81" fmla="*/ 363161261 h 3891"/>
              <a:gd name="T82" fmla="*/ 2147483646 w 4660"/>
              <a:gd name="T83" fmla="*/ 1511494 h 38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lnTo>
                  <a:pt x="182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34" name="Google Shape;2812;p43">
            <a:extLst>
              <a:ext uri="{FF2B5EF4-FFF2-40B4-BE49-F238E27FC236}">
                <a16:creationId xmlns:a16="http://schemas.microsoft.com/office/drawing/2014/main" id="{DCDC84EB-A45A-4775-BB6F-3E21548D5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3565525"/>
            <a:ext cx="48339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vi-VN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 nội dung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35" name="Google Shape;2812;p43">
            <a:extLst>
              <a:ext uri="{FF2B5EF4-FFF2-40B4-BE49-F238E27FC236}">
                <a16:creationId xmlns:a16="http://schemas.microsoft.com/office/drawing/2014/main" id="{6620DA60-08D2-4982-BF1A-AE3E86FA4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5099050"/>
            <a:ext cx="56864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Trả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lời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hỏi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tìm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69756C-B2E3-4C19-B879-9AC592A17811}"/>
              </a:ext>
            </a:extLst>
          </p:cNvPr>
          <p:cNvSpPr txBox="1"/>
          <p:nvPr/>
        </p:nvSpPr>
        <p:spPr>
          <a:xfrm>
            <a:off x="3140075" y="520700"/>
            <a:ext cx="5556250" cy="747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7" grpId="0"/>
      <p:bldP spid="2808" grpId="0"/>
      <p:bldP spid="2809" grpId="0"/>
      <p:bldP spid="2812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367" y="1905532"/>
            <a:ext cx="2895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93253" y="2819400"/>
            <a:ext cx="8850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58516" y="3544983"/>
            <a:ext cx="81921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858382" y="4265501"/>
            <a:ext cx="7936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893253" y="4983296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2-Point Star 4"/>
          <p:cNvSpPr/>
          <p:nvPr/>
        </p:nvSpPr>
        <p:spPr>
          <a:xfrm rot="20965822">
            <a:off x="7348546" y="1031355"/>
            <a:ext cx="4742387" cy="1540624"/>
          </a:xfrm>
          <a:prstGeom prst="star12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6FF93615-59C8-4830-87F5-201975DA1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253" y="5705812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6" grpId="0"/>
      <p:bldP spid="5" grpId="0" animBg="1"/>
      <p:bldP spid="5" grpId="1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BD12EF-54B5-44F4-BB16-F6AC5974B1CE}"/>
              </a:ext>
            </a:extLst>
          </p:cNvPr>
          <p:cNvSpPr txBox="1"/>
          <p:nvPr/>
        </p:nvSpPr>
        <p:spPr>
          <a:xfrm>
            <a:off x="1570505" y="1826956"/>
            <a:ext cx="20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488FA-8FFE-41A4-A910-156F537A634D}"/>
              </a:ext>
            </a:extLst>
          </p:cNvPr>
          <p:cNvSpPr txBox="1"/>
          <p:nvPr/>
        </p:nvSpPr>
        <p:spPr>
          <a:xfrm>
            <a:off x="7772400" y="1879131"/>
            <a:ext cx="244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40E118-AE37-48D4-A644-CAFB45D28D4A}"/>
              </a:ext>
            </a:extLst>
          </p:cNvPr>
          <p:cNvCxnSpPr/>
          <p:nvPr/>
        </p:nvCxnSpPr>
        <p:spPr>
          <a:xfrm>
            <a:off x="6171027" y="2119343"/>
            <a:ext cx="0" cy="46482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974EE1-E02C-4AEC-B2B6-94660597B2D6}"/>
              </a:ext>
            </a:extLst>
          </p:cNvPr>
          <p:cNvSpPr txBox="1"/>
          <p:nvPr/>
        </p:nvSpPr>
        <p:spPr>
          <a:xfrm>
            <a:off x="1322375" y="2691825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675E5F-F0AA-4FF4-96A0-0E2C900F9DC8}"/>
              </a:ext>
            </a:extLst>
          </p:cNvPr>
          <p:cNvSpPr txBox="1"/>
          <p:nvPr/>
        </p:nvSpPr>
        <p:spPr>
          <a:xfrm>
            <a:off x="2209800" y="61562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B54023-5DAA-45C0-A223-A1AAD1CB516D}"/>
              </a:ext>
            </a:extLst>
          </p:cNvPr>
          <p:cNvSpPr txBox="1"/>
          <p:nvPr/>
        </p:nvSpPr>
        <p:spPr>
          <a:xfrm>
            <a:off x="1295399" y="3467007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ết quả hình ảnh cho hình nền powerpoint">
            <a:extLst>
              <a:ext uri="{FF2B5EF4-FFF2-40B4-BE49-F238E27FC236}">
                <a16:creationId xmlns:a16="http://schemas.microsoft.com/office/drawing/2014/main" id="{F895D208-037A-47CC-A82D-6E931BB49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827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0B683596-F6CB-4B86-8DEA-B2F512933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058863"/>
            <a:ext cx="84582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2600" b="1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0B540985-03FF-4D19-9CCE-3801180B3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88963"/>
            <a:ext cx="77724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3600" b="1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2A7780AF-9900-48A7-A40B-9970DA8D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43200"/>
            <a:ext cx="7543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739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1086</Words>
  <Application>Microsoft Office PowerPoint</Application>
  <PresentationFormat>Widescreen</PresentationFormat>
  <Paragraphs>101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Fredoka One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Huyền Trang TH -THCS -THPT Lê Quý Đôn - Quyết Thắng</dc:creator>
  <cp:lastModifiedBy>Minh Phương</cp:lastModifiedBy>
  <cp:revision>29</cp:revision>
  <dcterms:created xsi:type="dcterms:W3CDTF">2020-09-26T08:10:03Z</dcterms:created>
  <dcterms:modified xsi:type="dcterms:W3CDTF">2022-04-03T15:01:51Z</dcterms:modified>
</cp:coreProperties>
</file>