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7" r:id="rId4"/>
    <p:sldId id="261" r:id="rId5"/>
    <p:sldId id="263" r:id="rId6"/>
    <p:sldId id="264" r:id="rId7"/>
    <p:sldId id="269" r:id="rId8"/>
    <p:sldId id="285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105" y="0"/>
            <a:ext cx="9227820" cy="2484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948940"/>
            <a:ext cx="9103360" cy="356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55" y="1476375"/>
            <a:ext cx="9014460" cy="24650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500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1931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181340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1872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2340" y="274955"/>
            <a:ext cx="8686800" cy="15443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73170" y="248475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1757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163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781040" y="319595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09434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63778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598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45" y="1522730"/>
            <a:ext cx="10544810" cy="31889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415" y="3691890"/>
            <a:ext cx="588010" cy="4972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LY</cp:lastModifiedBy>
  <cp:revision>5</cp:revision>
  <dcterms:created xsi:type="dcterms:W3CDTF">2021-05-14T05:01:00Z</dcterms:created>
  <dcterms:modified xsi:type="dcterms:W3CDTF">2023-11-10T15:58:10Z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