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8" r:id="rId2"/>
    <p:sldMasterId id="2147483734" r:id="rId3"/>
    <p:sldMasterId id="2147483736" r:id="rId4"/>
  </p:sldMasterIdLst>
  <p:notesMasterIdLst>
    <p:notesMasterId r:id="rId10"/>
  </p:notesMasterIdLst>
  <p:sldIdLst>
    <p:sldId id="279" r:id="rId5"/>
    <p:sldId id="280" r:id="rId6"/>
    <p:sldId id="282" r:id="rId7"/>
    <p:sldId id="511" r:id="rId8"/>
    <p:sldId id="51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6062E-B235-4605-81C9-0F86DC032F2A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9B003-E639-4AA7-A0B3-974266FCA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78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9019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54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09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65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739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4943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209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3679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120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7708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81817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3067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81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9403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16290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66755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85104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0275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475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71433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80312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47681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9254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2581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68093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2243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2846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03611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44788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11808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8750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88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18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49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85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69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63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43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6461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929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552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19400" y="1401445"/>
            <a:ext cx="611251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534460" y="1556684"/>
              <a:ext cx="1052202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Microsoft YaHei" panose="020B0503020204020204" charset="-122"/>
                  <a:cs typeface="Arial Rounded MT Bold" panose="020F0704030504030204" pitchFamily="34" charset="0"/>
                </a:rPr>
                <a:t>Tiết 3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Microsoft YaHei" panose="020B0503020204020204" charset="-122"/>
                <a:cs typeface="Arial Rounded MT Bold" panose="020F0704030504030204" pitchFamily="3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713">
        <p14:ripple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0784" y="313768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</a:p>
        </p:txBody>
      </p:sp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14300" y="1955165"/>
            <a:ext cx="12077700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462" name="TextBox 8"/>
          <p:cNvSpPr txBox="1"/>
          <p:nvPr/>
        </p:nvSpPr>
        <p:spPr>
          <a:xfrm>
            <a:off x="77577" y="2232273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Đến bữa ăn, nhìn hai bàn tay của Hường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lễ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phép</a:t>
            </a:r>
            <a:r>
              <a:rPr lang="vi-VN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70230" y="410210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charset="0"/>
                <a:ea typeface="+mn-ea"/>
                <a:cs typeface="Verdana" panose="020B0604030504040204" charset="0"/>
              </a:rPr>
              <a:t>Nghe-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charset="0"/>
                <a:ea typeface="+mn-ea"/>
                <a:cs typeface="Verdana" panose="020B0604030504040204" charset="0"/>
              </a:rPr>
              <a:t>viết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charset="0"/>
              <a:ea typeface="+mn-ea"/>
              <a:cs typeface="Verdana" panose="020B06040305040402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 rot="1140000">
            <a:off x="1310640" y="2710815"/>
            <a:ext cx="311785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/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6A117D-BE6F-4CB2-8CD8-0E929EBA4CF1}"/>
              </a:ext>
            </a:extLst>
          </p:cNvPr>
          <p:cNvSpPr txBox="1"/>
          <p:nvPr/>
        </p:nvSpPr>
        <p:spPr>
          <a:xfrm>
            <a:off x="55551" y="2949441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en-US" sz="4000" b="1" noProof="0" dirty="0" err="1">
                <a:solidFill>
                  <a:srgbClr val="0000FF"/>
                </a:solidFill>
                <a:latin typeface="HP001 4 hàng" panose="020B0603050302020204" pitchFamily="34" charset="0"/>
              </a:rPr>
              <a:t>đón</a:t>
            </a:r>
            <a:r>
              <a:rPr lang="en-US" altLang="en-US" sz="4000" b="1" noProof="0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noProof="0" dirty="0" err="1">
                <a:solidFill>
                  <a:srgbClr val="0000FF"/>
                </a:solidFill>
                <a:latin typeface="HP001 4 hàng" panose="020B0603050302020204" pitchFamily="34" charset="0"/>
              </a:rPr>
              <a:t>bát</a:t>
            </a:r>
            <a:r>
              <a:rPr lang="en-US" altLang="en-US" sz="4000" b="1" noProof="0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noProof="0" dirty="0" err="1">
                <a:solidFill>
                  <a:srgbClr val="0000FF"/>
                </a:solidFill>
                <a:latin typeface="HP001 4 hàng" panose="020B0603050302020204" pitchFamily="34" charset="0"/>
              </a:rPr>
              <a:t>cơm</a:t>
            </a:r>
            <a:r>
              <a:rPr lang="en-US" altLang="en-US" sz="4000" b="1" noProof="0" dirty="0">
                <a:solidFill>
                  <a:srgbClr val="0000FF"/>
                </a:solidFill>
                <a:latin typeface="HP001 4 hàng" panose="020B0603050302020204" pitchFamily="34" charset="0"/>
              </a:rPr>
              <a:t>, </a:t>
            </a:r>
            <a:r>
              <a:rPr lang="en-US" altLang="en-US" sz="4000" b="1" noProof="0" dirty="0" err="1">
                <a:solidFill>
                  <a:srgbClr val="0000FF"/>
                </a:solidFill>
                <a:latin typeface="HP001 4 hàng" panose="020B0603050302020204" pitchFamily="34" charset="0"/>
              </a:rPr>
              <a:t>mẹ</a:t>
            </a:r>
            <a:r>
              <a:rPr lang="en-US" altLang="en-US" sz="4000" b="1" noProof="0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noProof="0" dirty="0" err="1">
                <a:solidFill>
                  <a:srgbClr val="0000FF"/>
                </a:solidFill>
                <a:latin typeface="HP001 4 hàng" panose="020B0603050302020204" pitchFamily="34" charset="0"/>
              </a:rPr>
              <a:t>lại</a:t>
            </a:r>
            <a:r>
              <a:rPr lang="en-US" altLang="en-US" sz="4000" b="1" noProof="0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noProof="0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nhớ</a:t>
            </a:r>
            <a:r>
              <a:rPr lang="en-US" altLang="en-US" sz="4000" b="1" noProof="0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noProof="0" dirty="0" err="1">
                <a:solidFill>
                  <a:srgbClr val="0000FF"/>
                </a:solidFill>
                <a:latin typeface="HP001 4 hàng" panose="020B0603050302020204" pitchFamily="34" charset="0"/>
              </a:rPr>
              <a:t>đến</a:t>
            </a:r>
            <a:r>
              <a:rPr lang="en-US" altLang="en-US" sz="4000" b="1" noProof="0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noProof="0" dirty="0" err="1">
                <a:solidFill>
                  <a:srgbClr val="0000FF"/>
                </a:solidFill>
                <a:latin typeface="HP001 4 hàng" panose="020B0603050302020204" pitchFamily="34" charset="0"/>
              </a:rPr>
              <a:t>lúc</a:t>
            </a:r>
            <a:r>
              <a:rPr lang="en-US" altLang="en-US" sz="4000" b="1" noProof="0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noProof="0" dirty="0" err="1">
                <a:solidFill>
                  <a:srgbClr val="0000FF"/>
                </a:solidFill>
                <a:latin typeface="HP001 4 hàng" panose="020B0603050302020204" pitchFamily="34" charset="0"/>
              </a:rPr>
              <a:t>hai</a:t>
            </a:r>
            <a:r>
              <a:rPr lang="en-US" altLang="en-US" sz="4000" b="1" noProof="0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noProof="0" dirty="0" err="1">
                <a:solidFill>
                  <a:srgbClr val="0000FF"/>
                </a:solidFill>
                <a:latin typeface="HP001 4 hàng" panose="020B0603050302020204" pitchFamily="34" charset="0"/>
              </a:rPr>
              <a:t>bố</a:t>
            </a:r>
            <a:r>
              <a:rPr lang="en-US" altLang="en-US" sz="4000" b="1" noProof="0" dirty="0">
                <a:solidFill>
                  <a:srgbClr val="0000FF"/>
                </a:solidFill>
                <a:latin typeface="HP001 4 hàng" panose="020B0603050302020204" pitchFamily="34" charset="0"/>
              </a:rPr>
              <a:t> con </a:t>
            </a:r>
            <a:r>
              <a:rPr lang="en-US" altLang="en-US" sz="4000" b="1" noProof="0" dirty="0" err="1">
                <a:solidFill>
                  <a:srgbClr val="0000FF"/>
                </a:solidFill>
                <a:latin typeface="HP001 4 hàng" panose="020B0603050302020204" pitchFamily="34" charset="0"/>
              </a:rPr>
              <a:t>chơi</a:t>
            </a:r>
            <a:r>
              <a:rPr lang="en-US" altLang="en-US" sz="4000" b="1" noProof="0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noProof="0" dirty="0" err="1">
                <a:solidFill>
                  <a:srgbClr val="0000FF"/>
                </a:solidFill>
                <a:latin typeface="HP001 4 hàng" panose="020B0603050302020204" pitchFamily="34" charset="0"/>
              </a:rPr>
              <a:t>với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D30BA0-8073-45BB-BA90-4B0F13440872}"/>
              </a:ext>
            </a:extLst>
          </p:cNvPr>
          <p:cNvSpPr txBox="1"/>
          <p:nvPr/>
        </p:nvSpPr>
        <p:spPr>
          <a:xfrm>
            <a:off x="55551" y="3730873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n</a:t>
            </a:r>
            <a:r>
              <a:rPr lang="en-US" altLang="en-US" sz="4000" b="1" noProof="0" dirty="0" err="1">
                <a:solidFill>
                  <a:srgbClr val="0000FF"/>
                </a:solidFill>
                <a:latin typeface="HP001 4 hàng" panose="020B0603050302020204" pitchFamily="34" charset="0"/>
              </a:rPr>
              <a:t>hau</a:t>
            </a:r>
            <a:r>
              <a:rPr lang="en-US" altLang="en-US" sz="4000" b="1" noProof="0" dirty="0">
                <a:solidFill>
                  <a:srgbClr val="0000FF"/>
                </a:solidFill>
                <a:latin typeface="HP001 4 hàng" panose="020B0603050302020204" pitchFamily="34" charset="0"/>
              </a:rPr>
              <a:t>. </a:t>
            </a:r>
            <a:r>
              <a:rPr lang="en-US" altLang="en-US" sz="4000" b="1" noProof="0" dirty="0" err="1">
                <a:solidFill>
                  <a:srgbClr val="0000FF"/>
                </a:solidFill>
                <a:latin typeface="HP001 4 hàng" panose="020B0603050302020204" pitchFamily="34" charset="0"/>
              </a:rPr>
              <a:t>Mẹ</a:t>
            </a:r>
            <a:r>
              <a:rPr lang="en-US" altLang="en-US" sz="4000" b="1" noProof="0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noProof="0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nghĩ</a:t>
            </a:r>
            <a:r>
              <a:rPr lang="en-US" altLang="en-US" sz="4000" b="1" noProof="0" dirty="0">
                <a:solidFill>
                  <a:srgbClr val="0000FF"/>
                </a:solidFill>
                <a:latin typeface="HP001 4 hàng" panose="020B0603050302020204" pitchFamily="34" charset="0"/>
              </a:rPr>
              <a:t>, </a:t>
            </a:r>
            <a:r>
              <a:rPr lang="en-US" altLang="en-US" sz="4000" b="1" noProof="0" dirty="0" err="1">
                <a:solidFill>
                  <a:srgbClr val="0000FF"/>
                </a:solidFill>
                <a:latin typeface="HP001 4 hàng" panose="020B0603050302020204" pitchFamily="34" charset="0"/>
              </a:rPr>
              <a:t>Hường</a:t>
            </a:r>
            <a:r>
              <a:rPr lang="en-US" altLang="en-US" sz="4000" b="1" noProof="0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noProof="0" dirty="0" err="1">
                <a:solidFill>
                  <a:srgbClr val="0000FF"/>
                </a:solidFill>
                <a:latin typeface="HP001 4 hàng" panose="020B0603050302020204" pitchFamily="34" charset="0"/>
              </a:rPr>
              <a:t>không</a:t>
            </a:r>
            <a:r>
              <a:rPr lang="en-US" altLang="en-US" sz="4000" b="1" noProof="0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noProof="0" dirty="0" err="1">
                <a:solidFill>
                  <a:srgbClr val="0000FF"/>
                </a:solidFill>
                <a:latin typeface="HP001 4 hàng" panose="020B0603050302020204" pitchFamily="34" charset="0"/>
              </a:rPr>
              <a:t>biết</a:t>
            </a:r>
            <a:r>
              <a:rPr lang="en-US" altLang="en-US" sz="4000" b="1" noProof="0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noProof="0" dirty="0" err="1">
                <a:solidFill>
                  <a:srgbClr val="0000FF"/>
                </a:solidFill>
                <a:latin typeface="HP001 4 hàng" panose="020B0603050302020204" pitchFamily="34" charset="0"/>
              </a:rPr>
              <a:t>rằng</a:t>
            </a:r>
            <a:r>
              <a:rPr lang="en-US" altLang="en-US" sz="4000" b="1" noProof="0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noProof="0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ngay</a:t>
            </a:r>
            <a:r>
              <a:rPr lang="en-US" altLang="en-US" sz="4000" b="1" noProof="0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noProof="0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trong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F46A85-DA4D-484D-AF37-EA55DC390E56}"/>
              </a:ext>
            </a:extLst>
          </p:cNvPr>
          <p:cNvSpPr txBox="1"/>
          <p:nvPr/>
        </p:nvSpPr>
        <p:spPr>
          <a:xfrm>
            <a:off x="55551" y="4437628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t</a:t>
            </a:r>
            <a:r>
              <a:rPr lang="en-US" altLang="en-US" sz="4000" b="1" noProof="0" dirty="0" err="1">
                <a:solidFill>
                  <a:srgbClr val="0000FF"/>
                </a:solidFill>
                <a:latin typeface="HP001 4 hàng" panose="020B0603050302020204" pitchFamily="34" charset="0"/>
              </a:rPr>
              <a:t>rò</a:t>
            </a:r>
            <a:r>
              <a:rPr lang="en-US" altLang="en-US" sz="4000" b="1" noProof="0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noProof="0" dirty="0" err="1">
                <a:solidFill>
                  <a:srgbClr val="0000FF"/>
                </a:solidFill>
                <a:latin typeface="HP001 4 hàng" panose="020B0603050302020204" pitchFamily="34" charset="0"/>
              </a:rPr>
              <a:t>chơi</a:t>
            </a:r>
            <a:r>
              <a:rPr lang="en-US" altLang="en-US" sz="4000" b="1" noProof="0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noProof="0" dirty="0" err="1">
                <a:solidFill>
                  <a:srgbClr val="0000FF"/>
                </a:solidFill>
                <a:latin typeface="HP001 4 hàng" panose="020B0603050302020204" pitchFamily="34" charset="0"/>
              </a:rPr>
              <a:t>ấy</a:t>
            </a:r>
            <a:r>
              <a:rPr lang="en-US" altLang="en-US" sz="4000" b="1" noProof="0" dirty="0">
                <a:solidFill>
                  <a:srgbClr val="0000FF"/>
                </a:solidFill>
                <a:latin typeface="HP001 4 hàng" panose="020B0603050302020204" pitchFamily="34" charset="0"/>
              </a:rPr>
              <a:t>, </a:t>
            </a:r>
            <a:r>
              <a:rPr lang="en-US" altLang="en-US" sz="4000" b="1" noProof="0" dirty="0" err="1">
                <a:solidFill>
                  <a:srgbClr val="0000FF"/>
                </a:solidFill>
                <a:latin typeface="HP001 4 hàng" panose="020B0603050302020204" pitchFamily="34" charset="0"/>
              </a:rPr>
              <a:t>bố</a:t>
            </a:r>
            <a:r>
              <a:rPr lang="en-US" altLang="en-US" sz="4000" b="1" noProof="0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noProof="0" dirty="0" err="1">
                <a:solidFill>
                  <a:srgbClr val="0000FF"/>
                </a:solidFill>
                <a:latin typeface="HP001 4 hàng" panose="020B0603050302020204" pitchFamily="34" charset="0"/>
              </a:rPr>
              <a:t>đã</a:t>
            </a:r>
            <a:r>
              <a:rPr lang="en-US" altLang="en-US" sz="4000" b="1" noProof="0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noProof="0" dirty="0" err="1">
                <a:solidFill>
                  <a:srgbClr val="0000FF"/>
                </a:solidFill>
                <a:latin typeface="HP001 4 hàng" panose="020B0603050302020204" pitchFamily="34" charset="0"/>
              </a:rPr>
              <a:t>dạy</a:t>
            </a:r>
            <a:r>
              <a:rPr lang="en-US" altLang="en-US" sz="4000" b="1" noProof="0" dirty="0">
                <a:solidFill>
                  <a:srgbClr val="0000FF"/>
                </a:solidFill>
                <a:latin typeface="HP001 4 hàng" panose="020B0603050302020204" pitchFamily="34" charset="0"/>
              </a:rPr>
              <a:t> con </a:t>
            </a:r>
            <a:r>
              <a:rPr lang="en-US" altLang="en-US" sz="4000" b="1" noProof="0" dirty="0" err="1">
                <a:solidFill>
                  <a:srgbClr val="0000FF"/>
                </a:solidFill>
                <a:latin typeface="HP001 4 hàng" panose="020B0603050302020204" pitchFamily="34" charset="0"/>
              </a:rPr>
              <a:t>một</a:t>
            </a:r>
            <a:r>
              <a:rPr lang="en-US" altLang="en-US" sz="4000" b="1" noProof="0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noProof="0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nết</a:t>
            </a:r>
            <a:r>
              <a:rPr lang="en-US" altLang="en-US" sz="4000" b="1" noProof="0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noProof="0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ngoan</a:t>
            </a:r>
            <a:r>
              <a:rPr lang="en-US" altLang="en-US" sz="4000" b="1" noProof="0" dirty="0">
                <a:solidFill>
                  <a:srgbClr val="0000FF"/>
                </a:solidFill>
                <a:latin typeface="HP001 4 hàng" panose="020B0603050302020204" pitchFamily="34" charset="0"/>
              </a:rPr>
              <a:t>.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2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A2EDBD-34C3-42B9-8A4D-2A8751B7423A}"/>
              </a:ext>
            </a:extLst>
          </p:cNvPr>
          <p:cNvSpPr txBox="1"/>
          <p:nvPr/>
        </p:nvSpPr>
        <p:spPr>
          <a:xfrm>
            <a:off x="1783080" y="582930"/>
            <a:ext cx="9041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địa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Scroll: Vertical 3">
            <a:extLst>
              <a:ext uri="{FF2B5EF4-FFF2-40B4-BE49-F238E27FC236}">
                <a16:creationId xmlns:a16="http://schemas.microsoft.com/office/drawing/2014/main" id="{E04FDEBC-5EB7-4148-B63F-2F433DE0C91C}"/>
              </a:ext>
            </a:extLst>
          </p:cNvPr>
          <p:cNvSpPr/>
          <p:nvPr/>
        </p:nvSpPr>
        <p:spPr>
          <a:xfrm>
            <a:off x="3589020" y="1840230"/>
            <a:ext cx="4354830" cy="265176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25,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song Thao,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thị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trấn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Cổ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phúc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huyện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Trấn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tỉnh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65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1A28B-1F2C-4A95-9752-8493CA35F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EFBB293-B523-44DE-BBF3-EDF973659B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2717" y="3858861"/>
            <a:ext cx="7963786" cy="2829018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B8741E-F5FF-44FE-ADCD-287A00317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516" y="460781"/>
            <a:ext cx="8218967" cy="27296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49FE000-1DDA-49CC-AA9C-D9A5262CE1BB}"/>
              </a:ext>
            </a:extLst>
          </p:cNvPr>
          <p:cNvSpPr/>
          <p:nvPr/>
        </p:nvSpPr>
        <p:spPr>
          <a:xfrm>
            <a:off x="2984648" y="2963309"/>
            <a:ext cx="1616148" cy="4412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2E39C7-EAAA-4EF5-9849-03C89CB32BDB}"/>
              </a:ext>
            </a:extLst>
          </p:cNvPr>
          <p:cNvSpPr/>
          <p:nvPr/>
        </p:nvSpPr>
        <p:spPr>
          <a:xfrm>
            <a:off x="5618422" y="3006541"/>
            <a:ext cx="1616148" cy="4412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82BE80-7AFD-44B8-A506-931F4D373BE8}"/>
              </a:ext>
            </a:extLst>
          </p:cNvPr>
          <p:cNvSpPr/>
          <p:nvPr/>
        </p:nvSpPr>
        <p:spPr>
          <a:xfrm>
            <a:off x="7911952" y="3065499"/>
            <a:ext cx="1616148" cy="4412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Lẵng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529D4F-97BC-4F6D-A6A2-6E5B3CF7DAED}"/>
              </a:ext>
            </a:extLst>
          </p:cNvPr>
          <p:cNvSpPr/>
          <p:nvPr/>
        </p:nvSpPr>
        <p:spPr>
          <a:xfrm>
            <a:off x="3274827" y="4215051"/>
            <a:ext cx="542261" cy="154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au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B3D56E-C5FA-4D66-9622-DDFA32AE73D7}"/>
              </a:ext>
            </a:extLst>
          </p:cNvPr>
          <p:cNvSpPr/>
          <p:nvPr/>
        </p:nvSpPr>
        <p:spPr>
          <a:xfrm>
            <a:off x="4758067" y="4369981"/>
            <a:ext cx="542261" cy="154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ao</a:t>
            </a: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9176C0-231C-44C0-AF0B-3A7EDC29E101}"/>
              </a:ext>
            </a:extLst>
          </p:cNvPr>
          <p:cNvSpPr/>
          <p:nvPr/>
        </p:nvSpPr>
        <p:spPr>
          <a:xfrm>
            <a:off x="3545957" y="5118440"/>
            <a:ext cx="542261" cy="154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au</a:t>
            </a:r>
          </a:p>
        </p:txBody>
      </p:sp>
    </p:spTree>
    <p:extLst>
      <p:ext uri="{BB962C8B-B14F-4D97-AF65-F5344CB8AC3E}">
        <p14:creationId xmlns:p14="http://schemas.microsoft.com/office/powerpoint/2010/main" val="245346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108</Words>
  <Application>Microsoft Office PowerPoint</Application>
  <PresentationFormat>Widescreen</PresentationFormat>
  <Paragraphs>19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8" baseType="lpstr">
      <vt:lpstr>Microsoft YaHei</vt:lpstr>
      <vt:lpstr>Arial</vt:lpstr>
      <vt:lpstr>Arial Rounded MT Bold</vt:lpstr>
      <vt:lpstr>Arial-Rounded</vt:lpstr>
      <vt:lpstr>Calibri</vt:lpstr>
      <vt:lpstr>Calibri Light</vt:lpstr>
      <vt:lpstr>HP001 4 hàng</vt:lpstr>
      <vt:lpstr>Times New Roman</vt:lpstr>
      <vt:lpstr>Verdana</vt:lpstr>
      <vt:lpstr>3_Office Theme</vt:lpstr>
      <vt:lpstr>2_Office 主题​​</vt:lpstr>
      <vt:lpstr>5_Office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LY</cp:lastModifiedBy>
  <cp:revision>10</cp:revision>
  <dcterms:created xsi:type="dcterms:W3CDTF">2021-05-27T08:02:03Z</dcterms:created>
  <dcterms:modified xsi:type="dcterms:W3CDTF">2023-12-10T04:16:45Z</dcterms:modified>
</cp:coreProperties>
</file>