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16" r:id="rId5"/>
  </p:sldMasterIdLst>
  <p:notesMasterIdLst>
    <p:notesMasterId r:id="rId22"/>
  </p:notesMasterIdLst>
  <p:sldIdLst>
    <p:sldId id="257" r:id="rId6"/>
    <p:sldId id="2007577095" r:id="rId7"/>
    <p:sldId id="2007577096" r:id="rId8"/>
    <p:sldId id="2007577097" r:id="rId9"/>
    <p:sldId id="256" r:id="rId10"/>
    <p:sldId id="305" r:id="rId11"/>
    <p:sldId id="2007577098" r:id="rId12"/>
    <p:sldId id="258" r:id="rId13"/>
    <p:sldId id="259" r:id="rId14"/>
    <p:sldId id="260" r:id="rId15"/>
    <p:sldId id="2007577099" r:id="rId16"/>
    <p:sldId id="2007577101" r:id="rId17"/>
    <p:sldId id="324" r:id="rId18"/>
    <p:sldId id="2007577102" r:id="rId19"/>
    <p:sldId id="2007577103" r:id="rId20"/>
    <p:sldId id="3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0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1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21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59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9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7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7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1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86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8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413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3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27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15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369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005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077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650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512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01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52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42515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445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4260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9815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53347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0482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7362483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99463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2692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67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98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28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33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1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5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89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8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493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90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52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9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7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2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1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08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87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43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7.xml"/><Relationship Id="rId3" Type="http://schemas.openxmlformats.org/officeDocument/2006/relationships/image" Target="../media/image31.jpg"/><Relationship Id="rId7" Type="http://schemas.openxmlformats.org/officeDocument/2006/relationships/slide" Target="slide10.xml"/><Relationship Id="rId12" Type="http://schemas.microsoft.com/office/2007/relationships/hdphoto" Target="../media/hdphoto3.wdp"/><Relationship Id="rId17" Type="http://schemas.openxmlformats.org/officeDocument/2006/relationships/slide" Target="slide11.xml"/><Relationship Id="rId2" Type="http://schemas.openxmlformats.org/officeDocument/2006/relationships/audio" Target="../media/audio2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microsoft.com/office/2007/relationships/hdphoto" Target="../media/hdphoto4.wdp"/><Relationship Id="rId10" Type="http://schemas.openxmlformats.org/officeDocument/2006/relationships/slide" Target="slide8.xml"/><Relationship Id="rId4" Type="http://schemas.openxmlformats.org/officeDocument/2006/relationships/slide" Target="slide9.xml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979899" y="1217640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5: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Quý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trọng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thời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gian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2AADDA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704" y="-319800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10916529" y="5824025"/>
            <a:ext cx="1275471" cy="1033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7E2AB-BE8B-439A-BB89-73C2360C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2A4119D-EFC1-4527-9CF1-483D4BFBC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54382" cy="6237824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2340C6B9-F4DD-4C68-868B-6A1A8860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33095F-B4A7-4C82-9109-483BF2DF0C55}"/>
              </a:ext>
            </a:extLst>
          </p:cNvPr>
          <p:cNvSpPr txBox="1"/>
          <p:nvPr/>
        </p:nvSpPr>
        <p:spPr>
          <a:xfrm>
            <a:off x="1000456" y="0"/>
            <a:ext cx="903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Điều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gì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có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thể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xảy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ra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trong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tình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huống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dưới</a:t>
            </a:r>
            <a:r>
              <a:rPr lang="en-US" sz="3200" noProof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2AD61-7692-4F7F-9935-6217D351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914" y="1102826"/>
            <a:ext cx="4350172" cy="2070801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B9D16BE6-EB87-4BF1-A137-B87529058E06}"/>
              </a:ext>
            </a:extLst>
          </p:cNvPr>
          <p:cNvSpPr/>
          <p:nvPr/>
        </p:nvSpPr>
        <p:spPr>
          <a:xfrm>
            <a:off x="2360428" y="3173627"/>
            <a:ext cx="7581014" cy="26955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Tùng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dậy</a:t>
            </a:r>
            <a:r>
              <a:rPr lang="en-US" sz="3200" dirty="0"/>
              <a:t> </a:t>
            </a:r>
            <a:r>
              <a:rPr lang="en-US" sz="3200" dirty="0" err="1"/>
              <a:t>muộn</a:t>
            </a:r>
            <a:r>
              <a:rPr lang="en-US" sz="3200" dirty="0"/>
              <a:t>,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mệt</a:t>
            </a:r>
            <a:r>
              <a:rPr lang="en-US" sz="3200" dirty="0"/>
              <a:t> </a:t>
            </a:r>
            <a:r>
              <a:rPr lang="en-US" sz="3200" dirty="0" err="1"/>
              <a:t>mỏi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hôm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8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33095F-B4A7-4C82-9109-483BF2DF0C55}"/>
              </a:ext>
            </a:extLst>
          </p:cNvPr>
          <p:cNvSpPr txBox="1"/>
          <p:nvPr/>
        </p:nvSpPr>
        <p:spPr>
          <a:xfrm>
            <a:off x="1000456" y="0"/>
            <a:ext cx="903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khuyên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126F2-56E9-47F2-80CF-3CEFA04E3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4916"/>
            <a:ext cx="5945151" cy="4259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AB0DC-EDA0-4263-BC2B-CEF31CC98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151" y="1533525"/>
            <a:ext cx="61055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3E2C9-24FB-4951-A457-156425B5B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345" y="882501"/>
            <a:ext cx="7512625" cy="416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33095F-B4A7-4C82-9109-483BF2DF0C55}"/>
              </a:ext>
            </a:extLst>
          </p:cNvPr>
          <p:cNvSpPr txBox="1"/>
          <p:nvPr/>
        </p:nvSpPr>
        <p:spPr>
          <a:xfrm>
            <a:off x="1000456" y="0"/>
            <a:ext cx="903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khuyên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126F2-56E9-47F2-80CF-3CEFA04E3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5"/>
            <a:ext cx="5945151" cy="4259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AB0DC-EDA0-4263-BC2B-CEF31CC98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151" y="584775"/>
            <a:ext cx="6105525" cy="37909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586BD-7904-46E6-8FE9-629472ABE361}"/>
              </a:ext>
            </a:extLst>
          </p:cNvPr>
          <p:cNvSpPr/>
          <p:nvPr/>
        </p:nvSpPr>
        <p:spPr>
          <a:xfrm>
            <a:off x="616688" y="4976037"/>
            <a:ext cx="5124893" cy="12971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Khuyên Nam phải tập chung hoàn thành vẽ tranh xong thì mới được xem ti vi.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99067D-0B46-4E72-87A0-03471FCC08BA}"/>
              </a:ext>
            </a:extLst>
          </p:cNvPr>
          <p:cNvSpPr/>
          <p:nvPr/>
        </p:nvSpPr>
        <p:spPr>
          <a:xfrm>
            <a:off x="6613450" y="4976037"/>
            <a:ext cx="5124893" cy="12971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Mai có thể lập một thời khoá biểu để nhắc hoàn thành các việc trong ngày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27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3E2C9-24FB-4951-A457-156425B5B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164" y="361506"/>
            <a:ext cx="7512625" cy="4167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BD480-FDFF-4FFD-889A-71A8407B37E5}"/>
              </a:ext>
            </a:extLst>
          </p:cNvPr>
          <p:cNvSpPr/>
          <p:nvPr/>
        </p:nvSpPr>
        <p:spPr>
          <a:xfrm>
            <a:off x="2140164" y="4678324"/>
            <a:ext cx="7280283" cy="15629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</a:rPr>
              <a:t>Khuyên </a:t>
            </a:r>
            <a:r>
              <a:rPr lang="en-US" sz="3200" dirty="0" err="1">
                <a:latin typeface="Calibri" panose="020F0502020204030204" pitchFamily="34" charset="0"/>
              </a:rPr>
              <a:t>Chiến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dành</a:t>
            </a:r>
            <a:r>
              <a:rPr lang="vi-VN" sz="3200" dirty="0">
                <a:latin typeface="Calibri" panose="020F0502020204030204" pitchFamily="34" charset="0"/>
              </a:rPr>
              <a:t> thời gian ít cho việc chơi điện tử và quy đinh thời gian làm việc nhà để bố mẹ không phiền lòn</a:t>
            </a:r>
            <a:r>
              <a:rPr lang="en-US" sz="3200" dirty="0">
                <a:latin typeface="Calibri" panose="020F050202020403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1947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450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160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28758" y="2920622"/>
            <a:ext cx="5791200" cy="376031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lvl="0" algn="ctr">
              <a:defRPr/>
            </a:pPr>
            <a:r>
              <a:rPr lang="en-US" sz="6000" dirty="0" err="1">
                <a:solidFill>
                  <a:prstClr val="black"/>
                </a:solidFill>
              </a:rPr>
              <a:t>Nêu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những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việc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làm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thể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hiện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biết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quý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trọng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thời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gian</a:t>
            </a:r>
            <a:r>
              <a:rPr lang="en-US" sz="6000" dirty="0">
                <a:solidFill>
                  <a:prstClr val="black"/>
                </a:solidFill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97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1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" b="10000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57" y="0"/>
            <a:ext cx="1716075" cy="223807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27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32" y="2969165"/>
            <a:ext cx="1644974" cy="239206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9" y="2864741"/>
            <a:ext cx="1638098" cy="249649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0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1" y="355303"/>
            <a:ext cx="1714505" cy="238711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2273597">
            <a:off x="10226792" y="4866283"/>
            <a:ext cx="1055077" cy="474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12273597">
            <a:off x="10226793" y="4872782"/>
            <a:ext cx="1055077" cy="474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 rot="12273597">
            <a:off x="10226792" y="4885781"/>
            <a:ext cx="1055077" cy="474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 rot="12273597">
            <a:off x="10226793" y="4879281"/>
            <a:ext cx="1055077" cy="474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 rot="12273597">
            <a:off x="10226793" y="4866284"/>
            <a:ext cx="1055077" cy="474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634">
            <a:off x="9367990" y="4830859"/>
            <a:ext cx="2516138" cy="1552929"/>
          </a:xfrm>
          <a:prstGeom prst="rect">
            <a:avLst/>
          </a:prstGeom>
        </p:spPr>
      </p:pic>
      <p:sp>
        <p:nvSpPr>
          <p:cNvPr id="2" name="Rectangle 1">
            <a:hlinkClick r:id="rId17" action="ppaction://hlinksldjump"/>
            <a:extLst>
              <a:ext uri="{FF2B5EF4-FFF2-40B4-BE49-F238E27FC236}">
                <a16:creationId xmlns:a16="http://schemas.microsoft.com/office/drawing/2014/main" id="{84FE0D56-6EC4-444F-B500-9131B7FF9029}"/>
              </a:ext>
            </a:extLst>
          </p:cNvPr>
          <p:cNvSpPr/>
          <p:nvPr/>
        </p:nvSpPr>
        <p:spPr>
          <a:xfrm>
            <a:off x="9511906" y="139990"/>
            <a:ext cx="2371060" cy="7123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mới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11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30351 -0.56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-28009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671 L -0.80703 -0.53889 " pathEditMode="relative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55508 -0.6071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0" y="-3037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-0.41654 -0.1826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9144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67604 -0.182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2" y="-912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906916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90" y="3100395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5912261" y="3848908"/>
            <a:ext cx="914403" cy="9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10916529" y="5824025"/>
            <a:ext cx="1275471" cy="1033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A892E3-456E-418A-ABE9-1B1DC2661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8D0948A-587C-4331-8E28-FEABC42EF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43" y="497537"/>
            <a:ext cx="9650396" cy="5505551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48ED3AE9-9F5C-4488-9256-C851230C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2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10916529" y="5824025"/>
            <a:ext cx="1275471" cy="1033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D43740-A6B3-442A-B56F-B624CF9E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41142E9-02EB-405B-ADB7-5B6894604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7" y="365125"/>
            <a:ext cx="9818962" cy="5798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C8793-64A0-46FE-8902-3AB202ACD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6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10916529" y="5824025"/>
            <a:ext cx="1275471" cy="1033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05919B-61E4-457C-9BA5-9729BD55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3FE2F10-E0C9-4213-B675-92EB6E64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0" y="112989"/>
            <a:ext cx="10345109" cy="6745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63E59-86F0-46D3-9FCB-1FB4364EB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199</Words>
  <Application>Microsoft Office PowerPoint</Application>
  <PresentationFormat>Widescreen</PresentationFormat>
  <Paragraphs>19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Arial</vt:lpstr>
      <vt:lpstr>Arial Black</vt:lpstr>
      <vt:lpstr>Averta Std CY Bold</vt:lpstr>
      <vt:lpstr>Calibri</vt:lpstr>
      <vt:lpstr>Calibri Light</vt:lpstr>
      <vt:lpstr>Quicksand Medium</vt:lpstr>
      <vt:lpstr>Office 主题</vt:lpstr>
      <vt:lpstr>5_Office Theme</vt:lpstr>
      <vt:lpstr>4_Office Theme</vt:lpstr>
      <vt:lpstr>Hoạt động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LY</cp:lastModifiedBy>
  <cp:revision>14</cp:revision>
  <dcterms:created xsi:type="dcterms:W3CDTF">2021-06-21T14:39:53Z</dcterms:created>
  <dcterms:modified xsi:type="dcterms:W3CDTF">2023-12-10T03:00:49Z</dcterms:modified>
</cp:coreProperties>
</file>