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27" r:id="rId2"/>
    <p:sldId id="432" r:id="rId3"/>
    <p:sldId id="433" r:id="rId4"/>
    <p:sldId id="435" r:id="rId5"/>
    <p:sldId id="439" r:id="rId6"/>
    <p:sldId id="431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BC"/>
    <a:srgbClr val="FEEEBD"/>
    <a:srgbClr val="0000CC"/>
    <a:srgbClr val="FF7C80"/>
    <a:srgbClr val="FF0066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9" d="100"/>
          <a:sy n="59" d="100"/>
        </p:scale>
        <p:origin x="706" y="8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4298571" y="4119877"/>
            <a:ext cx="7834512" cy="283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26: XÁC ĐỊNH CÁC PHƯƠNG TRONG KHÔNG GIAN (T1)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776" y="695801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966050" y="1228038"/>
            <a:ext cx="1036942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25. XÁC ĐỊNH CÁC PHƯƠNG TRONG KHÔNG GIAN (T1)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4173200" cy="646331"/>
            <a:chOff x="1508918" y="1888664"/>
            <a:chExt cx="12627033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26270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gian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27" y="2519755"/>
              <a:ext cx="562106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2500" t="18148" r="26667" b="10000"/>
          <a:stretch/>
        </p:blipFill>
        <p:spPr>
          <a:xfrm>
            <a:off x="4252119" y="2743200"/>
            <a:ext cx="7772400" cy="617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0000" t="12963" r="19583" b="64815"/>
          <a:stretch/>
        </p:blipFill>
        <p:spPr>
          <a:xfrm>
            <a:off x="3337719" y="7239000"/>
            <a:ext cx="9182100" cy="1802677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7" y="1782783"/>
            <a:ext cx="10896600" cy="677108"/>
            <a:chOff x="1508916" y="1888664"/>
            <a:chExt cx="9326835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6" y="1888664"/>
              <a:ext cx="932683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Hằng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trời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mọc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lúc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lặn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lúc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27" y="2519755"/>
              <a:ext cx="884418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5833" t="36667" r="19583" b="18889"/>
          <a:stretch/>
        </p:blipFill>
        <p:spPr>
          <a:xfrm>
            <a:off x="2842419" y="2590800"/>
            <a:ext cx="10591800" cy="4851206"/>
          </a:xfrm>
          <a:prstGeom prst="rect">
            <a:avLst/>
          </a:prstGeom>
        </p:spPr>
      </p:pic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2966050" y="1228038"/>
            <a:ext cx="1036942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25. XÁC ĐỊNH CÁC PHƯƠNG TRONG KHÔNG GIAN (T1)</a:t>
            </a:r>
          </a:p>
        </p:txBody>
      </p:sp>
    </p:spTree>
    <p:extLst>
      <p:ext uri="{BB962C8B-B14F-4D97-AF65-F5344CB8AC3E}">
        <p14:creationId xmlns:p14="http://schemas.microsoft.com/office/powerpoint/2010/main" val="6355188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10343106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34801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667" t="12963" r="2916" b="7778"/>
          <a:stretch/>
        </p:blipFill>
        <p:spPr>
          <a:xfrm>
            <a:off x="2042319" y="2667000"/>
            <a:ext cx="12525140" cy="6175991"/>
          </a:xfrm>
          <a:prstGeom prst="rect">
            <a:avLst/>
          </a:prstGeom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966050" y="1228038"/>
            <a:ext cx="1036942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25. XÁC ĐỊNH CÁC PHƯƠNG TRONG KHÔNG GIAN (T1)</a:t>
            </a:r>
          </a:p>
        </p:txBody>
      </p:sp>
    </p:spTree>
    <p:extLst>
      <p:ext uri="{BB962C8B-B14F-4D97-AF65-F5344CB8AC3E}">
        <p14:creationId xmlns:p14="http://schemas.microsoft.com/office/powerpoint/2010/main" val="14603285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5416" t="44815" r="8334" b="22592"/>
          <a:stretch/>
        </p:blipFill>
        <p:spPr>
          <a:xfrm>
            <a:off x="30639" y="2971800"/>
            <a:ext cx="15986919" cy="3843849"/>
          </a:xfrm>
          <a:prstGeom prst="rect">
            <a:avLst/>
          </a:prstGeom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966050" y="1228038"/>
            <a:ext cx="1036942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25. XÁC ĐỊNH CÁC PHƯƠNG TRONG KHÔNG GIAN (T1)</a:t>
            </a:r>
          </a:p>
        </p:txBody>
      </p:sp>
    </p:spTree>
    <p:extLst>
      <p:ext uri="{BB962C8B-B14F-4D97-AF65-F5344CB8AC3E}">
        <p14:creationId xmlns:p14="http://schemas.microsoft.com/office/powerpoint/2010/main" val="11433639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9746</TotalTime>
  <Words>186</Words>
  <Application>Microsoft Office PowerPoint</Application>
  <PresentationFormat>Custom</PresentationFormat>
  <Paragraphs>25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doan hoang</cp:lastModifiedBy>
  <cp:revision>1101</cp:revision>
  <dcterms:created xsi:type="dcterms:W3CDTF">2008-09-09T22:52:10Z</dcterms:created>
  <dcterms:modified xsi:type="dcterms:W3CDTF">2023-03-15T15:16:00Z</dcterms:modified>
</cp:coreProperties>
</file>