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4" r:id="rId2"/>
    <p:sldMasterId id="2147483686" r:id="rId3"/>
    <p:sldMasterId id="2147483698" r:id="rId4"/>
  </p:sldMasterIdLst>
  <p:notesMasterIdLst>
    <p:notesMasterId r:id="rId34"/>
  </p:notesMasterIdLst>
  <p:sldIdLst>
    <p:sldId id="520" r:id="rId5"/>
    <p:sldId id="256" r:id="rId6"/>
    <p:sldId id="338" r:id="rId7"/>
    <p:sldId id="272" r:id="rId8"/>
    <p:sldId id="267" r:id="rId9"/>
    <p:sldId id="268" r:id="rId10"/>
    <p:sldId id="269" r:id="rId11"/>
    <p:sldId id="270" r:id="rId12"/>
    <p:sldId id="273" r:id="rId13"/>
    <p:sldId id="286" r:id="rId14"/>
    <p:sldId id="521" r:id="rId15"/>
    <p:sldId id="276" r:id="rId16"/>
    <p:sldId id="524" r:id="rId17"/>
    <p:sldId id="274" r:id="rId18"/>
    <p:sldId id="525" r:id="rId19"/>
    <p:sldId id="523" r:id="rId20"/>
    <p:sldId id="526" r:id="rId21"/>
    <p:sldId id="527" r:id="rId22"/>
    <p:sldId id="529" r:id="rId23"/>
    <p:sldId id="531" r:id="rId24"/>
    <p:sldId id="532" r:id="rId25"/>
    <p:sldId id="301" r:id="rId26"/>
    <p:sldId id="533" r:id="rId27"/>
    <p:sldId id="534" r:id="rId28"/>
    <p:sldId id="535" r:id="rId29"/>
    <p:sldId id="536" r:id="rId30"/>
    <p:sldId id="314" r:id="rId31"/>
    <p:sldId id="282" r:id="rId32"/>
    <p:sldId id="283" r:id="rId3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08" autoAdjust="0"/>
    <p:restoredTop sz="94643"/>
  </p:normalViewPr>
  <p:slideViewPr>
    <p:cSldViewPr snapToGrid="0">
      <p:cViewPr varScale="1">
        <p:scale>
          <a:sx n="63" d="100"/>
          <a:sy n="63" d="100"/>
        </p:scale>
        <p:origin x="7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E64E1E-5149-0F46-9533-20F34A983B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21D76E-5C82-FA43-B0B1-CBA4180207B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34F201C-CCE4-5D41-AF58-9A9C656EB166}" type="datetimeFigureOut">
              <a:rPr lang="en-US"/>
              <a:pPr>
                <a:defRPr/>
              </a:pPr>
              <a:t>8/26/2022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3EF7FE3-F885-B94E-BEE3-2206A26ACA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AA57796-3918-CB44-AC59-92B546C38E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67099-BE6E-3A44-B74C-99EF354CF61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9C870-53CB-B244-A339-5E2D1C5193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38A72B2-8825-604E-9920-88F609A0D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>
            <a:extLst>
              <a:ext uri="{FF2B5EF4-FFF2-40B4-BE49-F238E27FC236}">
                <a16:creationId xmlns:a16="http://schemas.microsoft.com/office/drawing/2014/main" id="{329A01D5-B25D-D34E-97FD-7DA4491DDB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>
            <a:extLst>
              <a:ext uri="{FF2B5EF4-FFF2-40B4-BE49-F238E27FC236}">
                <a16:creationId xmlns:a16="http://schemas.microsoft.com/office/drawing/2014/main" id="{72691121-CDE1-2849-B0C4-41712A3F3A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ym typeface="+mn-ea"/>
              </a:rPr>
              <a:t>Bài giảng thiết kế bởi: Hương Thảo - tranthao121004@gmail.com</a:t>
            </a:r>
            <a:endParaRPr lang="zh-CN" altLang="en-US"/>
          </a:p>
        </p:txBody>
      </p:sp>
      <p:sp>
        <p:nvSpPr>
          <p:cNvPr id="9220" name="灯片编号占位符 3">
            <a:extLst>
              <a:ext uri="{FF2B5EF4-FFF2-40B4-BE49-F238E27FC236}">
                <a16:creationId xmlns:a16="http://schemas.microsoft.com/office/drawing/2014/main" id="{01A28694-62FC-A944-B510-338CDD8DBA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FEB645-38C5-4A41-8D24-604C70E78A56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9B000AD4-2B63-4F48-B596-2034488388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CCDD9D57-8D19-D043-8E38-C8ECFE0456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23D4EB8F-067F-CB47-B3C4-F54C81DA34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9A8E49-7D68-874F-B4DB-C842332BB80E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8A72B2-8825-604E-9920-88F609A0D44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46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18F3F071-E147-C24B-AA05-85F25C305BA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Text Placeholder 2">
            <a:extLst>
              <a:ext uri="{FF2B5EF4-FFF2-40B4-BE49-F238E27FC236}">
                <a16:creationId xmlns:a16="http://schemas.microsoft.com/office/drawing/2014/main" id="{7FC9DC45-90F4-E244-A6B7-E470C1C852B3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48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>
            <a:extLst>
              <a:ext uri="{FF2B5EF4-FFF2-40B4-BE49-F238E27FC236}">
                <a16:creationId xmlns:a16="http://schemas.microsoft.com/office/drawing/2014/main" id="{A3EE5A55-E03D-1E41-9BBC-C851C6E4BA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>
            <a:extLst>
              <a:ext uri="{FF2B5EF4-FFF2-40B4-BE49-F238E27FC236}">
                <a16:creationId xmlns:a16="http://schemas.microsoft.com/office/drawing/2014/main" id="{DEF9267D-705F-3846-9A12-8346C1AD7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ym typeface="+mn-ea"/>
              </a:rPr>
              <a:t>Bài giảng thiết kế bởi: Hương Thảo - tranthao121004@gmail.com</a:t>
            </a:r>
            <a:endParaRPr lang="zh-CN" altLang="en-US"/>
          </a:p>
        </p:txBody>
      </p:sp>
      <p:sp>
        <p:nvSpPr>
          <p:cNvPr id="34820" name="灯片编号占位符 3">
            <a:extLst>
              <a:ext uri="{FF2B5EF4-FFF2-40B4-BE49-F238E27FC236}">
                <a16:creationId xmlns:a16="http://schemas.microsoft.com/office/drawing/2014/main" id="{2A6601D3-C108-F344-81C1-6F4A8D35FE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EA7B18-0980-FF48-9740-B73D90CD840F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2134265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59965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509131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C016F-63BA-4E4E-A03C-1F4061C94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90BD7-A1A0-1C49-8688-1A4598D3A0CE}" type="datetimeFigureOut">
              <a:rPr lang="zh-CN" altLang="en-US"/>
              <a:pPr>
                <a:defRPr/>
              </a:pPr>
              <a:t>2022/8/26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787A1-F4D5-D44F-BF2E-3E76A65DA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BF499-9590-EE42-B8C7-20ED352CE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DF985-ED95-EE45-A2F8-44D921F500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816011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A024D-0BE9-E148-B582-1D2CCCB6E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4C166-CA51-B84A-AE08-2BEB11D2D17D}" type="datetimeFigureOut">
              <a:rPr lang="zh-CN" altLang="en-US"/>
              <a:pPr>
                <a:defRPr/>
              </a:pPr>
              <a:t>2022/8/26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6F2BC-E5F1-1B48-8290-80BDD9B9B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BEB25-10C5-EA41-AED1-4096C6BF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AC930-F5BA-FB47-B099-A1E38D98C7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301516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6DEA9-E5BE-A041-9BBC-A227EC38A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AEF1F-F257-204C-8B37-DC1B6D692938}" type="datetimeFigureOut">
              <a:rPr lang="zh-CN" altLang="en-US"/>
              <a:pPr>
                <a:defRPr/>
              </a:pPr>
              <a:t>2022/8/26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49AFA-6B0D-2142-A765-A196C1BD3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3FC95-472B-3C44-9F73-B70061D59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71DFF-86AA-8B48-AF38-2A05F197E1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886182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E24F3A-75CC-CE49-A40C-41F3E2BF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D259A-9C2A-BB44-A70F-50636B632924}" type="datetimeFigureOut">
              <a:rPr lang="zh-CN" altLang="en-US"/>
              <a:pPr>
                <a:defRPr/>
              </a:pPr>
              <a:t>2022/8/26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3542E0-778A-8447-9E3D-B84CEBAF5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61AE85-1133-A44C-8031-530D82F9B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4CC5D-6D6E-A24A-9066-9DE38E5F8B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340854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25D855E-1373-8B4E-9097-B0386FE9C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B20C5-75D4-7A40-892E-A0085E5D0224}" type="datetimeFigureOut">
              <a:rPr lang="zh-CN" altLang="en-US"/>
              <a:pPr>
                <a:defRPr/>
              </a:pPr>
              <a:t>2022/8/26</a:t>
            </a:fld>
            <a:endParaRPr lang="zh-CN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714A4AD-3A60-2D4F-8A86-0387764F3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F30559-916E-9149-8B15-BC0785DD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F3F22-4587-D24D-9668-738D7B2A9C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73819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E36C2CA-2269-F543-9037-8A9C55A8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81A6-2107-CD4C-B2A9-33F2CE2ED6C5}" type="datetimeFigureOut">
              <a:rPr lang="zh-CN" altLang="en-US"/>
              <a:pPr>
                <a:defRPr/>
              </a:pPr>
              <a:t>2022/8/26</a:t>
            </a:fld>
            <a:endParaRPr lang="zh-CN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005C15B-9F7D-CB48-A911-42CE407FD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A2A9DF-D4EA-2E4D-8E72-BF53345C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82903-4221-FC43-B2C7-818DEA6243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345286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EB27525-4BCA-A64B-B39F-AD04B124B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3F9F3-C061-5743-9293-101A91AC553B}" type="datetimeFigureOut">
              <a:rPr lang="zh-CN" altLang="en-US"/>
              <a:pPr>
                <a:defRPr/>
              </a:pPr>
              <a:t>2022/8/26</a:t>
            </a:fld>
            <a:endParaRPr lang="zh-CN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00671ED-8630-9547-AB6A-874486CEB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B99F98-1E07-B649-AD44-3DBC28143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E102D-712F-554B-B4C4-9EEFE382C3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784294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0A49180-180B-3948-A067-887B79894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224A2-C459-A045-A682-91C387EC867B}" type="datetimeFigureOut">
              <a:rPr lang="zh-CN" altLang="en-US"/>
              <a:pPr>
                <a:defRPr/>
              </a:pPr>
              <a:t>2022/8/26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572899-B103-FE41-BD1F-DB54B2A9B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19A957E-9577-0448-8F25-7E3630E1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FAA25-60FE-0443-A87E-8DAC9C895E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00740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080231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BFDE73-DB40-A245-980B-B56A9BF71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E143B-B9E2-5F4B-BE59-DE5520513613}" type="datetimeFigureOut">
              <a:rPr lang="zh-CN" altLang="en-US"/>
              <a:pPr>
                <a:defRPr/>
              </a:pPr>
              <a:t>2022/8/26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4A1640-9285-9647-B5E9-6479C411D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23A045-142E-B548-9659-9E6820D70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9C534-A250-C74E-9439-7E48AA7C88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589539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73329-0121-C941-88DC-2E9110BE8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78534-6D58-3943-BD09-D3E2BA52628C}" type="datetimeFigureOut">
              <a:rPr lang="zh-CN" altLang="en-US"/>
              <a:pPr>
                <a:defRPr/>
              </a:pPr>
              <a:t>2022/8/26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CA76A-173E-DA42-82B7-788D5D9FB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A23E1-E01E-694C-820C-D8C66F621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9971D-DA12-CE47-99C6-70D42D1D35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090534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48100-0FC4-DC43-AB1E-CFA6F414F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8747A-195A-664A-AAE1-54A5F1C3208C}" type="datetimeFigureOut">
              <a:rPr lang="zh-CN" altLang="en-US"/>
              <a:pPr>
                <a:defRPr/>
              </a:pPr>
              <a:t>2022/8/26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F0C44-50BB-2F4A-B239-CC69FFC16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0A73-7E84-8C49-87FC-CCDC98DA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1F2B9-6AD6-DE49-8353-F6F1B19C7B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25503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9706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02159-3B88-3A42-9852-030078566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4310A-FD57-0549-9656-B883DD95A7BB}" type="datetimeFigureOut">
              <a:rPr lang="en-US"/>
              <a:pPr>
                <a:defRPr/>
              </a:pPr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30FF3-9BC9-0B4F-A826-D7319927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FA09D-110F-7248-8A68-CA594AC2D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8D578-BA14-E048-BAEA-75E6BACAC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25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94CF3-C9DF-1344-8419-56BB4B58D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A7552-D8D1-1F47-BED8-47B76F223465}" type="datetimeFigureOut">
              <a:rPr lang="en-US"/>
              <a:pPr>
                <a:defRPr/>
              </a:pPr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DEB25-631A-A341-8621-1E4BA9D02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177EC-F270-2A4F-A982-D03D8CC7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82275-192B-354B-8B00-4A1AEFAAB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38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CB353-2730-3147-915E-345396A4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62077-6304-D64E-8241-A8F0F31A1C91}" type="datetimeFigureOut">
              <a:rPr lang="en-US"/>
              <a:pPr>
                <a:defRPr/>
              </a:pPr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8D761-A9EB-7E4E-9417-DF779E52A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01CD0-0776-5349-A4F3-F04901C6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3B351-F0AC-4843-9154-B9DC129BE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312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251055-0B53-944D-96AC-89D60EA95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55FC0-80D0-EA47-BF98-1E3E236C5BC2}" type="datetimeFigureOut">
              <a:rPr lang="en-US"/>
              <a:pPr>
                <a:defRPr/>
              </a:pPr>
              <a:t>8/26/2022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64E51D-E906-534F-A4BE-C42556177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3412D3-52AB-F84F-93F2-69DB421A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F103-88F8-B642-9785-F13BF2C7F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6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B620BA7-C4FE-4A4B-B9C6-DA838AB77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C6D3E-C582-0544-AE14-0B54E92206BD}" type="datetimeFigureOut">
              <a:rPr lang="en-US"/>
              <a:pPr>
                <a:defRPr/>
              </a:pPr>
              <a:t>8/26/2022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8F194BD-3AAD-B640-BAC5-91E29B09D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888AB5-CA6B-2B47-872B-E4E41C803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B4EAB-2870-3644-AF4E-7532BC016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99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60050A1-87D5-E549-9A37-50EFE737B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8D923-F9A3-134B-8CD8-BF44566D0768}" type="datetimeFigureOut">
              <a:rPr lang="en-US"/>
              <a:pPr>
                <a:defRPr/>
              </a:pPr>
              <a:t>8/26/2022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973D297-B510-D54B-91CA-C14058A1C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2E5052-4FEC-DC47-93C5-3B2161245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25CCB-2B82-A840-8B80-DA31871D6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13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04969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70DDC93-6DEE-0648-BD92-8DFE667A6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B4596-A48D-CA44-B34C-2824EBA75E87}" type="datetimeFigureOut">
              <a:rPr lang="en-US"/>
              <a:pPr>
                <a:defRPr/>
              </a:pPr>
              <a:t>8/26/2022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69F5C63-C8E1-DE42-995F-E67063590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779BDF5-6EE8-3F45-8753-AC341DC57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D100F-2A12-6742-8B2B-2D563462F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55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04AD60-362D-014F-B883-C983D0B87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6719E-C4EE-8B42-9967-7F2F9FCEE2F9}" type="datetimeFigureOut">
              <a:rPr lang="en-US"/>
              <a:pPr>
                <a:defRPr/>
              </a:pPr>
              <a:t>8/26/2022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F8C166-D0B8-9F40-BAC0-ED341A5E9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82837D-250C-7748-80EC-AFC05002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41986-A102-BF43-B45F-16A46A6AB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382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0FE0E9-DB77-CC4C-9413-EAD62A1AB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CE901-F01F-A543-BF7C-0FFA2FC7E742}" type="datetimeFigureOut">
              <a:rPr lang="en-US"/>
              <a:pPr>
                <a:defRPr/>
              </a:pPr>
              <a:t>8/26/2022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E93CF7F-18E8-0543-BFAE-8FC8D966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740C8D-27A0-D943-9C46-F020D2CE8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ADED-9D32-6A4D-A59A-2E5F49309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877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19276-03CA-CC49-8FF9-8A577441F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DD9EB-43E8-0F4E-8E72-04A5E56FE40B}" type="datetimeFigureOut">
              <a:rPr lang="en-US"/>
              <a:pPr>
                <a:defRPr/>
              </a:pPr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A5F8B-6507-4C42-B950-B8418984C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5CFFD-D2D6-2A45-B01B-88D3AAD84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45D09-685C-7F4A-8FC7-E1FFAEED1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76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1C870-84E8-494E-9E18-4EABF6ED0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0F58A-5E33-4C44-9795-37E87FA4B9B6}" type="datetimeFigureOut">
              <a:rPr lang="en-US"/>
              <a:pPr>
                <a:defRPr/>
              </a:pPr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1BC19-C629-A24F-8381-05E6D2880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D3BDE-B09C-FE43-89A5-247DEA2F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FF68A-6B60-0F4A-BBB0-18EA1F7BE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85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433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060399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5B9B1-43F6-B94C-9317-A7A2A4743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A2D6F-9107-954F-B1E9-124DF8A3764C}" type="datetimeFigureOut">
              <a:rPr lang="en-US"/>
              <a:pPr>
                <a:defRPr/>
              </a:pPr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89D80-B421-E449-90DB-71AB25934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6AC3C-6425-7A42-BCC2-251FCD94D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50D9F-14A6-1742-9149-1040FB40C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474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DBCF3-66B9-AF44-832D-96F031E60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0255E-90AC-254D-B847-FFB8D1E45F4C}" type="datetimeFigureOut">
              <a:rPr lang="en-US"/>
              <a:pPr>
                <a:defRPr/>
              </a:pPr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1795E-03E7-EE4E-A65F-3BC821C6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90BFC-0CAE-4A4A-BD5E-EB24185C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9CCF1-E0C1-FC4B-81E5-5E4B9A6C6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87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13537-830A-B249-89A3-BE158040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0F4BA-52D7-064E-8188-70CCB1A77646}" type="datetimeFigureOut">
              <a:rPr lang="en-US"/>
              <a:pPr>
                <a:defRPr/>
              </a:pPr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48EEB-8ADC-1A44-B530-566CA6D7A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6D8D2-F511-1B41-93B5-C52B5ECF5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064AC-1BA2-774B-9BF8-6B19BDF389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08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99263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C50826-EA82-AD4B-90FD-B5A7CEFDC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109B4-9D15-A745-B966-718043097EF6}" type="datetimeFigureOut">
              <a:rPr lang="en-US"/>
              <a:pPr>
                <a:defRPr/>
              </a:pPr>
              <a:t>8/26/2022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F81B4D-2F5F-6146-AA16-23B17D4B6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AFBAAF-58FC-5E49-97FE-FE3C56749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BC1E9-91DE-BD4A-88CB-83A51CA8B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46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25C8848-879E-BC4B-8F8D-CFA8A8A63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29B4B-200F-C942-99A0-259823E9EEAA}" type="datetimeFigureOut">
              <a:rPr lang="en-US"/>
              <a:pPr>
                <a:defRPr/>
              </a:pPr>
              <a:t>8/26/2022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1A57459-7C90-D145-A8BD-3D9BA7216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A1A171-4E7F-514A-9ECA-70B06A7BA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6D80D-10E0-4F4D-8B50-7132614B3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562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13FD443-DB25-414A-A48F-9D8436B86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8EF3F-1EF6-694F-B205-10F89350F2B7}" type="datetimeFigureOut">
              <a:rPr lang="en-US"/>
              <a:pPr>
                <a:defRPr/>
              </a:pPr>
              <a:t>8/26/2022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65DC76E-E370-204A-B449-D0ED65DAD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75E650F-2030-2745-9ADD-58E5E2948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CE1C0-FF2A-2A4A-A8D9-C4A7BD0D3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28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7D234AE-AACB-014D-83DB-1088178D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02C54-7A51-ED40-8CCB-64D48696AC94}" type="datetimeFigureOut">
              <a:rPr lang="en-US"/>
              <a:pPr>
                <a:defRPr/>
              </a:pPr>
              <a:t>8/26/2022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5D9EAD6-89D7-BB4C-839F-83C9A0881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67FE78A-6D0C-D446-8ECA-1F35C0E65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9AAE3-5F3F-F74E-B132-76EE27CA3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29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9D1FF7-63A4-9248-9A0E-90C05A6C8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EA4EF-5824-7A49-8726-F85840A53EE1}" type="datetimeFigureOut">
              <a:rPr lang="en-US"/>
              <a:pPr>
                <a:defRPr/>
              </a:pPr>
              <a:t>8/26/2022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B568F79-B299-7240-A03C-1597B6450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888174-BD69-2E4C-99E3-24E9B5B45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550A3-452D-EA44-88E7-CFE63E44E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047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3064CF-5B52-6146-97D5-BA4C770FC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FCA0B-43F0-BC4E-B9C5-B3C53BC2788F}" type="datetimeFigureOut">
              <a:rPr lang="en-US"/>
              <a:pPr>
                <a:defRPr/>
              </a:pPr>
              <a:t>8/26/2022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7EE40E-5943-584B-BDA8-C55914C4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774CE4-DF80-BE46-A6ED-1583615A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86798-77B0-BB48-86E5-E631018E6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877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FFBE1-22B8-F840-B61D-A3759BB19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FF581-D961-C74A-97D1-4B5CDC2CB092}" type="datetimeFigureOut">
              <a:rPr lang="en-US"/>
              <a:pPr>
                <a:defRPr/>
              </a:pPr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EC9E6-ECE4-5E41-BA82-342C8839E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D606-E9C3-EF49-8FA4-82001C230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EDEFF-6FC4-C143-9B96-740A7FD9B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584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5F532-8F4C-164A-92BE-C69F2790B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6A094-4302-D24A-93B5-97F33C1E67D4}" type="datetimeFigureOut">
              <a:rPr lang="en-US"/>
              <a:pPr>
                <a:defRPr/>
              </a:pPr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FB1E9-A56D-344C-B65C-FC8A3D5F9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C5276-D697-464A-B9EF-258044FB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F58B5-51AD-FA40-9A85-CE6BCEF2E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022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5560" y="-219023"/>
            <a:ext cx="340579" cy="882933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9345" y="-234667"/>
            <a:ext cx="629304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52200" y="1523767"/>
            <a:ext cx="9941200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4338" y="839639"/>
            <a:ext cx="164892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86532" y="-629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6540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425655" y="5664331"/>
            <a:ext cx="507223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749" y="5936809"/>
            <a:ext cx="895184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32082" y="151783"/>
            <a:ext cx="527120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702999" y="-379955"/>
            <a:ext cx="1489000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85189" y="125173"/>
            <a:ext cx="215884" cy="194554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54108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41883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056828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17941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261704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46418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>
            <a:extLst>
              <a:ext uri="{FF2B5EF4-FFF2-40B4-BE49-F238E27FC236}">
                <a16:creationId xmlns:a16="http://schemas.microsoft.com/office/drawing/2014/main" id="{AB43CCAE-FF9D-C14A-AF73-05C3A52D2D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F9180A3C-7139-2C49-8354-61A0B1A1B7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87F039F3-DDFD-244D-ABE8-40C200C3C1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D41E0-3E1F-E142-8482-758D372F1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60B20D-33E8-9546-820A-21484E4D5715}" type="datetimeFigureOut">
              <a:rPr lang="zh-CN" altLang="en-US"/>
              <a:pPr>
                <a:defRPr/>
              </a:pPr>
              <a:t>2022/8/26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7FD69-DC41-8B45-8D74-C951304ACE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C6D18-3270-AD48-B212-9AF10A0DF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3DB2D88-43D2-C941-A6E9-DEA705FE9E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7" descr="444">
            <a:extLst>
              <a:ext uri="{FF2B5EF4-FFF2-40B4-BE49-F238E27FC236}">
                <a16:creationId xmlns:a16="http://schemas.microsoft.com/office/drawing/2014/main" id="{DD4F2ECC-54D3-DC46-9BBA-77085FA5C3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175"/>
            <a:ext cx="12207876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45" r:id="rId12"/>
  </p:sldLayoutIdLst>
  <p:transition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048B2F22-AF46-2F48-AF36-8F38D1AF42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D358A672-C749-0044-A13D-EB0BA1BD0F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729F9-F2E9-5C41-8C14-8C5C4F841E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9ACFB0F-A76A-5F40-A9CC-E0566DFF53E0}" type="datetimeFigureOut">
              <a:rPr lang="en-US"/>
              <a:pPr>
                <a:defRPr/>
              </a:pPr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44E26-5622-2043-87D4-B0E20BD03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A1B36-1E12-3C4F-9487-AF1D6CC46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E934104-8CEC-0147-AEDE-526F92082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43" r:id="rId12"/>
    <p:sldLayoutId id="2147483744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0F499D54-553D-1D4F-B8E2-D2F77D3563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A7D4617E-9A57-C94F-94C2-26FD291EE9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F937C-5418-9D4F-ABC1-C8A4A8D24D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E0D5571-CFAE-7A48-860A-319947E8660F}" type="datetimeFigureOut">
              <a:rPr lang="en-US"/>
              <a:pPr>
                <a:defRPr/>
              </a:pPr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757F1-22CF-BA4A-87A6-DBF5A8420D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0B02D-A831-214E-8EC0-A6FFF1C1F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4CFAB5-4B08-B548-8355-9CAE02ADC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6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21.jpeg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22.jpeg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10040" y="2357124"/>
            <a:ext cx="12305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 Tự nhiên và Xã hội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5102C1-9488-8F4D-8DF5-0E87EBB4A18E}"/>
              </a:ext>
            </a:extLst>
          </p:cNvPr>
          <p:cNvSpPr txBox="1"/>
          <p:nvPr/>
        </p:nvSpPr>
        <p:spPr>
          <a:xfrm>
            <a:off x="2344632" y="4650317"/>
            <a:ext cx="771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và tên giáo viên : 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">
            <a:extLst>
              <a:ext uri="{FF2B5EF4-FFF2-40B4-BE49-F238E27FC236}">
                <a16:creationId xmlns:a16="http://schemas.microsoft.com/office/drawing/2014/main" id="{5D240F0B-ABF8-8D45-BA6A-BC56FAE95BC3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942915"/>
            <a:chOff x="7117" y="6476"/>
            <a:chExt cx="6260" cy="1303"/>
          </a:xfrm>
        </p:grpSpPr>
        <p:sp>
          <p:nvSpPr>
            <p:cNvPr id="9" name="任意多边形 18">
              <a:extLst>
                <a:ext uri="{FF2B5EF4-FFF2-40B4-BE49-F238E27FC236}">
                  <a16:creationId xmlns:a16="http://schemas.microsoft.com/office/drawing/2014/main" id="{7D57A749-7E99-314E-A405-34BD47ACECFA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文本框 19">
              <a:extLst>
                <a:ext uri="{FF2B5EF4-FFF2-40B4-BE49-F238E27FC236}">
                  <a16:creationId xmlns:a16="http://schemas.microsoft.com/office/drawing/2014/main" id="{FAE87345-59CC-9B41-AEFF-C4D7BFBAED35}"/>
                </a:ext>
              </a:extLst>
            </p:cNvPr>
            <p:cNvSpPr txBox="1"/>
            <p:nvPr/>
          </p:nvSpPr>
          <p:spPr>
            <a:xfrm>
              <a:off x="7117" y="6726"/>
              <a:ext cx="6260" cy="1053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1.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/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>
            <a:extLst>
              <a:ext uri="{FF2B5EF4-FFF2-40B4-BE49-F238E27FC236}">
                <a16:creationId xmlns:a16="http://schemas.microsoft.com/office/drawing/2014/main" id="{7F40FD96-9AAC-A04B-B8A1-8C90AEB2DABC}"/>
              </a:ext>
            </a:extLst>
          </p:cNvPr>
          <p:cNvGrpSpPr>
            <a:grpSpLocks noChangeAspect="1"/>
          </p:cNvGrpSpPr>
          <p:nvPr/>
        </p:nvGrpSpPr>
        <p:grpSpPr bwMode="auto">
          <a:xfrm rot="10050714">
            <a:off x="1419526" y="360473"/>
            <a:ext cx="595453" cy="614420"/>
            <a:chOff x="1308" y="1009"/>
            <a:chExt cx="1001" cy="1033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4D5B22C3-D0E9-B043-8D55-663801168C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34BE344D-1E93-A24E-BF66-02B2C3FD56FF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A8CFF036-AD2A-5D43-B437-D03144B49627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AC6F915A-4766-734B-9E68-73E05A4BB616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5D9AF246-8EE1-BE43-B318-5E074D889A50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7362D1F-7ECB-CB42-89CE-11B9004DB661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F701970-2EDB-B247-8E50-AB682CB57BC5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91CB5BE-43E8-614F-9D75-84CDA94D27E7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88DE51A0-02D4-634F-9332-E063B181E4BC}"/>
              </a:ext>
            </a:extLst>
          </p:cNvPr>
          <p:cNvSpPr/>
          <p:nvPr/>
        </p:nvSpPr>
        <p:spPr>
          <a:xfrm>
            <a:off x="2080990" y="156701"/>
            <a:ext cx="7709836" cy="544874"/>
          </a:xfrm>
          <a:prstGeom prst="wedgeRoundRectCallout">
            <a:avLst>
              <a:gd name="adj1" fmla="val -839"/>
              <a:gd name="adj2" fmla="val 835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Quan sát hình dưới đây và trả lời câu hỏi 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A63834-1F48-1046-B079-C73C9F2A5483}"/>
              </a:ext>
            </a:extLst>
          </p:cNvPr>
          <p:cNvSpPr txBox="1"/>
          <p:nvPr/>
        </p:nvSpPr>
        <p:spPr>
          <a:xfrm>
            <a:off x="810472" y="5823936"/>
            <a:ext cx="9989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28900" lvl="5" indent="-342900">
              <a:buFontTx/>
              <a:buChar char="-"/>
            </a:pP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6E89E86-AC81-DA49-B4E3-D609599F5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93" y="1092393"/>
            <a:ext cx="9561739" cy="461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446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tical Scroll 6">
            <a:extLst>
              <a:ext uri="{FF2B5EF4-FFF2-40B4-BE49-F238E27FC236}">
                <a16:creationId xmlns:a16="http://schemas.microsoft.com/office/drawing/2014/main" id="{00DAE32E-D808-6149-A4C7-F897D1A9DFD4}"/>
              </a:ext>
            </a:extLst>
          </p:cNvPr>
          <p:cNvSpPr/>
          <p:nvPr/>
        </p:nvSpPr>
        <p:spPr>
          <a:xfrm>
            <a:off x="211138" y="416214"/>
            <a:ext cx="2406933" cy="2239962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H1: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bén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Vertical Scroll 7">
            <a:extLst>
              <a:ext uri="{FF2B5EF4-FFF2-40B4-BE49-F238E27FC236}">
                <a16:creationId xmlns:a16="http://schemas.microsoft.com/office/drawing/2014/main" id="{F87FBD7C-444A-3D48-8103-18D1B217A5ED}"/>
              </a:ext>
            </a:extLst>
          </p:cNvPr>
          <p:cNvSpPr/>
          <p:nvPr/>
        </p:nvSpPr>
        <p:spPr>
          <a:xfrm>
            <a:off x="9573929" y="416214"/>
            <a:ext cx="2448027" cy="2239962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H2:Chập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Vertical Scroll 8">
            <a:extLst>
              <a:ext uri="{FF2B5EF4-FFF2-40B4-BE49-F238E27FC236}">
                <a16:creationId xmlns:a16="http://schemas.microsoft.com/office/drawing/2014/main" id="{F3B748D7-CFD1-7D4E-8F1C-69B7E9B8AADD}"/>
              </a:ext>
            </a:extLst>
          </p:cNvPr>
          <p:cNvSpPr/>
          <p:nvPr/>
        </p:nvSpPr>
        <p:spPr>
          <a:xfrm>
            <a:off x="211138" y="2792413"/>
            <a:ext cx="2406934" cy="2126096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H3:Sạc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Vertical Scroll 8">
            <a:extLst>
              <a:ext uri="{FF2B5EF4-FFF2-40B4-BE49-F238E27FC236}">
                <a16:creationId xmlns:a16="http://schemas.microsoft.com/office/drawing/2014/main" id="{A63E3FE7-CA05-3E4F-B994-694F4F9EE972}"/>
              </a:ext>
            </a:extLst>
          </p:cNvPr>
          <p:cNvSpPr/>
          <p:nvPr/>
        </p:nvSpPr>
        <p:spPr>
          <a:xfrm>
            <a:off x="9573929" y="2788481"/>
            <a:ext cx="2521821" cy="2129489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H4 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1EA472-AF2E-CA41-B6CD-644ADB68F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6899" y="4986338"/>
            <a:ext cx="83258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187D05-C348-A346-AABF-B53F49443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190" y="5620934"/>
            <a:ext cx="888411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5E7D5B-FABC-824B-9E90-33B6F20F0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59" y="406069"/>
            <a:ext cx="6811480" cy="4580269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animBg="1"/>
      <p:bldP spid="8" grpId="1" animBg="1"/>
      <p:bldP spid="8" grpId="2" animBg="1"/>
      <p:bldP spid="9" grpId="1" animBg="1"/>
      <p:bldP spid="9" grpId="2" animBg="1"/>
      <p:bldP spid="14" grpId="1" animBg="1"/>
      <p:bldP spid="14" grpId="2" animBg="1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">
            <a:extLst>
              <a:ext uri="{FF2B5EF4-FFF2-40B4-BE49-F238E27FC236}">
                <a16:creationId xmlns:a16="http://schemas.microsoft.com/office/drawing/2014/main" id="{5D240F0B-ABF8-8D45-BA6A-BC56FAE95BC3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2681014"/>
            <a:chOff x="7117" y="6476"/>
            <a:chExt cx="6260" cy="1798"/>
          </a:xfrm>
        </p:grpSpPr>
        <p:sp>
          <p:nvSpPr>
            <p:cNvPr id="9" name="任意多边形 18">
              <a:extLst>
                <a:ext uri="{FF2B5EF4-FFF2-40B4-BE49-F238E27FC236}">
                  <a16:creationId xmlns:a16="http://schemas.microsoft.com/office/drawing/2014/main" id="{7D57A749-7E99-314E-A405-34BD47ACECFA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文本框 19">
              <a:extLst>
                <a:ext uri="{FF2B5EF4-FFF2-40B4-BE49-F238E27FC236}">
                  <a16:creationId xmlns:a16="http://schemas.microsoft.com/office/drawing/2014/main" id="{FAE87345-59CC-9B41-AEFF-C4D7BFBAED35}"/>
                </a:ext>
              </a:extLst>
            </p:cNvPr>
            <p:cNvSpPr txBox="1"/>
            <p:nvPr/>
          </p:nvSpPr>
          <p:spPr>
            <a:xfrm>
              <a:off x="7117" y="6726"/>
              <a:ext cx="6260" cy="1548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21496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>
            <a:extLst>
              <a:ext uri="{FF2B5EF4-FFF2-40B4-BE49-F238E27FC236}">
                <a16:creationId xmlns:a16="http://schemas.microsoft.com/office/drawing/2014/main" id="{FDC56C60-2C77-274E-A585-C133068A4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8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4AB38A5B-BE97-BA4F-9DF8-1C97307230D6}"/>
              </a:ext>
            </a:extLst>
          </p:cNvPr>
          <p:cNvSpPr/>
          <p:nvPr/>
        </p:nvSpPr>
        <p:spPr>
          <a:xfrm>
            <a:off x="1007165" y="808384"/>
            <a:ext cx="7938052" cy="2266122"/>
          </a:xfrm>
          <a:prstGeom prst="wedgeEllipseCallout">
            <a:avLst>
              <a:gd name="adj1" fmla="val 55575"/>
              <a:gd name="adj2" fmla="val 849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Ngoài những nguyên nhân trên còn những nguyên nhân nào khác có thể gây cháy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021D76-2650-4343-824B-B765938E7401}"/>
              </a:ext>
            </a:extLst>
          </p:cNvPr>
          <p:cNvSpPr txBox="1"/>
          <p:nvPr/>
        </p:nvSpPr>
        <p:spPr>
          <a:xfrm>
            <a:off x="1395662" y="3741581"/>
            <a:ext cx="73537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từ việc thờ cúng.</a:t>
            </a:r>
          </a:p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từ thiết bị chiếu sáng.</a:t>
            </a:r>
          </a:p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từ bình xăng xe máy.</a:t>
            </a:r>
          </a:p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tích trữ bom.</a:t>
            </a:r>
          </a:p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....................v v……………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81615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">
            <a:extLst>
              <a:ext uri="{FF2B5EF4-FFF2-40B4-BE49-F238E27FC236}">
                <a16:creationId xmlns:a16="http://schemas.microsoft.com/office/drawing/2014/main" id="{5D240F0B-ABF8-8D45-BA6A-BC56FAE95BC3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942915"/>
            <a:chOff x="7117" y="6476"/>
            <a:chExt cx="6260" cy="1303"/>
          </a:xfrm>
        </p:grpSpPr>
        <p:sp>
          <p:nvSpPr>
            <p:cNvPr id="9" name="任意多边形 18">
              <a:extLst>
                <a:ext uri="{FF2B5EF4-FFF2-40B4-BE49-F238E27FC236}">
                  <a16:creationId xmlns:a16="http://schemas.microsoft.com/office/drawing/2014/main" id="{7D57A749-7E99-314E-A405-34BD47ACECFA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文本框 19">
              <a:extLst>
                <a:ext uri="{FF2B5EF4-FFF2-40B4-BE49-F238E27FC236}">
                  <a16:creationId xmlns:a16="http://schemas.microsoft.com/office/drawing/2014/main" id="{FAE87345-59CC-9B41-AEFF-C4D7BFBAED35}"/>
                </a:ext>
              </a:extLst>
            </p:cNvPr>
            <p:cNvSpPr txBox="1"/>
            <p:nvPr/>
          </p:nvSpPr>
          <p:spPr>
            <a:xfrm>
              <a:off x="7117" y="6726"/>
              <a:ext cx="6260" cy="1053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thiệt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hại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27941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C90C4F-FDDE-FF45-B792-B672004838C5}"/>
              </a:ext>
            </a:extLst>
          </p:cNvPr>
          <p:cNvSpPr/>
          <p:nvPr/>
        </p:nvSpPr>
        <p:spPr>
          <a:xfrm>
            <a:off x="4518992" y="216489"/>
            <a:ext cx="701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op 10 cách giảng bài hay, thu hút học sinh mà không phải ai cũng biết">
            <a:extLst>
              <a:ext uri="{FF2B5EF4-FFF2-40B4-BE49-F238E27FC236}">
                <a16:creationId xmlns:a16="http://schemas.microsoft.com/office/drawing/2014/main" id="{ECD255BC-C33A-C748-9039-503908D88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" y="15991"/>
            <a:ext cx="2230151" cy="16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C3DEC5E-F42A-344C-996F-BB77E6D63BDE}"/>
              </a:ext>
            </a:extLst>
          </p:cNvPr>
          <p:cNvSpPr/>
          <p:nvPr/>
        </p:nvSpPr>
        <p:spPr>
          <a:xfrm>
            <a:off x="6883521" y="2109329"/>
            <a:ext cx="4854389" cy="31724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 nhà gây ra thiệt hại về người (bị bỏng , tử vong ) ; thiệt hại về tài sản ( hư hỏng đồ dùng , nhà cửa ,... 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9E27F8-EF82-C044-901F-0B4C9A9A96EB}"/>
              </a:ext>
            </a:extLst>
          </p:cNvPr>
          <p:cNvSpPr txBox="1"/>
          <p:nvPr/>
        </p:nvSpPr>
        <p:spPr>
          <a:xfrm>
            <a:off x="3694922" y="12503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AEA0B-FAA5-F94C-82B4-2DC5E05E4E64}"/>
              </a:ext>
            </a:extLst>
          </p:cNvPr>
          <p:cNvSpPr txBox="1"/>
          <p:nvPr/>
        </p:nvSpPr>
        <p:spPr>
          <a:xfrm>
            <a:off x="2674638" y="192399"/>
            <a:ext cx="84177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Cháy gây ra những thiệt hại gì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D58EBA-408A-6B41-BABF-A494E84BB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3" y="2109329"/>
            <a:ext cx="6563223" cy="449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2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C90C4F-FDDE-FF45-B792-B672004838C5}"/>
              </a:ext>
            </a:extLst>
          </p:cNvPr>
          <p:cNvSpPr/>
          <p:nvPr/>
        </p:nvSpPr>
        <p:spPr>
          <a:xfrm>
            <a:off x="4518992" y="216489"/>
            <a:ext cx="701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op 10 cách giảng bài hay, thu hút học sinh mà không phải ai cũng biết">
            <a:extLst>
              <a:ext uri="{FF2B5EF4-FFF2-40B4-BE49-F238E27FC236}">
                <a16:creationId xmlns:a16="http://schemas.microsoft.com/office/drawing/2014/main" id="{ECD255BC-C33A-C748-9039-503908D88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417"/>
            <a:ext cx="1821300" cy="138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9E27F8-EF82-C044-901F-0B4C9A9A96EB}"/>
              </a:ext>
            </a:extLst>
          </p:cNvPr>
          <p:cNvSpPr txBox="1"/>
          <p:nvPr/>
        </p:nvSpPr>
        <p:spPr>
          <a:xfrm>
            <a:off x="3694922" y="12503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AEA0B-FAA5-F94C-82B4-2DC5E05E4E64}"/>
              </a:ext>
            </a:extLst>
          </p:cNvPr>
          <p:cNvSpPr txBox="1"/>
          <p:nvPr/>
        </p:nvSpPr>
        <p:spPr>
          <a:xfrm>
            <a:off x="2432042" y="118333"/>
            <a:ext cx="84177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phòng cháy ?</a:t>
            </a:r>
          </a:p>
        </p:txBody>
      </p:sp>
      <p:pic>
        <p:nvPicPr>
          <p:cNvPr id="108548" name="Picture 4" descr="Cách phòng ngừa và xử lý khi có cháy lan rộng">
            <a:extLst>
              <a:ext uri="{FF2B5EF4-FFF2-40B4-BE49-F238E27FC236}">
                <a16:creationId xmlns:a16="http://schemas.microsoft.com/office/drawing/2014/main" id="{FD914FC7-D31A-C642-B0CE-F83E7C6DE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9648"/>
            <a:ext cx="12192000" cy="514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00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Một số biện pháp an toàn PCCC trong sử dụng điện ở hộ gia đình - Tin Quảng  Bình">
            <a:extLst>
              <a:ext uri="{FF2B5EF4-FFF2-40B4-BE49-F238E27FC236}">
                <a16:creationId xmlns:a16="http://schemas.microsoft.com/office/drawing/2014/main" id="{3BED0289-019C-CA40-A3F5-F531BDA60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293914"/>
            <a:ext cx="5834743" cy="656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B95C26-0947-A345-80C0-1EA68B7E731D}"/>
              </a:ext>
            </a:extLst>
          </p:cNvPr>
          <p:cNvSpPr txBox="1"/>
          <p:nvPr/>
        </p:nvSpPr>
        <p:spPr>
          <a:xfrm>
            <a:off x="7053942" y="1188423"/>
            <a:ext cx="44413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Không để vật dễ cháy nơi đun nấu.</a:t>
            </a:r>
          </a:p>
          <a:p>
            <a:pPr marL="285750" indent="-285750">
              <a:buFontTx/>
              <a:buChar char="-"/>
            </a:pP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điện phải lắp đặt APTOMAT tự ngắt để đảm bảo an toàn nhà.</a:t>
            </a:r>
          </a:p>
          <a:p>
            <a:pPr marL="285750" indent="-285750">
              <a:buFontTx/>
              <a:buChar char="-"/>
            </a:pP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Đun bếp phải trông coi cẩn thận.</a:t>
            </a:r>
          </a:p>
          <a:p>
            <a:pPr marL="285750" indent="-285750">
              <a:buFontTx/>
              <a:buChar char="-"/>
            </a:pP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10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A8E3B-076B-3A4F-866D-AFAF9F7300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9823D2E-2A04-1948-B2DB-EF6B6DB8E27D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203325"/>
            <a:chOff x="7117" y="6476"/>
            <a:chExt cx="6260" cy="807"/>
          </a:xfrm>
        </p:grpSpPr>
        <p:sp>
          <p:nvSpPr>
            <p:cNvPr id="5" name="任意多边形 18">
              <a:extLst>
                <a:ext uri="{FF2B5EF4-FFF2-40B4-BE49-F238E27FC236}">
                  <a16:creationId xmlns:a16="http://schemas.microsoft.com/office/drawing/2014/main" id="{6AA31B78-975D-8149-8901-842731541739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文本框 19">
              <a:extLst>
                <a:ext uri="{FF2B5EF4-FFF2-40B4-BE49-F238E27FC236}">
                  <a16:creationId xmlns:a16="http://schemas.microsoft.com/office/drawing/2014/main" id="{D72872F6-EE2D-1542-9B38-F6916798A02F}"/>
                </a:ext>
              </a:extLst>
            </p:cNvPr>
            <p:cNvSpPr txBox="1"/>
            <p:nvPr/>
          </p:nvSpPr>
          <p:spPr>
            <a:xfrm>
              <a:off x="7117" y="6726"/>
              <a:ext cx="6260" cy="557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 :Cách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lí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có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753792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-714446" y="4473833"/>
            <a:ext cx="9529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HOẢ HOẠN </a:t>
            </a:r>
          </a:p>
          <a:p>
            <a:pPr algn="ctr"/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Ở NHÀ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1: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GIA ĐÌNH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9CB86DEF-C431-419D-85EF-96CF6E38E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480" y="2123658"/>
            <a:ext cx="4215880" cy="275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DE903597-8D76-2347-BE4B-445E7D3B1ED7}"/>
              </a:ext>
            </a:extLst>
          </p:cNvPr>
          <p:cNvSpPr/>
          <p:nvPr/>
        </p:nvSpPr>
        <p:spPr>
          <a:xfrm>
            <a:off x="2080990" y="156700"/>
            <a:ext cx="8350634" cy="1186907"/>
          </a:xfrm>
          <a:prstGeom prst="wedgeRoundRectCallout">
            <a:avLst>
              <a:gd name="adj1" fmla="val -1956"/>
              <a:gd name="adj2" fmla="val 772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Mọi người trong tình huống duới đây làm gì ? Nêu nhận xét cùa em về cách ứng xử của mọi người trong hình đó.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5251CF-A5C6-4544-888C-ED055894B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51" y="1822992"/>
            <a:ext cx="4977201" cy="3678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83A33D-36EA-6A4D-835A-674CA76B7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38" y="1822992"/>
            <a:ext cx="4977201" cy="3458135"/>
          </a:xfrm>
          <a:prstGeom prst="rect">
            <a:avLst/>
          </a:prstGeom>
        </p:spPr>
      </p:pic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FFB49177-2A69-DD41-9707-5CC48BD4D418}"/>
              </a:ext>
            </a:extLst>
          </p:cNvPr>
          <p:cNvSpPr/>
          <p:nvPr/>
        </p:nvSpPr>
        <p:spPr>
          <a:xfrm>
            <a:off x="1292970" y="5691673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thoát khỏi đám cháy bằng cách bò thoát bằng cầu thang.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41FCF9F0-1312-EC4E-B4D3-3BB01F3DD099}"/>
              </a:ext>
            </a:extLst>
          </p:cNvPr>
          <p:cNvSpPr/>
          <p:nvPr/>
        </p:nvSpPr>
        <p:spPr>
          <a:xfrm>
            <a:off x="7061897" y="5691672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Bế em bé chạy ra ngoài đám cháy và kêu cứu.</a:t>
            </a:r>
          </a:p>
        </p:txBody>
      </p:sp>
    </p:spTree>
    <p:extLst>
      <p:ext uri="{BB962C8B-B14F-4D97-AF65-F5344CB8AC3E}">
        <p14:creationId xmlns:p14="http://schemas.microsoft.com/office/powerpoint/2010/main" val="28433456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DE903597-8D76-2347-BE4B-445E7D3B1ED7}"/>
              </a:ext>
            </a:extLst>
          </p:cNvPr>
          <p:cNvSpPr/>
          <p:nvPr/>
        </p:nvSpPr>
        <p:spPr>
          <a:xfrm>
            <a:off x="2080990" y="156700"/>
            <a:ext cx="8350634" cy="1186907"/>
          </a:xfrm>
          <a:prstGeom prst="wedgeRoundRectCallout">
            <a:avLst>
              <a:gd name="adj1" fmla="val -1956"/>
              <a:gd name="adj2" fmla="val 772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Mọi người trong tình huống duới đây làm gì ? Nêu nhận xét của em về cách ứng xử của mọi người trong hình đó.</a:t>
            </a:r>
          </a:p>
        </p:txBody>
      </p:sp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FFB49177-2A69-DD41-9707-5CC48BD4D418}"/>
              </a:ext>
            </a:extLst>
          </p:cNvPr>
          <p:cNvSpPr/>
          <p:nvPr/>
        </p:nvSpPr>
        <p:spPr>
          <a:xfrm>
            <a:off x="1292970" y="5691673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cứu hoả qua số 114.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41FCF9F0-1312-EC4E-B4D3-3BB01F3DD099}"/>
              </a:ext>
            </a:extLst>
          </p:cNvPr>
          <p:cNvSpPr/>
          <p:nvPr/>
        </p:nvSpPr>
        <p:spPr>
          <a:xfrm>
            <a:off x="6980594" y="5691672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Đeo bình dưỡng khí và chạy ra xa khỏi đám cháy.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E6FD40-58DE-6341-8849-2D9501E96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" y="1857762"/>
            <a:ext cx="5044913" cy="3618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A28935-0BDF-AE46-B593-494507760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79" y="1857762"/>
            <a:ext cx="5044912" cy="366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778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Đố bạn cái gì chúng ta được nhận miễn phí 2 lần trong đời">
            <a:extLst>
              <a:ext uri="{FF2B5EF4-FFF2-40B4-BE49-F238E27FC236}">
                <a16:creationId xmlns:a16="http://schemas.microsoft.com/office/drawing/2014/main" id="{41A1230F-CF16-F143-8510-8512FA45E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4" y="2765207"/>
            <a:ext cx="55054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712AC7F8-BD3D-3249-97BA-73A257103BD9}"/>
              </a:ext>
            </a:extLst>
          </p:cNvPr>
          <p:cNvSpPr/>
          <p:nvPr/>
        </p:nvSpPr>
        <p:spPr>
          <a:xfrm>
            <a:off x="1042387" y="189815"/>
            <a:ext cx="10107224" cy="2835275"/>
          </a:xfrm>
          <a:prstGeom prst="cloudCallout">
            <a:avLst>
              <a:gd name="adj1" fmla="val -15848"/>
              <a:gd name="adj2" fmla="val 782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1748" name="TextBox 1">
            <a:extLst>
              <a:ext uri="{FF2B5EF4-FFF2-40B4-BE49-F238E27FC236}">
                <a16:creationId xmlns:a16="http://schemas.microsoft.com/office/drawing/2014/main" id="{7E6D4888-0942-4143-98C4-9CFB09B61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914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VN" alt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9" name="TextBox 2">
            <a:extLst>
              <a:ext uri="{FF2B5EF4-FFF2-40B4-BE49-F238E27FC236}">
                <a16:creationId xmlns:a16="http://schemas.microsoft.com/office/drawing/2014/main" id="{A1E5245E-C5FE-DB47-9EB6-A2ACC1F91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843" y="1284288"/>
            <a:ext cx="86244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A8E3B-076B-3A4F-866D-AFAF9F7300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9823D2E-2A04-1948-B2DB-EF6B6DB8E27D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2681014"/>
            <a:chOff x="7117" y="6476"/>
            <a:chExt cx="6260" cy="1798"/>
          </a:xfrm>
        </p:grpSpPr>
        <p:sp>
          <p:nvSpPr>
            <p:cNvPr id="5" name="任意多边形 18">
              <a:extLst>
                <a:ext uri="{FF2B5EF4-FFF2-40B4-BE49-F238E27FC236}">
                  <a16:creationId xmlns:a16="http://schemas.microsoft.com/office/drawing/2014/main" id="{6AA31B78-975D-8149-8901-842731541739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文本框 19">
              <a:extLst>
                <a:ext uri="{FF2B5EF4-FFF2-40B4-BE49-F238E27FC236}">
                  <a16:creationId xmlns:a16="http://schemas.microsoft.com/office/drawing/2014/main" id="{D72872F6-EE2D-1542-9B38-F6916798A02F}"/>
                </a:ext>
              </a:extLst>
            </p:cNvPr>
            <p:cNvSpPr txBox="1"/>
            <p:nvPr/>
          </p:nvSpPr>
          <p:spPr>
            <a:xfrm>
              <a:off x="7117" y="6726"/>
              <a:ext cx="6260" cy="1548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: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tra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có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2968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838E46-A158-134A-A626-F0EE1C878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583" y="79748"/>
            <a:ext cx="1066929" cy="9792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C4A967-8D36-8140-A51D-7B6A0B8E9F41}"/>
              </a:ext>
            </a:extLst>
          </p:cNvPr>
          <p:cNvSpPr txBox="1"/>
          <p:nvPr/>
        </p:nvSpPr>
        <p:spPr>
          <a:xfrm>
            <a:off x="2593910" y="79748"/>
            <a:ext cx="8089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tra , phát hiện những thứ dễ gây cháy trong nhà em theo gợi ý sau 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97AB1A-CB29-0048-B0D8-6129BF2AD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83" y="1604864"/>
            <a:ext cx="11185849" cy="483325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CF38F80-BD16-654C-8D94-FD6CCF931C3C}"/>
              </a:ext>
            </a:extLst>
          </p:cNvPr>
          <p:cNvSpPr/>
          <p:nvPr/>
        </p:nvSpPr>
        <p:spPr>
          <a:xfrm>
            <a:off x="1427583" y="3694922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diêm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C8E744D-2F46-B747-8727-F1D26D5F68F1}"/>
              </a:ext>
            </a:extLst>
          </p:cNvPr>
          <p:cNvSpPr/>
          <p:nvPr/>
        </p:nvSpPr>
        <p:spPr>
          <a:xfrm>
            <a:off x="4589105" y="3694921"/>
            <a:ext cx="3013789" cy="9144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gas, bếp lửa.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A4B1C79-8D8E-5F4B-A614-7C723122ED1E}"/>
              </a:ext>
            </a:extLst>
          </p:cNvPr>
          <p:cNvSpPr/>
          <p:nvPr/>
        </p:nvSpPr>
        <p:spPr>
          <a:xfrm>
            <a:off x="8431763" y="3694921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gần bếp gas, bếp lửa.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FDF2979-1F16-1E46-B360-A04383A3C736}"/>
              </a:ext>
            </a:extLst>
          </p:cNvPr>
          <p:cNvSpPr/>
          <p:nvPr/>
        </p:nvSpPr>
        <p:spPr>
          <a:xfrm>
            <a:off x="1427583" y="4665304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B0A5F3F-30E7-8F4C-ACB5-67A9BB61D84A}"/>
              </a:ext>
            </a:extLst>
          </p:cNvPr>
          <p:cNvSpPr/>
          <p:nvPr/>
        </p:nvSpPr>
        <p:spPr>
          <a:xfrm>
            <a:off x="4589105" y="4693294"/>
            <a:ext cx="2897933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gas, bếp lửa.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8C20A9A-3C80-7145-A974-537456A4A5B2}"/>
              </a:ext>
            </a:extLst>
          </p:cNvPr>
          <p:cNvSpPr/>
          <p:nvPr/>
        </p:nvSpPr>
        <p:spPr>
          <a:xfrm>
            <a:off x="8431763" y="4693294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gần bếp gas, bếp lửa.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DC05B15-AE4E-3446-9CE7-2180A7D91966}"/>
              </a:ext>
            </a:extLst>
          </p:cNvPr>
          <p:cNvSpPr/>
          <p:nvPr/>
        </p:nvSpPr>
        <p:spPr>
          <a:xfrm>
            <a:off x="1427583" y="5635686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Chai dầu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thắp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7FFF35D-98CD-7B4C-9A31-760892B9561B}"/>
              </a:ext>
            </a:extLst>
          </p:cNvPr>
          <p:cNvSpPr/>
          <p:nvPr/>
        </p:nvSpPr>
        <p:spPr>
          <a:xfrm>
            <a:off x="4589104" y="5635685"/>
            <a:ext cx="2897933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gas, bếp lửa.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8452D05-53F6-8C49-81B3-98D6072E9C1A}"/>
              </a:ext>
            </a:extLst>
          </p:cNvPr>
          <p:cNvSpPr/>
          <p:nvPr/>
        </p:nvSpPr>
        <p:spPr>
          <a:xfrm>
            <a:off x="8431763" y="5620128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gần bếp gas, bếp lửa.</a:t>
            </a:r>
          </a:p>
        </p:txBody>
      </p:sp>
    </p:spTree>
    <p:extLst>
      <p:ext uri="{BB962C8B-B14F-4D97-AF65-F5344CB8AC3E}">
        <p14:creationId xmlns:p14="http://schemas.microsoft.com/office/powerpoint/2010/main" val="1209686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ảnh Cậu Bé Suy Nghĩ Về Vấn đề Hình Vẽ Bằng Tay Hoạt Hình , Phim Hoạt  Hình Vector, Cậu Bé Vector, Mẫu Vector Vector và PNG với nền trong suốt">
            <a:extLst>
              <a:ext uri="{FF2B5EF4-FFF2-40B4-BE49-F238E27FC236}">
                <a16:creationId xmlns:a16="http://schemas.microsoft.com/office/drawing/2014/main" id="{185816DA-4221-F545-82E5-1499D1953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" b="11305"/>
          <a:stretch/>
        </p:blipFill>
        <p:spPr bwMode="auto">
          <a:xfrm>
            <a:off x="0" y="0"/>
            <a:ext cx="2035977" cy="165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8E58D04-3AFE-AA49-9576-4690D08E6D85}"/>
              </a:ext>
            </a:extLst>
          </p:cNvPr>
          <p:cNvSpPr/>
          <p:nvPr/>
        </p:nvSpPr>
        <p:spPr>
          <a:xfrm>
            <a:off x="3060441" y="279918"/>
            <a:ext cx="8061649" cy="1231641"/>
          </a:xfrm>
          <a:prstGeom prst="wedgeRoundRectCallout">
            <a:avLst>
              <a:gd name="adj1" fmla="val -65366"/>
              <a:gd name="adj2" fmla="val -359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Em và các bạn đang chơi ở nhà, bỗng trong bếp có cháy, em sẽ làm gì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6DC6E-D115-4A41-BDBD-1B6814F05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7461"/>
            <a:ext cx="7427167" cy="5010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3C6BFE-8077-5B49-BFD7-071B170038D2}"/>
              </a:ext>
            </a:extLst>
          </p:cNvPr>
          <p:cNvSpPr txBox="1"/>
          <p:nvPr/>
        </p:nvSpPr>
        <p:spPr>
          <a:xfrm>
            <a:off x="8322906" y="2351314"/>
            <a:ext cx="27991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-Hãy trao đổi và đưa ra cách xử lí. </a:t>
            </a:r>
          </a:p>
          <a:p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-Thực hành.</a:t>
            </a:r>
          </a:p>
        </p:txBody>
      </p:sp>
    </p:spTree>
    <p:extLst>
      <p:ext uri="{BB962C8B-B14F-4D97-AF65-F5344CB8AC3E}">
        <p14:creationId xmlns:p14="http://schemas.microsoft.com/office/powerpoint/2010/main" val="109636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ảnh Cậu Bé Suy Nghĩ Về Vấn đề Hình Vẽ Bằng Tay Hoạt Hình , Phim Hoạt  Hình Vector, Cậu Bé Vector, Mẫu Vector Vector và PNG với nền trong suốt">
            <a:extLst>
              <a:ext uri="{FF2B5EF4-FFF2-40B4-BE49-F238E27FC236}">
                <a16:creationId xmlns:a16="http://schemas.microsoft.com/office/drawing/2014/main" id="{185816DA-4221-F545-82E5-1499D1953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" b="11305"/>
          <a:stretch/>
        </p:blipFill>
        <p:spPr bwMode="auto">
          <a:xfrm>
            <a:off x="0" y="0"/>
            <a:ext cx="2035977" cy="165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8E58D04-3AFE-AA49-9576-4690D08E6D85}"/>
              </a:ext>
            </a:extLst>
          </p:cNvPr>
          <p:cNvSpPr/>
          <p:nvPr/>
        </p:nvSpPr>
        <p:spPr>
          <a:xfrm>
            <a:off x="2799184" y="212372"/>
            <a:ext cx="8677469" cy="1444015"/>
          </a:xfrm>
          <a:prstGeom prst="wedgeRoundRectCallout">
            <a:avLst>
              <a:gd name="adj1" fmla="val -58054"/>
              <a:gd name="adj2" fmla="val -344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Nhận xét cách xử lí tình huống của các bạn. Đề xuất các cách xử lí tình huống khác để đảm bảo an toàn.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6DC6E-D115-4A41-BDBD-1B6814F05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8" y="1847461"/>
            <a:ext cx="10605795" cy="501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5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0" y="297782"/>
            <a:ext cx="9304020" cy="19389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NHAU THAM GIA TRÒ CHƠI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CỨU HOẢ”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1A596-7BD5-4B23-6B40-F76A262A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910" y="2236774"/>
            <a:ext cx="8307693" cy="37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53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>
            <a:extLst>
              <a:ext uri="{FF2B5EF4-FFF2-40B4-BE49-F238E27FC236}">
                <a16:creationId xmlns:a16="http://schemas.microsoft.com/office/drawing/2014/main" id="{E89BFDF3-2719-7F49-88BF-9C5405548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D689467-80B9-D44A-9B85-B3ED9AB6EC8C}"/>
              </a:ext>
            </a:extLst>
          </p:cNvPr>
          <p:cNvSpPr>
            <a:spLocks noGrp="1"/>
          </p:cNvSpPr>
          <p:nvPr/>
        </p:nvSpPr>
        <p:spPr>
          <a:xfrm>
            <a:off x="2825750" y="1957388"/>
            <a:ext cx="6538913" cy="1787525"/>
          </a:xfrm>
          <a:prstGeom prst="rect">
            <a:avLst/>
          </a:prstGeom>
        </p:spPr>
        <p:txBody>
          <a:bodyPr anchor="b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CDD0D973-EF56-2F46-8BC9-CC95718FA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-222250"/>
            <a:ext cx="10414000" cy="728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1CEB0F-E275-8845-84A3-E02B0A907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9088" y="4470400"/>
            <a:ext cx="64738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Calibri Light" panose="020F0302020204030204" pitchFamily="34" charset="0"/>
              </a:rPr>
              <a:t>Chúc các em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Calibri Light" panose="020F0302020204030204" pitchFamily="34" charset="0"/>
              </a:rPr>
              <a:t>học tập tốt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022464" y="1669280"/>
            <a:ext cx="7476501" cy="4623685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954698" y="2800071"/>
              <a:ext cx="3745069" cy="1046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66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TIẾT 1</a:t>
              </a:r>
              <a:endParaRPr lang="en-US" sz="6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29" y="4522376"/>
            <a:ext cx="2497171" cy="17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5171F3-3B93-4135-A20C-19EEB07B37E5}"/>
              </a:ext>
            </a:extLst>
          </p:cNvPr>
          <p:cNvSpPr txBox="1"/>
          <p:nvPr/>
        </p:nvSpPr>
        <p:spPr>
          <a:xfrm>
            <a:off x="1022464" y="838283"/>
            <a:ext cx="2151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UTM Cookies" panose="02040603050506020204" pitchFamily="18" charset="0"/>
              </a:rPr>
              <a:t>BÀI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6FA8E6-AFAD-40F1-8C71-78F033E967CA}"/>
              </a:ext>
            </a:extLst>
          </p:cNvPr>
          <p:cNvSpPr txBox="1"/>
          <p:nvPr/>
        </p:nvSpPr>
        <p:spPr>
          <a:xfrm>
            <a:off x="3173993" y="365489"/>
            <a:ext cx="82983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HOẢ HOẠN </a:t>
            </a:r>
          </a:p>
          <a:p>
            <a:pPr algn="ctr"/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Ở NHÀ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08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9BE09609-052B-3748-9E40-CF6E34A8B8BB}"/>
              </a:ext>
            </a:extLst>
          </p:cNvPr>
          <p:cNvGrpSpPr>
            <a:grpSpLocks/>
          </p:cNvGrpSpPr>
          <p:nvPr/>
        </p:nvGrpSpPr>
        <p:grpSpPr bwMode="auto">
          <a:xfrm>
            <a:off x="2354263" y="1909763"/>
            <a:ext cx="8736012" cy="2055812"/>
            <a:chOff x="7019" y="5598"/>
            <a:chExt cx="6358" cy="1378"/>
          </a:xfrm>
        </p:grpSpPr>
        <p:sp>
          <p:nvSpPr>
            <p:cNvPr id="19" name="任意多边形 18">
              <a:extLst>
                <a:ext uri="{FF2B5EF4-FFF2-40B4-BE49-F238E27FC236}">
                  <a16:creationId xmlns:a16="http://schemas.microsoft.com/office/drawing/2014/main" id="{81CE1D9F-DAF7-F443-AC38-DFF03E32CB3C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134B066-E118-7F40-9081-B7F94D94BDED}"/>
                </a:ext>
              </a:extLst>
            </p:cNvPr>
            <p:cNvSpPr txBox="1"/>
            <p:nvPr/>
          </p:nvSpPr>
          <p:spPr>
            <a:xfrm>
              <a:off x="7019" y="5598"/>
              <a:ext cx="6358" cy="681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6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Khởi</a:t>
              </a:r>
              <a:r>
                <a:rPr lang="en-US" altLang="zh-CN" sz="6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endParaRPr lang="zh-CN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52" name="Group 4">
            <a:extLst>
              <a:ext uri="{FF2B5EF4-FFF2-40B4-BE49-F238E27FC236}">
                <a16:creationId xmlns:a16="http://schemas.microsoft.com/office/drawing/2014/main" id="{B4D3FCBD-388E-B748-A1BF-39DB3328D1E7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1271588" y="898525"/>
            <a:ext cx="3235325" cy="3338513"/>
            <a:chOff x="1308" y="1009"/>
            <a:chExt cx="1001" cy="1033"/>
          </a:xfrm>
        </p:grpSpPr>
        <p:sp>
          <p:nvSpPr>
            <p:cNvPr id="53" name="Freeform 5">
              <a:extLst>
                <a:ext uri="{FF2B5EF4-FFF2-40B4-BE49-F238E27FC236}">
                  <a16:creationId xmlns:a16="http://schemas.microsoft.com/office/drawing/2014/main" id="{C3D93E3D-2C0E-7346-8F79-B740677659A3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1D986480-63EB-C140-A389-4BAFAD7481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>
              <a:extLst>
                <a:ext uri="{FF2B5EF4-FFF2-40B4-BE49-F238E27FC236}">
                  <a16:creationId xmlns:a16="http://schemas.microsoft.com/office/drawing/2014/main" id="{C1DECED5-3ACB-AA47-A2EF-23E1337B27F0}"/>
                </a:ext>
              </a:extLst>
            </p:cNvPr>
            <p:cNvSpPr/>
            <p:nvPr/>
          </p:nvSpPr>
          <p:spPr bwMode="auto">
            <a:xfrm>
              <a:off x="2145" y="1578"/>
              <a:ext cx="164" cy="43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58B3C51F-92AC-6643-B898-1F05C61F5004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78462689-F77C-7C41-A5B8-0D5A89CBA267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433C57EF-264C-674C-8DA5-223F49616033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55597735-E298-8E4F-BC88-D547B04C1AB5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>
              <a:extLst>
                <a:ext uri="{FF2B5EF4-FFF2-40B4-BE49-F238E27FC236}">
                  <a16:creationId xmlns:a16="http://schemas.microsoft.com/office/drawing/2014/main" id="{6BECECB8-2B32-CD40-9D0D-4E9BE82B0ED8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>
              <a:extLst>
                <a:ext uri="{FF2B5EF4-FFF2-40B4-BE49-F238E27FC236}">
                  <a16:creationId xmlns:a16="http://schemas.microsoft.com/office/drawing/2014/main" id="{37FEFADC-005E-2B44-B687-B61B41816872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>
            <a:extLst>
              <a:ext uri="{FF2B5EF4-FFF2-40B4-BE49-F238E27FC236}">
                <a16:creationId xmlns:a16="http://schemas.microsoft.com/office/drawing/2014/main" id="{A3ADD435-BF56-9E49-8890-CB459FF79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5E477E-00C9-0D43-B880-6D0196A20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4" t="62196" r="38457" b="16132"/>
          <a:stretch>
            <a:fillRect/>
          </a:stretch>
        </p:blipFill>
        <p:spPr bwMode="auto">
          <a:xfrm>
            <a:off x="4767263" y="2897188"/>
            <a:ext cx="265747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>
            <a:extLst>
              <a:ext uri="{FF2B5EF4-FFF2-40B4-BE49-F238E27FC236}">
                <a16:creationId xmlns:a16="http://schemas.microsoft.com/office/drawing/2014/main" id="{CEF1EAEB-CADB-2149-B71F-BA6ED87F1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5ACE26-67E3-8B4B-A471-9C04DAAEA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2547938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D2C192-1690-D440-8F5D-A502F287B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1735138" y="1751013"/>
            <a:ext cx="147955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C6FEEC-4398-634A-8F59-B14339481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38" y="4210050"/>
            <a:ext cx="1604962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CB63FD-E92A-5241-9EB2-1718EE6A9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3790950" y="3371850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3FF395-75D7-B844-A68E-CA7575269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25" y="1560513"/>
            <a:ext cx="173196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45FCB9-7EDE-BA4A-94DF-CAFC47CE9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9283700" y="1155700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9EBA53B-EC1C-BD4C-8860-5D6C75690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9" b="56886"/>
          <a:stretch>
            <a:fillRect/>
          </a:stretch>
        </p:blipFill>
        <p:spPr bwMode="auto">
          <a:xfrm>
            <a:off x="58738" y="1397000"/>
            <a:ext cx="16160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7A090FE-FF17-5E40-82EF-B9E95CDE0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19" r="2856" b="56253"/>
          <a:stretch>
            <a:fillRect/>
          </a:stretch>
        </p:blipFill>
        <p:spPr bwMode="auto">
          <a:xfrm>
            <a:off x="10861675" y="968375"/>
            <a:ext cx="15621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B5B971-88CE-D943-918A-80D8397DE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0" r="53073"/>
          <a:stretch>
            <a:fillRect/>
          </a:stretch>
        </p:blipFill>
        <p:spPr bwMode="auto">
          <a:xfrm>
            <a:off x="-133350" y="4246563"/>
            <a:ext cx="20177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Content Placeholder 24">
            <a:extLst>
              <a:ext uri="{FF2B5EF4-FFF2-40B4-BE49-F238E27FC236}">
                <a16:creationId xmlns:a16="http://schemas.microsoft.com/office/drawing/2014/main" id="{9C9E3FEE-E127-CA43-81E2-F27BBD76D6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2" r="84381" b="87279"/>
          <a:stretch>
            <a:fillRect/>
          </a:stretch>
        </p:blipFill>
        <p:spPr>
          <a:xfrm>
            <a:off x="-390525" y="588963"/>
            <a:ext cx="2163763" cy="766762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98088131-2D3F-D040-A10C-FBAD73502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650" y="2682875"/>
            <a:ext cx="8296275" cy="44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C71738DD-CF28-4742-A041-FBA766540197}"/>
              </a:ext>
            </a:extLst>
          </p:cNvPr>
          <p:cNvSpPr/>
          <p:nvPr/>
        </p:nvSpPr>
        <p:spPr>
          <a:xfrm>
            <a:off x="6640513" y="4479925"/>
            <a:ext cx="1535112" cy="447675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68B90D-360C-A747-9BFB-7C28A7CDD191}"/>
              </a:ext>
            </a:extLst>
          </p:cNvPr>
          <p:cNvSpPr txBox="1"/>
          <p:nvPr/>
        </p:nvSpPr>
        <p:spPr>
          <a:xfrm>
            <a:off x="5861050" y="3108325"/>
            <a:ext cx="5021263" cy="10772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390A0D37-FDA9-DC4A-96BB-12B7005CAD82}"/>
              </a:ext>
            </a:extLst>
          </p:cNvPr>
          <p:cNvSpPr/>
          <p:nvPr/>
        </p:nvSpPr>
        <p:spPr>
          <a:xfrm>
            <a:off x="6640513" y="5259388"/>
            <a:ext cx="1535112" cy="449262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395831F8-0F95-3B45-AC14-A8818425731E}"/>
              </a:ext>
            </a:extLst>
          </p:cNvPr>
          <p:cNvSpPr/>
          <p:nvPr/>
        </p:nvSpPr>
        <p:spPr>
          <a:xfrm>
            <a:off x="8499475" y="4456113"/>
            <a:ext cx="2263775" cy="449262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C74E50A7-C706-7B48-9FC7-A8BAE377D8B5}"/>
              </a:ext>
            </a:extLst>
          </p:cNvPr>
          <p:cNvSpPr/>
          <p:nvPr/>
        </p:nvSpPr>
        <p:spPr>
          <a:xfrm>
            <a:off x="8535988" y="5275263"/>
            <a:ext cx="2227262" cy="449262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D882558-D3CB-C544-A2B2-B199E82CA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75" y="661988"/>
            <a:ext cx="803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-0.47083 1.48148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2392 -0.06041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9" y="-3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521 -0.40949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60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7917 -0.26458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13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>
            <a:extLst>
              <a:ext uri="{FF2B5EF4-FFF2-40B4-BE49-F238E27FC236}">
                <a16:creationId xmlns:a16="http://schemas.microsoft.com/office/drawing/2014/main" id="{7A9B2A93-2A26-8348-8200-6E64264E3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609908-28B8-F24E-B934-674FBA21F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4456113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97A809-3B41-674F-ADE1-D7486A846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5105400" y="4321175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C965DB-8BA0-A34D-A79D-457ADE932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38" y="1035050"/>
            <a:ext cx="1731962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8CAA10-AF61-6543-9D64-0CCDA5984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1878013" y="573088"/>
            <a:ext cx="147955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140ADA-B95B-9142-A6ED-728E27DBB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588" y="573088"/>
            <a:ext cx="1731962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8F9ADE-D62A-7740-B41A-6D03A5AE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9723438" y="152400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6B121CC-9FD6-F74C-AD70-C45976B86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9" b="56886"/>
          <a:stretch>
            <a:fillRect/>
          </a:stretch>
        </p:blipFill>
        <p:spPr bwMode="auto">
          <a:xfrm>
            <a:off x="0" y="2547938"/>
            <a:ext cx="13208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1360CB-EF29-9F4C-A3B1-905AB18A9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19" r="2856" b="56253"/>
          <a:stretch>
            <a:fillRect/>
          </a:stretch>
        </p:blipFill>
        <p:spPr bwMode="auto">
          <a:xfrm>
            <a:off x="10782300" y="2501900"/>
            <a:ext cx="14097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29791A-B001-694C-AE29-37D6F9CD0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0" r="53073"/>
          <a:stretch>
            <a:fillRect/>
          </a:stretch>
        </p:blipFill>
        <p:spPr bwMode="auto">
          <a:xfrm>
            <a:off x="-133350" y="4246563"/>
            <a:ext cx="20177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Content Placeholder 24">
            <a:extLst>
              <a:ext uri="{FF2B5EF4-FFF2-40B4-BE49-F238E27FC236}">
                <a16:creationId xmlns:a16="http://schemas.microsoft.com/office/drawing/2014/main" id="{BDBE811B-F000-8E4C-8028-D0FB1A1BA3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2" r="84381" b="87279"/>
          <a:stretch>
            <a:fillRect/>
          </a:stretch>
        </p:blipFill>
        <p:spPr>
          <a:xfrm>
            <a:off x="5014913" y="6164263"/>
            <a:ext cx="2162175" cy="768350"/>
          </a:xfr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ABE063F5-BE79-E64D-B138-3576E9747174}"/>
              </a:ext>
            </a:extLst>
          </p:cNvPr>
          <p:cNvSpPr/>
          <p:nvPr/>
        </p:nvSpPr>
        <p:spPr>
          <a:xfrm>
            <a:off x="4725988" y="1492250"/>
            <a:ext cx="1533525" cy="447675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F07270-45B0-F540-9334-B4DA0C955DB0}"/>
              </a:ext>
            </a:extLst>
          </p:cNvPr>
          <p:cNvSpPr txBox="1"/>
          <p:nvPr/>
        </p:nvSpPr>
        <p:spPr>
          <a:xfrm>
            <a:off x="3490913" y="403225"/>
            <a:ext cx="6135687" cy="522288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A31D11C3-5353-7546-BAC0-F029BC97A650}"/>
              </a:ext>
            </a:extLst>
          </p:cNvPr>
          <p:cNvSpPr/>
          <p:nvPr/>
        </p:nvSpPr>
        <p:spPr>
          <a:xfrm>
            <a:off x="4725988" y="2203450"/>
            <a:ext cx="1858962" cy="447675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Chị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BC989525-AEC9-0E40-AA96-3F8C0F1BC880}"/>
              </a:ext>
            </a:extLst>
          </p:cNvPr>
          <p:cNvSpPr/>
          <p:nvPr/>
        </p:nvSpPr>
        <p:spPr>
          <a:xfrm>
            <a:off x="7253288" y="1492250"/>
            <a:ext cx="1984375" cy="447675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DF901721-314D-AD4D-BBF6-D5CB2E0F8458}"/>
              </a:ext>
            </a:extLst>
          </p:cNvPr>
          <p:cNvSpPr/>
          <p:nvPr/>
        </p:nvSpPr>
        <p:spPr>
          <a:xfrm>
            <a:off x="7253288" y="2209800"/>
            <a:ext cx="2871787" cy="449263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EB6B730-90E2-BB46-8711-3B3262113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0" y="6267450"/>
            <a:ext cx="955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>
            <a:extLst>
              <a:ext uri="{FF2B5EF4-FFF2-40B4-BE49-F238E27FC236}">
                <a16:creationId xmlns:a16="http://schemas.microsoft.com/office/drawing/2014/main" id="{0A7F9902-B2C4-3741-984F-F01AE2DD4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B69B4F-1410-FB4F-9962-F8EEB0A26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1852613"/>
            <a:ext cx="1731962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0AA9E2-87A7-944D-BF2E-748F44A4C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2236788" y="1717675"/>
            <a:ext cx="1481137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7D08E3-DAAF-9F4E-BECB-5AA8C8993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754063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E20663-0539-8540-9DF8-73C5ABD42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6165850" y="174625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7B339C-E4BA-604B-B304-2EC75E4B5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4929188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B99208-7253-7740-A6B6-92FBA5D0D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5257800" y="4519613"/>
            <a:ext cx="1479550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AE4A25F-0492-AF41-8DD7-B9640E081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9" b="56886"/>
          <a:stretch>
            <a:fillRect/>
          </a:stretch>
        </p:blipFill>
        <p:spPr bwMode="auto">
          <a:xfrm>
            <a:off x="0" y="2547938"/>
            <a:ext cx="12525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DECEEC9-CC10-EF45-895E-07AEC9DA9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19" r="2856" b="56253"/>
          <a:stretch>
            <a:fillRect/>
          </a:stretch>
        </p:blipFill>
        <p:spPr bwMode="auto">
          <a:xfrm>
            <a:off x="11041063" y="2547938"/>
            <a:ext cx="11509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18E4F6-6DB3-AA4C-A934-C3FABF288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0" r="53073"/>
          <a:stretch>
            <a:fillRect/>
          </a:stretch>
        </p:blipFill>
        <p:spPr bwMode="auto">
          <a:xfrm>
            <a:off x="-133350" y="4246563"/>
            <a:ext cx="20177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Content Placeholder 24">
            <a:extLst>
              <a:ext uri="{FF2B5EF4-FFF2-40B4-BE49-F238E27FC236}">
                <a16:creationId xmlns:a16="http://schemas.microsoft.com/office/drawing/2014/main" id="{62D1E0BF-89AB-0245-B26F-80ED8EDDDC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2" r="84381" b="87279"/>
          <a:stretch>
            <a:fillRect/>
          </a:stretch>
        </p:blipFill>
        <p:spPr>
          <a:xfrm>
            <a:off x="5014913" y="6164263"/>
            <a:ext cx="2162175" cy="768350"/>
          </a:xfr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E196BBE-0CA6-8245-AC1C-9C3A8AD3305C}"/>
              </a:ext>
            </a:extLst>
          </p:cNvPr>
          <p:cNvSpPr txBox="1"/>
          <p:nvPr/>
        </p:nvSpPr>
        <p:spPr>
          <a:xfrm>
            <a:off x="3949700" y="2173288"/>
            <a:ext cx="5911850" cy="95410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Theo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em,nguyên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9535B4CC-987D-9D4A-804D-286870B6E233}"/>
              </a:ext>
            </a:extLst>
          </p:cNvPr>
          <p:cNvSpPr/>
          <p:nvPr/>
        </p:nvSpPr>
        <p:spPr>
          <a:xfrm>
            <a:off x="6751638" y="3956050"/>
            <a:ext cx="2982912" cy="434975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C36E63F6-C59E-D349-9BFD-D4F1F9A95149}"/>
              </a:ext>
            </a:extLst>
          </p:cNvPr>
          <p:cNvSpPr/>
          <p:nvPr/>
        </p:nvSpPr>
        <p:spPr>
          <a:xfrm>
            <a:off x="5015706" y="3244850"/>
            <a:ext cx="3227388" cy="46196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303C0E5-CB7D-9249-8D4D-BE675E4EF164}"/>
              </a:ext>
            </a:extLst>
          </p:cNvPr>
          <p:cNvSpPr/>
          <p:nvPr/>
        </p:nvSpPr>
        <p:spPr>
          <a:xfrm>
            <a:off x="3949700" y="3863975"/>
            <a:ext cx="2787650" cy="727075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chap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gas,…..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B1A057D-E6CA-5547-88DC-0D86008D9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0" y="6267450"/>
            <a:ext cx="955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A8644DD-03F7-144F-9550-9945D812BB08}"/>
              </a:ext>
            </a:extLst>
          </p:cNvPr>
          <p:cNvSpPr/>
          <p:nvPr/>
        </p:nvSpPr>
        <p:spPr>
          <a:xfrm>
            <a:off x="3501631" y="308067"/>
            <a:ext cx="7639119" cy="133533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6398" name="Picture 14" descr="Những hình ảnh kinh hoàng của vụ cháy nổ kho chứa sơn ở Bắc Ninh">
            <a:extLst>
              <a:ext uri="{FF2B5EF4-FFF2-40B4-BE49-F238E27FC236}">
                <a16:creationId xmlns:a16="http://schemas.microsoft.com/office/drawing/2014/main" id="{560E3FD4-FA68-0C48-BE3C-B428FAF56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10" y="2736739"/>
            <a:ext cx="6108010" cy="412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Diễn tập chữa cháy rừng cấp xã tại Cây Thị - Tin xã Cây Thị - Xã Cây Thị">
            <a:extLst>
              <a:ext uri="{FF2B5EF4-FFF2-40B4-BE49-F238E27FC236}">
                <a16:creationId xmlns:a16="http://schemas.microsoft.com/office/drawing/2014/main" id="{799033F7-6941-5140-8478-531B100C2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36739"/>
            <a:ext cx="6096000" cy="412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202679-C603-814F-8C0F-31F83F34FB3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1396" y="476292"/>
            <a:ext cx="1262285" cy="99888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1216</TotalTime>
  <Words>849</Words>
  <Application>Microsoft Office PowerPoint</Application>
  <PresentationFormat>Widescreen</PresentationFormat>
  <Paragraphs>101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等线</vt:lpstr>
      <vt:lpstr>Arial</vt:lpstr>
      <vt:lpstr>Calibri</vt:lpstr>
      <vt:lpstr>Calibri Light</vt:lpstr>
      <vt:lpstr>Inconsolata</vt:lpstr>
      <vt:lpstr>Nunito</vt:lpstr>
      <vt:lpstr>Times New Roman</vt:lpstr>
      <vt:lpstr>UTM Avo</vt:lpstr>
      <vt:lpstr>UTM Cookies</vt:lpstr>
      <vt:lpstr>字魂59号-创粗黑</vt:lpstr>
      <vt:lpstr>1_Office Theme</vt:lpstr>
      <vt:lpstr>Office 主题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HP</cp:lastModifiedBy>
  <cp:revision>82</cp:revision>
  <dcterms:created xsi:type="dcterms:W3CDTF">2021-05-08T02:21:00Z</dcterms:created>
  <dcterms:modified xsi:type="dcterms:W3CDTF">2022-08-26T14:23:00Z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