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18"/>
  </p:notesMasterIdLst>
  <p:sldIdLst>
    <p:sldId id="395" r:id="rId3"/>
    <p:sldId id="419" r:id="rId4"/>
    <p:sldId id="393" r:id="rId5"/>
    <p:sldId id="421" r:id="rId6"/>
    <p:sldId id="394" r:id="rId7"/>
    <p:sldId id="420" r:id="rId8"/>
    <p:sldId id="418" r:id="rId9"/>
    <p:sldId id="422" r:id="rId10"/>
    <p:sldId id="423" r:id="rId11"/>
    <p:sldId id="428" r:id="rId12"/>
    <p:sldId id="425" r:id="rId13"/>
    <p:sldId id="430" r:id="rId14"/>
    <p:sldId id="429" r:id="rId15"/>
    <p:sldId id="396" r:id="rId16"/>
    <p:sldId id="40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229"/>
    <a:srgbClr val="550B47"/>
    <a:srgbClr val="FF6600"/>
    <a:srgbClr val="203965"/>
    <a:srgbClr val="F99102"/>
    <a:srgbClr val="FEBF2C"/>
    <a:srgbClr val="FFC102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-2598" y="-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=""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=""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92" y="1720346"/>
            <a:ext cx="10201011" cy="5212532"/>
          </a:xfrm>
          <a:prstGeom prst="rect">
            <a:avLst/>
          </a:prstGeom>
        </p:spPr>
      </p:pic>
      <p:pic>
        <p:nvPicPr>
          <p:cNvPr id="16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92159" y="3265832"/>
            <a:ext cx="5691004" cy="2204611"/>
          </a:xfrm>
          <a:prstGeom prst="wedgeRoundRectCallout">
            <a:avLst>
              <a:gd name="adj1" fmla="val 73732"/>
              <a:gd name="adj2" fmla="val -39776"/>
              <a:gd name="adj3" fmla="val 16667"/>
            </a:avLst>
          </a:prstGeom>
          <a:solidFill>
            <a:srgbClr val="FCF1DF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椭圆 31"/>
          <p:cNvSpPr/>
          <p:nvPr/>
        </p:nvSpPr>
        <p:spPr>
          <a:xfrm>
            <a:off x="1877315" y="711199"/>
            <a:ext cx="4874467" cy="24106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/>
              <a:t>Sảnh chung, sân trường, hành lang tầng 1, hành lang tầng 2, khu vực bếp nấu ăn, khu vực nhà vệ sinh, cổng trường</a:t>
            </a:r>
            <a:endParaRPr lang="zh-CN" altLang="en-US" sz="1600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620100" y="1331706"/>
            <a:ext cx="534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học.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668" y="3398641"/>
            <a:ext cx="5533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49" y="2655337"/>
            <a:ext cx="5427921" cy="387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6848099" y="1624335"/>
            <a:ext cx="4992919" cy="161371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84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1056759" y="1811630"/>
            <a:ext cx="5842804" cy="2736682"/>
            <a:chOff x="1844347" y="1443712"/>
            <a:chExt cx="8559068" cy="2346912"/>
          </a:xfrm>
          <a:solidFill>
            <a:schemeClr val="bg1"/>
          </a:solidFill>
        </p:grpSpPr>
        <p:sp>
          <p:nvSpPr>
            <p:cNvPr id="3" name="椭圆 31"/>
            <p:cNvSpPr/>
            <p:nvPr/>
          </p:nvSpPr>
          <p:spPr>
            <a:xfrm flipH="1">
              <a:off x="1844347" y="1443712"/>
              <a:ext cx="8559068" cy="234691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just"/>
              <a:endParaRPr lang="zh-CN" altLang="en-US" sz="1600">
                <a:solidFill>
                  <a:schemeClr val="tx1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20241" y="1720804"/>
              <a:ext cx="8207282" cy="17684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nhóm sẽ khảo sát 1 khu vực cụ thể theo sự  phân công của giáo viên vào phiếu khảo sát.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32" y="141176"/>
            <a:ext cx="6358679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37" y="1540882"/>
            <a:ext cx="4780948" cy="327279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03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02644" y="223346"/>
            <a:ext cx="10732169" cy="6090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1422" y="223346"/>
            <a:ext cx="8029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PHIẾU KHẢO SÁT</a:t>
            </a:r>
            <a:endParaRPr kumimoji="0" lang="en-US" sz="7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048" y="1110787"/>
            <a:ext cx="2809800" cy="1285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6136" y="1340831"/>
            <a:ext cx="8212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Tổ: 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942234" y="1376080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9" name="Freeform: Shape 152">
              <a:extLst>
                <a:ext uri="{FF2B5EF4-FFF2-40B4-BE49-F238E27FC236}">
                  <a16:creationId xmlns=""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3">
              <a:extLst>
                <a:ext uri="{FF2B5EF4-FFF2-40B4-BE49-F238E27FC236}">
                  <a16:creationId xmlns=""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888243" y="1340830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8330" y="1340830"/>
            <a:ext cx="27992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khảo sát: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3673014" y="1527201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19" name="Freeform: Shape 152">
              <a:extLst>
                <a:ext uri="{FF2B5EF4-FFF2-40B4-BE49-F238E27FC236}">
                  <a16:creationId xmlns=""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53">
              <a:extLst>
                <a:ext uri="{FF2B5EF4-FFF2-40B4-BE49-F238E27FC236}">
                  <a16:creationId xmlns=""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632252" y="1378324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2504" y="1436535"/>
            <a:ext cx="26004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 độ đánh giá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7956438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0729228" y="2114124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686314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9347275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033610" y="212374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1602591" y="2387135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1. Thực trạng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397290" y="3905067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2. Nguyên nhân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10149" y="5192548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3. Dự kiến biện pháp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7524778" y="1569466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32" name="Freeform: Shape 152">
              <a:extLst>
                <a:ext uri="{FF2B5EF4-FFF2-40B4-BE49-F238E27FC236}">
                  <a16:creationId xmlns=""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53">
              <a:extLst>
                <a:ext uri="{FF2B5EF4-FFF2-40B4-BE49-F238E27FC236}">
                  <a16:creationId xmlns=""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32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2277678" y="883419"/>
            <a:ext cx="6816437" cy="3986835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9" y="2774410"/>
            <a:ext cx="6208710" cy="4434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349" y="1599565"/>
            <a:ext cx="8029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Chia sẻ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khảo sát</a:t>
            </a:r>
            <a:endParaRPr kumimoji="0" lang="en-US" sz="8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62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962526" y="298382"/>
            <a:ext cx="10087275" cy="5996539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42" y="856047"/>
            <a:ext cx="7849315" cy="1917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582" y="2628504"/>
            <a:ext cx="8714073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88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Ellie Khánh Ngọc  Thần Đồng Âm Nhạc Việt Nam  Nhạc Thiếu Nhi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748" y="226142"/>
            <a:ext cx="10849621" cy="6098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681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001" y="173596"/>
            <a:ext cx="6358679" cy="1579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85" y="2276148"/>
            <a:ext cx="10132430" cy="2036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717755" y="353961"/>
            <a:ext cx="10913806" cy="6361471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75438" y="1294313"/>
            <a:ext cx="9765774" cy="4509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54" y="146316"/>
            <a:ext cx="5700254" cy="136562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7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7" y="1666110"/>
            <a:ext cx="10882303" cy="26458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30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0410683">
            <a:off x="-333251" y="210"/>
            <a:ext cx="7459143" cy="6759918"/>
            <a:chOff x="-1347981" y="682178"/>
            <a:chExt cx="5831218" cy="6487328"/>
          </a:xfrm>
        </p:grpSpPr>
        <p:pic>
          <p:nvPicPr>
            <p:cNvPr id="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958" b="78403" l="38943" r="93671">
                          <a14:foregroundMark x1="72003" y1="20833" x2="72003" y2="221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0" t="14703" b="18358"/>
            <a:stretch/>
          </p:blipFill>
          <p:spPr>
            <a:xfrm rot="861494" flipH="1">
              <a:off x="-1347981" y="682178"/>
              <a:ext cx="5831218" cy="64873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343144">
              <a:off x="214902" y="2624239"/>
              <a:ext cx="3845674" cy="34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hình dung ngôi trường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 ước của mình trông sẽ </a:t>
              </a:r>
            </a:p>
            <a:p>
              <a:pPr algn="ctr"/>
              <a:r>
                <a:rPr lang="vi-VN" sz="4500" b="1" i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thế nào?</a:t>
              </a:r>
              <a:endParaRPr lang="en-GB" sz="45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98" y1="56087" x2="49425" y2="54755"/>
                        <a14:foregroundMark x1="50878" y1="57177" x2="58328" y2="56329"/>
                        <a14:foregroundMark x1="69231" y1="44579" x2="60448" y2="50333"/>
                        <a14:foregroundMark x1="57904" y1="54755" x2="56875" y2="59479"/>
                        <a14:foregroundMark x1="56996" y1="73410" x2="54997" y2="7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379" y="855407"/>
            <a:ext cx="6233651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6" y="394972"/>
            <a:ext cx="7013817" cy="5043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3182" y="2389238"/>
            <a:ext cx="7639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về ngôi trường mơ ước của em?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3183242"/>
            <a:ext cx="5420558" cy="387140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27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=""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1122493" y="1010110"/>
            <a:ext cx="8747240" cy="5700405"/>
            <a:chOff x="-1166958" y="671332"/>
            <a:chExt cx="8747240" cy="5700405"/>
          </a:xfrm>
        </p:grpSpPr>
        <p:sp>
          <p:nvSpPr>
            <p:cNvPr id="6" name="椭圆 4">
              <a:extLst>
                <a:ext uri="{FF2B5EF4-FFF2-40B4-BE49-F238E27FC236}">
                  <a16:creationId xmlns=""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-1166958" y="671332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">
              <a:extLst>
                <a:ext uri="{FF2B5EF4-FFF2-40B4-BE49-F238E27FC236}">
                  <a16:creationId xmlns="" xmlns:a16="http://schemas.microsoft.com/office/drawing/2014/main" id="{CB79ADB1-B7B6-F1EA-32E9-A1735B9BE79A}"/>
                </a:ext>
              </a:extLst>
            </p:cNvPr>
            <p:cNvSpPr/>
            <p:nvPr/>
          </p:nvSpPr>
          <p:spPr>
            <a:xfrm>
              <a:off x="2121911" y="2207874"/>
              <a:ext cx="5458371" cy="607923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8" name="图片 6">
              <a:extLst>
                <a:ext uri="{FF2B5EF4-FFF2-40B4-BE49-F238E27FC236}">
                  <a16:creationId xmlns=""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44660" y="2265837"/>
            <a:ext cx="6617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 sạch-đẹp chúng ta cần làm gì?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51" y="3164408"/>
            <a:ext cx="5420558" cy="3871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608" y="2035809"/>
            <a:ext cx="5749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xanh-sạch-đẹp cần tích cực tham gia vệ sinh trường lớp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59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1671783" y="461817"/>
            <a:ext cx="8986981" cy="5256087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70" y="3191047"/>
            <a:ext cx="5420558" cy="3871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6534" y="1767006"/>
            <a:ext cx="80290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 smtClean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35229"/>
                </a:solidFill>
                <a:effectLst/>
                <a:latin typeface="SVN-Lobster" panose="02040603050506020204" pitchFamily="18" charset="0"/>
              </a:rPr>
              <a:t>Xây dựng kế hoạch khảo sát thực trạng vệ sinh trường, lớp</a:t>
            </a:r>
            <a:endParaRPr lang="en-US" sz="6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35229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8" y="7676147"/>
            <a:ext cx="8311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7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Custom</PresentationFormat>
  <Paragraphs>27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2023-11-19T14:06:22Z</dcterms:modified>
</cp:coreProperties>
</file>