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5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7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8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9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3.jpg" ContentType="image/gif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00" r:id="rId3"/>
    <p:sldMasterId id="2147483714" r:id="rId4"/>
    <p:sldMasterId id="2147483753" r:id="rId5"/>
    <p:sldMasterId id="2147483767" r:id="rId6"/>
    <p:sldMasterId id="2147483807" r:id="rId7"/>
    <p:sldMasterId id="2147483846" r:id="rId8"/>
    <p:sldMasterId id="2147483901" r:id="rId9"/>
    <p:sldMasterId id="2147483926" r:id="rId10"/>
  </p:sldMasterIdLst>
  <p:notesMasterIdLst>
    <p:notesMasterId r:id="rId35"/>
  </p:notesMasterIdLst>
  <p:sldIdLst>
    <p:sldId id="268" r:id="rId11"/>
    <p:sldId id="267" r:id="rId12"/>
    <p:sldId id="257" r:id="rId13"/>
    <p:sldId id="256" r:id="rId14"/>
    <p:sldId id="269" r:id="rId15"/>
    <p:sldId id="270" r:id="rId16"/>
    <p:sldId id="272" r:id="rId17"/>
    <p:sldId id="259" r:id="rId18"/>
    <p:sldId id="260" r:id="rId19"/>
    <p:sldId id="282" r:id="rId20"/>
    <p:sldId id="261" r:id="rId21"/>
    <p:sldId id="262" r:id="rId22"/>
    <p:sldId id="283" r:id="rId23"/>
    <p:sldId id="279" r:id="rId24"/>
    <p:sldId id="265" r:id="rId25"/>
    <p:sldId id="264" r:id="rId26"/>
    <p:sldId id="280" r:id="rId27"/>
    <p:sldId id="274" r:id="rId28"/>
    <p:sldId id="275" r:id="rId29"/>
    <p:sldId id="277" r:id="rId30"/>
    <p:sldId id="278" r:id="rId31"/>
    <p:sldId id="281" r:id="rId32"/>
    <p:sldId id="266" r:id="rId33"/>
    <p:sldId id="273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46" y="-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312BD-15FD-49BE-9098-FC388A5AFF9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E466-FE5D-47FA-A738-F75A095CD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3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84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A559D-941E-4549-95B0-1231322DEC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70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55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A559D-941E-4549-95B0-1231322DEC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683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A559D-941E-4549-95B0-1231322DEC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579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1120E6-78F2-42AF-B8E5-5AD95AB39B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604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A559D-941E-4549-95B0-1231322DEC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79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0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934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128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455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92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326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361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743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383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036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0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0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91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67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143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D9CD67-A893-402C-8EBF-DE53C78AC5E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89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347C1B-77CD-49A7-B23C-7236DBFFF4B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096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9EAC-8A39-42AD-886B-D5B172B66AF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350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B476F2-64D6-46F1-8678-90A10D4637E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99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51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DF1A7BB-1C70-48F2-9A25-EAD3281898F9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85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DAED06E-2ADA-49CB-B69A-BE3FDC76C637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DAED06E-2ADA-49CB-B69A-BE3FDC76C637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5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DAED06E-2ADA-49CB-B69A-BE3FDC76C637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251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DAED06E-2ADA-49CB-B69A-BE3FDC76C637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763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208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E1E3313-0433-4BC3-B411-5C09AA2BB6F1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80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36EDCA0-5B9A-47D6-B805-70C2D6BE61AB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20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8F70BC0-7DBD-46D0-BC1A-AE5A404CA490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123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81CD19B-9925-4DAB-9A51-56247897A1B8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832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CAC993A-5942-40E4-A0E1-CCD6EF62B0A5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70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82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5B23AC-D096-4E36-A352-AE7819D8957D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894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BF3338D-070A-4977-BD59-F9FB159C9122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70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29BC1C6-A15F-4832-B856-E08B94F7195B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07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1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1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951F1AD-302C-47CC-8B47-931A211637C7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900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66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4A6088-23C7-46C3-9019-DC0D0B5103F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176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1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254CF9-1DE5-47AA-AD7C-0E2042878C3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75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E8C0522-4891-47A3-8F23-FF98455FF6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384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010529-CA43-48D1-B0F1-791071C9E1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92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BD5AA49-9697-4575-A22C-F7523296FA2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496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544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850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14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4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504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64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160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623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222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491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438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14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71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93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52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924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90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059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943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691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77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801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030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364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7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2159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451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2985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912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040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533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D9CD67-A893-402C-8EBF-DE53C78AC5E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8209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347C1B-77CD-49A7-B23C-7236DBFFF4B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885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9EAC-8A39-42AD-886B-D5B172B66AF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723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B476F2-64D6-46F1-8678-90A10D4637E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90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9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0974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4A6088-23C7-46C3-9019-DC0D0B5103F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316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1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254CF9-1DE5-47AA-AD7C-0E2042878C3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091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E8C0522-4891-47A3-8F23-FF98455FF6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564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010529-CA43-48D1-B0F1-791071C9E1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39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BD5AA49-9697-4575-A22C-F7523296FA2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081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618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009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865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215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44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050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914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829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936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914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624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465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320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052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024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03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82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389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696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7842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7323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427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2495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052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1009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8730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2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3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08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799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8350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9779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D9CD67-A893-402C-8EBF-DE53C78AC5E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242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347C1B-77CD-49A7-B23C-7236DBFFF4B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825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9EAC-8A39-42AD-886B-D5B172B66AF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9937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B476F2-64D6-46F1-8678-90A10D4637E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5343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1386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4A6088-23C7-46C3-9019-DC0D0B5103F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9303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1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254CF9-1DE5-47AA-AD7C-0E2042878C3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47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2649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E8C0522-4891-47A3-8F23-FF98455FF6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1692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010529-CA43-48D1-B0F1-791071C9E1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7258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BD5AA49-9697-4575-A22C-F7523296FA2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1785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6685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623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5961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4916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7991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7555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6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3338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2779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206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0159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509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4453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8063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6263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9039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3496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22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1830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5685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5981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018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7341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7700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9789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8686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5961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499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31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338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D9CD67-A893-402C-8EBF-DE53C78AC5E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261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347C1B-77CD-49A7-B23C-7236DBFFF4B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486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9EAC-8A39-42AD-886B-D5B172B66AF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3947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B476F2-64D6-46F1-8678-90A10D4637E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7627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1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3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9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0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27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1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4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6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3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5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8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2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8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5806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7550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9620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0196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3319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6309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8296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2528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6071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等线"/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4A6088-23C7-46C3-9019-DC0D0B5103F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8166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8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5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3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7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9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2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9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1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4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1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254CF9-1DE5-47AA-AD7C-0E2042878C3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0116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3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3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8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5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7686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4001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5912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1589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2566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34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E8C0522-4891-47A3-8F23-FF98455FF6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1060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523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9624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0634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prstClr val="white"/>
              </a:solidFill>
              <a:latin typeface="等线"/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010529-CA43-48D1-B0F1-791071C9E1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42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BD5AA49-9697-4575-A22C-F7523296FA2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47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22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63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44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45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2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34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06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4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3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11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00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152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92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09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24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17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6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494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7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5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68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21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11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699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80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244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81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00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45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8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8D9CD67-A893-402C-8EBF-DE53C78AC5E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198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8347C1B-77CD-49A7-B23C-7236DBFFF4B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602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8B9EAC-8A39-42AD-886B-D5B172B66AF3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37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B476F2-64D6-46F1-8678-90A10D4637E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487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2023/2/14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5149691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562451"/>
            <a:ext cx="8125301" cy="43919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/>
          <a:srcRect l="55685" b="7835"/>
          <a:stretch>
            <a:fillRect/>
          </a:stretch>
        </p:blipFill>
        <p:spPr>
          <a:xfrm>
            <a:off x="4770120" y="0"/>
            <a:ext cx="4392930" cy="5139214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/>
          <a:srcRect l="47440" t="53654" r="35602"/>
          <a:stretch>
            <a:fillRect/>
          </a:stretch>
        </p:blipFill>
        <p:spPr>
          <a:xfrm flipH="1">
            <a:off x="0" y="3172778"/>
            <a:ext cx="1279208" cy="1966436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039654" y="3170873"/>
            <a:ext cx="1126331" cy="196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2023/2/14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6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2023/2/14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2023/2/14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2023/2/14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2023/2/14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2023/2/14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2023/2/14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2023/2/14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2023/2/14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8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4"/>
            <a:ext cx="777240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FD779F2-BCC2-46F5-9E14-7037B8002EBB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8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2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4A6088-23C7-46C3-9019-DC0D0B5103F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20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1"/>
            <a:ext cx="7772401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1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254CF9-1DE5-47AA-AD7C-0E2042878C3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302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E8C0522-4891-47A3-8F23-FF98455FF6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306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F010529-CA43-48D1-B0F1-791071C9E124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7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BD5AA49-9697-4575-A22C-F7523296FA27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83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21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49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334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358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7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386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5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41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677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091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914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1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86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403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10968E3-8C23-47C4-8782-2B6EB96F7F8D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1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slideLayout" Target="../slideLayouts/slideLayout282.xml"/><Relationship Id="rId18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72.xml"/><Relationship Id="rId21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17" Type="http://schemas.openxmlformats.org/officeDocument/2006/relationships/slideLayout" Target="../slideLayouts/slideLayout286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271.xml"/><Relationship Id="rId16" Type="http://schemas.openxmlformats.org/officeDocument/2006/relationships/slideLayout" Target="../slideLayouts/slideLayout285.xml"/><Relationship Id="rId20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24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74.xml"/><Relationship Id="rId15" Type="http://schemas.openxmlformats.org/officeDocument/2006/relationships/slideLayout" Target="../slideLayouts/slideLayout284.xml"/><Relationship Id="rId23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79.xml"/><Relationship Id="rId19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slideLayout" Target="../slideLayouts/slideLayout283.xml"/><Relationship Id="rId22" Type="http://schemas.openxmlformats.org/officeDocument/2006/relationships/slideLayout" Target="../slideLayouts/slideLayout29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9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slideLayout" Target="../slideLayouts/slideLayout156.xml"/><Relationship Id="rId39" Type="http://schemas.openxmlformats.org/officeDocument/2006/relationships/theme" Target="../theme/theme6.xml"/><Relationship Id="rId21" Type="http://schemas.openxmlformats.org/officeDocument/2006/relationships/slideLayout" Target="../slideLayouts/slideLayout151.xml"/><Relationship Id="rId34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slideLayout" Target="../slideLayouts/slideLayout155.xml"/><Relationship Id="rId33" Type="http://schemas.openxmlformats.org/officeDocument/2006/relationships/slideLayout" Target="../slideLayouts/slideLayout163.xml"/><Relationship Id="rId38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50.xml"/><Relationship Id="rId29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slideLayout" Target="../slideLayouts/slideLayout154.xml"/><Relationship Id="rId32" Type="http://schemas.openxmlformats.org/officeDocument/2006/relationships/slideLayout" Target="../slideLayouts/slideLayout162.xml"/><Relationship Id="rId37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28" Type="http://schemas.openxmlformats.org/officeDocument/2006/relationships/slideLayout" Target="../slideLayouts/slideLayout158.xml"/><Relationship Id="rId36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31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Relationship Id="rId27" Type="http://schemas.openxmlformats.org/officeDocument/2006/relationships/slideLayout" Target="../slideLayouts/slideLayout157.xml"/><Relationship Id="rId30" Type="http://schemas.openxmlformats.org/officeDocument/2006/relationships/slideLayout" Target="../slideLayouts/slideLayout160.xml"/><Relationship Id="rId35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26" Type="http://schemas.openxmlformats.org/officeDocument/2006/relationships/slideLayout" Target="../slideLayouts/slideLayout194.xml"/><Relationship Id="rId39" Type="http://schemas.openxmlformats.org/officeDocument/2006/relationships/theme" Target="../theme/theme7.xml"/><Relationship Id="rId21" Type="http://schemas.openxmlformats.org/officeDocument/2006/relationships/slideLayout" Target="../slideLayouts/slideLayout189.xml"/><Relationship Id="rId34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slideLayout" Target="../slideLayouts/slideLayout193.xml"/><Relationship Id="rId33" Type="http://schemas.openxmlformats.org/officeDocument/2006/relationships/slideLayout" Target="../slideLayouts/slideLayout201.xml"/><Relationship Id="rId38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88.xml"/><Relationship Id="rId29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24" Type="http://schemas.openxmlformats.org/officeDocument/2006/relationships/slideLayout" Target="../slideLayouts/slideLayout192.xml"/><Relationship Id="rId32" Type="http://schemas.openxmlformats.org/officeDocument/2006/relationships/slideLayout" Target="../slideLayouts/slideLayout200.xml"/><Relationship Id="rId37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91.xml"/><Relationship Id="rId28" Type="http://schemas.openxmlformats.org/officeDocument/2006/relationships/slideLayout" Target="../slideLayouts/slideLayout196.xml"/><Relationship Id="rId36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87.xml"/><Relationship Id="rId31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90.xml"/><Relationship Id="rId27" Type="http://schemas.openxmlformats.org/officeDocument/2006/relationships/slideLayout" Target="../slideLayouts/slideLayout195.xml"/><Relationship Id="rId30" Type="http://schemas.openxmlformats.org/officeDocument/2006/relationships/slideLayout" Target="../slideLayouts/slideLayout198.xml"/><Relationship Id="rId35" Type="http://schemas.openxmlformats.org/officeDocument/2006/relationships/slideLayout" Target="../slideLayouts/slideLayout203.xml"/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9.xml"/><Relationship Id="rId18" Type="http://schemas.openxmlformats.org/officeDocument/2006/relationships/slideLayout" Target="../slideLayouts/slideLayout224.xml"/><Relationship Id="rId26" Type="http://schemas.openxmlformats.org/officeDocument/2006/relationships/slideLayout" Target="../slideLayouts/slideLayout232.xml"/><Relationship Id="rId39" Type="http://schemas.openxmlformats.org/officeDocument/2006/relationships/slideLayout" Target="../slideLayouts/slideLayout245.xml"/><Relationship Id="rId21" Type="http://schemas.openxmlformats.org/officeDocument/2006/relationships/slideLayout" Target="../slideLayouts/slideLayout227.xml"/><Relationship Id="rId34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17" Type="http://schemas.openxmlformats.org/officeDocument/2006/relationships/slideLayout" Target="../slideLayouts/slideLayout223.xml"/><Relationship Id="rId25" Type="http://schemas.openxmlformats.org/officeDocument/2006/relationships/slideLayout" Target="../slideLayouts/slideLayout231.xml"/><Relationship Id="rId33" Type="http://schemas.openxmlformats.org/officeDocument/2006/relationships/slideLayout" Target="../slideLayouts/slideLayout239.xml"/><Relationship Id="rId38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08.xml"/><Relationship Id="rId16" Type="http://schemas.openxmlformats.org/officeDocument/2006/relationships/slideLayout" Target="../slideLayouts/slideLayout222.xml"/><Relationship Id="rId20" Type="http://schemas.openxmlformats.org/officeDocument/2006/relationships/slideLayout" Target="../slideLayouts/slideLayout226.xml"/><Relationship Id="rId29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24" Type="http://schemas.openxmlformats.org/officeDocument/2006/relationships/slideLayout" Target="../slideLayouts/slideLayout230.xml"/><Relationship Id="rId32" Type="http://schemas.openxmlformats.org/officeDocument/2006/relationships/slideLayout" Target="../slideLayouts/slideLayout238.xml"/><Relationship Id="rId37" Type="http://schemas.openxmlformats.org/officeDocument/2006/relationships/slideLayout" Target="../slideLayouts/slideLayout243.xml"/><Relationship Id="rId40" Type="http://schemas.openxmlformats.org/officeDocument/2006/relationships/theme" Target="../theme/theme8.xml"/><Relationship Id="rId5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21.xml"/><Relationship Id="rId23" Type="http://schemas.openxmlformats.org/officeDocument/2006/relationships/slideLayout" Target="../slideLayouts/slideLayout229.xml"/><Relationship Id="rId28" Type="http://schemas.openxmlformats.org/officeDocument/2006/relationships/slideLayout" Target="../slideLayouts/slideLayout234.xml"/><Relationship Id="rId36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16.xml"/><Relationship Id="rId19" Type="http://schemas.openxmlformats.org/officeDocument/2006/relationships/slideLayout" Target="../slideLayouts/slideLayout225.xml"/><Relationship Id="rId31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20.xml"/><Relationship Id="rId22" Type="http://schemas.openxmlformats.org/officeDocument/2006/relationships/slideLayout" Target="../slideLayouts/slideLayout228.xml"/><Relationship Id="rId27" Type="http://schemas.openxmlformats.org/officeDocument/2006/relationships/slideLayout" Target="../slideLayouts/slideLayout233.xml"/><Relationship Id="rId30" Type="http://schemas.openxmlformats.org/officeDocument/2006/relationships/slideLayout" Target="../slideLayouts/slideLayout236.xml"/><Relationship Id="rId35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8.xml"/><Relationship Id="rId1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48.xml"/><Relationship Id="rId21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17" Type="http://schemas.openxmlformats.org/officeDocument/2006/relationships/slideLayout" Target="../slideLayouts/slideLayout262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247.xml"/><Relationship Id="rId16" Type="http://schemas.openxmlformats.org/officeDocument/2006/relationships/slideLayout" Target="../slideLayouts/slideLayout261.xml"/><Relationship Id="rId20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2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50.xml"/><Relationship Id="rId15" Type="http://schemas.openxmlformats.org/officeDocument/2006/relationships/slideLayout" Target="../slideLayouts/slideLayout260.xml"/><Relationship Id="rId23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55.xml"/><Relationship Id="rId19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slideLayout" Target="../slideLayouts/slideLayout259.xml"/><Relationship Id="rId22" Type="http://schemas.openxmlformats.org/officeDocument/2006/relationships/slideLayout" Target="../slideLayouts/slideLayout2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B2DD-4CC2-4624-98B5-AD54B32710FD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0640-411E-4139-9198-5A1C7B6E9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98" r:id="rId3"/>
    <p:sldLayoutId id="2147483897" r:id="rId4"/>
    <p:sldLayoutId id="2147483896" r:id="rId5"/>
    <p:sldLayoutId id="2147483895" r:id="rId6"/>
    <p:sldLayoutId id="2147483894" r:id="rId7"/>
    <p:sldLayoutId id="2147483893" r:id="rId8"/>
    <p:sldLayoutId id="2147483892" r:id="rId9"/>
    <p:sldLayoutId id="2147483891" r:id="rId10"/>
    <p:sldLayoutId id="2147483887" r:id="rId11"/>
    <p:sldLayoutId id="2147483886" r:id="rId12"/>
    <p:sldLayoutId id="2147483806" r:id="rId13"/>
    <p:sldLayoutId id="214748366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  <p:sldLayoutId id="2147483899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3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3950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F4E71FE-B311-402B-B875-700AAE17299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0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8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FA44453-0400-4C43-9976-0D03BD583E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2023/2/14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E2B88B5-5083-40FD-B34D-9B8B9123660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0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888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F4E71FE-B311-402B-B875-700AAE17299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4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889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6BC44D3-FE17-4D68-BAAA-7B41576A2DF3}" type="slidenum">
              <a:rPr lang="en-US" smtClean="0"/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2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890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F4E71FE-B311-402B-B875-700AAE17299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96" r:id="rId29"/>
    <p:sldLayoutId id="2147483797" r:id="rId30"/>
    <p:sldLayoutId id="2147483798" r:id="rId31"/>
    <p:sldLayoutId id="2147483799" r:id="rId32"/>
    <p:sldLayoutId id="2147483800" r:id="rId33"/>
    <p:sldLayoutId id="2147483801" r:id="rId34"/>
    <p:sldLayoutId id="2147483802" r:id="rId35"/>
    <p:sldLayoutId id="2147483803" r:id="rId36"/>
    <p:sldLayoutId id="2147483804" r:id="rId37"/>
    <p:sldLayoutId id="2147483805" r:id="rId3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F4E71FE-B311-402B-B875-700AAE17299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7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1" r:id="rId34"/>
    <p:sldLayoutId id="2147483842" r:id="rId35"/>
    <p:sldLayoutId id="2147483843" r:id="rId36"/>
    <p:sldLayoutId id="2147483844" r:id="rId37"/>
    <p:sldLayoutId id="2147483845" r:id="rId3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F4E71FE-B311-402B-B875-700AAE172995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0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  <p:sldLayoutId id="2147483869" r:id="rId23"/>
    <p:sldLayoutId id="2147483870" r:id="rId24"/>
    <p:sldLayoutId id="2147483871" r:id="rId25"/>
    <p:sldLayoutId id="2147483872" r:id="rId26"/>
    <p:sldLayoutId id="2147483873" r:id="rId27"/>
    <p:sldLayoutId id="2147483874" r:id="rId28"/>
    <p:sldLayoutId id="2147483875" r:id="rId29"/>
    <p:sldLayoutId id="2147483876" r:id="rId30"/>
    <p:sldLayoutId id="2147483877" r:id="rId31"/>
    <p:sldLayoutId id="2147483878" r:id="rId32"/>
    <p:sldLayoutId id="2147483879" r:id="rId33"/>
    <p:sldLayoutId id="2147483880" r:id="rId34"/>
    <p:sldLayoutId id="2147483881" r:id="rId35"/>
    <p:sldLayoutId id="2147483882" r:id="rId36"/>
    <p:sldLayoutId id="2147483883" r:id="rId37"/>
    <p:sldLayoutId id="2147483884" r:id="rId38"/>
    <p:sldLayoutId id="2147483900" r:id="rId3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B2DD-4CC2-4624-98B5-AD54B32710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0640-411E-4139-9198-5A1C7B6E96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4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  <p:sldLayoutId id="2147483919" r:id="rId18"/>
    <p:sldLayoutId id="2147483920" r:id="rId19"/>
    <p:sldLayoutId id="2147483921" r:id="rId20"/>
    <p:sldLayoutId id="2147483922" r:id="rId21"/>
    <p:sldLayoutId id="2147483923" r:id="rId22"/>
    <p:sldLayoutId id="2147483924" r:id="rId23"/>
    <p:sldLayoutId id="2147483925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7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60.png"/><Relationship Id="rId7" Type="http://schemas.openxmlformats.org/officeDocument/2006/relationships/image" Target="../media/image31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10" Type="http://schemas.openxmlformats.org/officeDocument/2006/relationships/image" Target="../media/image34.png"/><Relationship Id="rId4" Type="http://schemas.openxmlformats.org/officeDocument/2006/relationships/image" Target="../media/image270.png"/><Relationship Id="rId9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3.xml"/><Relationship Id="rId5" Type="http://schemas.openxmlformats.org/officeDocument/2006/relationships/image" Target="../media/image36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4689"/>
            <a:ext cx="9143999" cy="5118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4" y="-342900"/>
            <a:ext cx="9143999" cy="69390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616" y="1049788"/>
            <a:ext cx="1256362" cy="420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737" y="812909"/>
            <a:ext cx="1407590" cy="65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150558" y="2265910"/>
            <a:ext cx="4842238" cy="2078282"/>
          </a:xfrm>
          <a:prstGeom prst="rect">
            <a:avLst/>
          </a:prstGeom>
          <a:noFill/>
        </p:spPr>
        <p:txBody>
          <a:bodyPr spcFirstLastPara="1" wrap="none" lIns="51435" tIns="25718" rIns="51435" bIns="25718" numCol="1">
            <a:prstTxWarp prst="textArchUp">
              <a:avLst/>
            </a:prstTxWarp>
            <a:spAutoFit/>
          </a:bodyPr>
          <a:lstStyle/>
          <a:p>
            <a:pPr algn="ctr" defTabSz="514350">
              <a:defRPr/>
            </a:pPr>
            <a:r>
              <a:rPr lang="en-US" sz="3038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514350">
              <a:defRPr/>
            </a:pPr>
            <a:r>
              <a:rPr lang="en-US" sz="3038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5507" y="9008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84562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rộng: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514600" y="1733550"/>
                <a:ext cx="3200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733550"/>
                <a:ext cx="3200400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5905" b="-102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333375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 hai PS trên, ngoài so sánh cùng MS, ta có thể so sánh cách nào khác?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10477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3581400" y="185666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050" y="227737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 So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14400" y="812512"/>
                <a:ext cx="7010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12512"/>
                <a:ext cx="7010400" cy="892552"/>
              </a:xfrm>
              <a:prstGeom prst="rect">
                <a:avLst/>
              </a:prstGeom>
              <a:blipFill rotWithShape="1"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8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52400" y="13335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 So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8656" y="895350"/>
                <a:ext cx="228600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&lt;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6" y="895350"/>
                <a:ext cx="2286000" cy="801310"/>
              </a:xfrm>
              <a:prstGeom prst="rect">
                <a:avLst/>
              </a:prstGeom>
              <a:blipFill rotWithShape="1">
                <a:blip r:embed="rId3"/>
                <a:stretch>
                  <a:fillRect l="-6667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0" y="892978"/>
                <a:ext cx="153439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&gt;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892978"/>
                <a:ext cx="1534390" cy="803682"/>
              </a:xfrm>
              <a:prstGeom prst="rect">
                <a:avLst/>
              </a:prstGeom>
              <a:blipFill rotWithShape="1">
                <a:blip r:embed="rId4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8656" y="2038350"/>
                <a:ext cx="2195944" cy="80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&lt; 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6" y="2038350"/>
                <a:ext cx="2195944" cy="809068"/>
              </a:xfrm>
              <a:prstGeom prst="rect">
                <a:avLst/>
              </a:prstGeom>
              <a:blipFill rotWithShape="1">
                <a:blip r:embed="rId5"/>
                <a:stretch>
                  <a:fillRect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5595" y="2021515"/>
                <a:ext cx="1559199" cy="80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&gt;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595" y="2021515"/>
                <a:ext cx="1559199" cy="801373"/>
              </a:xfrm>
              <a:prstGeom prst="rect">
                <a:avLst/>
              </a:prstGeom>
              <a:blipFill rotWithShape="1">
                <a:blip r:embed="rId6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5000" y="971550"/>
                <a:ext cx="1534390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&lt;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71550"/>
                <a:ext cx="1534390" cy="834716"/>
              </a:xfrm>
              <a:prstGeom prst="rect">
                <a:avLst/>
              </a:prstGeom>
              <a:blipFill rotWithShape="1">
                <a:blip r:embed="rId7"/>
                <a:stretch>
                  <a:fillRect r="-7171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93735" y="2067216"/>
                <a:ext cx="153439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=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735" y="2067216"/>
                <a:ext cx="1534390" cy="801310"/>
              </a:xfrm>
              <a:prstGeom prst="rect">
                <a:avLst/>
              </a:prstGeom>
              <a:blipFill rotWithShape="1">
                <a:blip r:embed="rId8"/>
                <a:stretch>
                  <a:fillRect r="-714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072665" y="3257550"/>
                <a:ext cx="1534390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&gt;  1</a:t>
                </a:r>
                <a:endPara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665" y="3257550"/>
                <a:ext cx="1534390" cy="801310"/>
              </a:xfrm>
              <a:prstGeom prst="rect">
                <a:avLst/>
              </a:prstGeom>
              <a:blipFill rotWithShape="1">
                <a:blip r:embed="rId9"/>
                <a:stretch>
                  <a:fillRect r="-397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8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050" y="227737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So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" y="812512"/>
                <a:ext cx="7010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812512"/>
                <a:ext cx="7010400" cy="892552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1843459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000" y="2547579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 so sánh phân số vơi 1, ta xét tử số và mẫu số:</a:t>
            </a:r>
            <a:endParaRPr lang="en-US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 tử số lớn hơn mẫu số thì phân số lớn hơn 1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 tử số và mẫu số bằng nhau thì phân số đó bằng 1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64412" y="2689740"/>
                <a:ext cx="8153400" cy="224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 sánh hai phân số</a:t>
                </a:r>
                <a:r>
                  <a:rPr lang="en-US" sz="3600" b="1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i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</a:p>
              <a:p>
                <a:r>
                  <a:rPr lang="en-US" sz="3600" b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12" y="2689740"/>
                <a:ext cx="8153400" cy="2244653"/>
              </a:xfrm>
              <a:prstGeom prst="rect">
                <a:avLst/>
              </a:prstGeom>
              <a:blipFill rotWithShape="1">
                <a:blip r:embed="rId4"/>
                <a:stretch>
                  <a:fillRect l="-1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84550" y="4095750"/>
            <a:ext cx="70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392756" y="480596"/>
            <a:ext cx="30893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endParaRPr lang="en-US" sz="3300" b="1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25007" y="1128748"/>
            <a:ext cx="662661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.VnTime" panose="020B7200000000000000" pitchFamily="34" charset="0"/>
              <a:buChar char="-"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so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1602713" y="2370231"/>
            <a:ext cx="6852347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Thực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b="1" dirty="0">
              <a:solidFill>
                <a:prstClr val="black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2032204" y="3703731"/>
            <a:ext cx="6852347" cy="5078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vi-VN" sz="27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</a:t>
            </a:r>
            <a:r>
              <a:rPr lang="vi-VN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cẩn thận.</a:t>
            </a:r>
            <a:endParaRPr lang="en-US" sz="2700" b="1" dirty="0">
              <a:solidFill>
                <a:schemeClr val="bg1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81000" y="1428750"/>
            <a:ext cx="631275" cy="54969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73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902" y="265904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1545299"/>
                <a:ext cx="2667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45299"/>
                <a:ext cx="2667000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6849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88981" y="1510418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81" y="1510418"/>
                <a:ext cx="2667000" cy="927433"/>
              </a:xfrm>
              <a:prstGeom prst="rect">
                <a:avLst/>
              </a:prstGeom>
              <a:blipFill rotWithShape="1">
                <a:blip r:embed="rId4"/>
                <a:stretch>
                  <a:fillRect l="-684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2724150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724150"/>
                <a:ext cx="2667000" cy="927433"/>
              </a:xfrm>
              <a:prstGeom prst="rect">
                <a:avLst/>
              </a:prstGeom>
              <a:blipFill rotWithShape="1">
                <a:blip r:embed="rId5"/>
                <a:stretch>
                  <a:fillRect l="-684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2719277"/>
                <a:ext cx="333773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719277"/>
                <a:ext cx="3337737" cy="889924"/>
              </a:xfrm>
              <a:prstGeom prst="rect">
                <a:avLst/>
              </a:prstGeom>
              <a:blipFill rotWithShape="1">
                <a:blip r:embed="rId6"/>
                <a:stretch>
                  <a:fillRect l="-5474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2902" y="1554602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2" y="1554602"/>
                <a:ext cx="2667000" cy="927433"/>
              </a:xfrm>
              <a:prstGeom prst="rect">
                <a:avLst/>
              </a:prstGeom>
              <a:blipFill rotWithShape="1">
                <a:blip r:embed="rId7"/>
                <a:stretch>
                  <a:fillRect l="-7094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88981" y="1510417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81" y="1510417"/>
                <a:ext cx="2667000" cy="927433"/>
              </a:xfrm>
              <a:prstGeom prst="rect">
                <a:avLst/>
              </a:prstGeom>
              <a:blipFill rotWithShape="1">
                <a:blip r:embed="rId8"/>
                <a:stretch>
                  <a:fillRect l="-684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902" y="2742942"/>
                <a:ext cx="266700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2" y="2742942"/>
                <a:ext cx="2667000" cy="927433"/>
              </a:xfrm>
              <a:prstGeom prst="rect">
                <a:avLst/>
              </a:prstGeom>
              <a:blipFill rotWithShape="1">
                <a:blip r:embed="rId9"/>
                <a:stretch>
                  <a:fillRect l="-7094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30502" y="2719277"/>
                <a:ext cx="3337737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502" y="2719277"/>
                <a:ext cx="3337737" cy="889924"/>
              </a:xfrm>
              <a:prstGeom prst="rect">
                <a:avLst/>
              </a:prstGeom>
              <a:blipFill rotWithShape="1">
                <a:blip r:embed="rId10"/>
                <a:stretch>
                  <a:fillRect l="-5667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4800" y="394335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từ bé đến lớn,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1183035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2075" y="1439496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00" y="2876222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300" y="2865090"/>
            <a:ext cx="7353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52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8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392756" y="480596"/>
            <a:ext cx="30893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endParaRPr lang="en-US" sz="3300" b="1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25007" y="1128748"/>
            <a:ext cx="662661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.VnTime" panose="020B7200000000000000" pitchFamily="34" charset="0"/>
              <a:buChar char="-"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so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1602713" y="2370231"/>
            <a:ext cx="6852347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8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Thực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b="1" dirty="0">
              <a:solidFill>
                <a:prstClr val="black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2032204" y="3703731"/>
            <a:ext cx="6852347" cy="5078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vi-VN" sz="27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</a:t>
            </a:r>
            <a:r>
              <a:rPr lang="vi-VN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cẩn thận.</a:t>
            </a:r>
            <a:endParaRPr lang="en-US" sz="2700" b="1" dirty="0">
              <a:solidFill>
                <a:schemeClr val="bg1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04800" y="1352551"/>
            <a:ext cx="685800" cy="6096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7700" y="2495550"/>
            <a:ext cx="647700" cy="59690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354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3"/>
            <a:ext cx="9144000" cy="529243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001982" y="928254"/>
            <a:ext cx="4475018" cy="20089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4302" y="1644445"/>
            <a:ext cx="4955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– AI ĐÚNG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1154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3"/>
            <a:ext cx="9144000" cy="529243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001982" y="928254"/>
            <a:ext cx="4475018" cy="20089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828800" y="1109650"/>
            <a:ext cx="5429250" cy="3157538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2671764" y="3396863"/>
            <a:ext cx="3817144" cy="353615"/>
            <a:chOff x="1161" y="1572"/>
            <a:chExt cx="3206" cy="338"/>
          </a:xfrm>
          <a:solidFill>
            <a:srgbClr val="FFCCFF"/>
          </a:solidFill>
        </p:grpSpPr>
        <p:sp>
          <p:nvSpPr>
            <p:cNvPr id="16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2671764" y="2807568"/>
            <a:ext cx="3817144" cy="353616"/>
            <a:chOff x="1161" y="1572"/>
            <a:chExt cx="3206" cy="338"/>
          </a:xfrm>
          <a:solidFill>
            <a:srgbClr val="FFC000"/>
          </a:solidFill>
        </p:grpSpPr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2671764" y="2164558"/>
            <a:ext cx="3817144" cy="353615"/>
            <a:chOff x="1161" y="1572"/>
            <a:chExt cx="3206" cy="338"/>
          </a:xfrm>
          <a:solidFill>
            <a:srgbClr val="FFCCFF"/>
          </a:solidFill>
        </p:grpSpPr>
        <p:sp>
          <p:nvSpPr>
            <p:cNvPr id="22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2671764" y="1571613"/>
            <a:ext cx="3817144" cy="353616"/>
            <a:chOff x="1161" y="1572"/>
            <a:chExt cx="3206" cy="338"/>
          </a:xfrm>
          <a:solidFill>
            <a:srgbClr val="FFC000"/>
          </a:solidFill>
        </p:grpSpPr>
        <p:sp>
          <p:nvSpPr>
            <p:cNvPr id="25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AutoShape 18"/>
          <p:cNvSpPr>
            <a:spLocks noChangeArrowheads="1"/>
          </p:cNvSpPr>
          <p:nvPr/>
        </p:nvSpPr>
        <p:spPr bwMode="gray">
          <a:xfrm>
            <a:off x="3271838" y="2189559"/>
            <a:ext cx="2628900" cy="28575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gray">
          <a:xfrm>
            <a:off x="3271838" y="2824237"/>
            <a:ext cx="2628900" cy="28575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gray">
          <a:xfrm>
            <a:off x="3271838" y="3411149"/>
            <a:ext cx="2628900" cy="28575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2053810" y="589347"/>
            <a:ext cx="4875620" cy="747715"/>
          </a:xfrm>
          <a:prstGeom prst="roundRect">
            <a:avLst>
              <a:gd name="adj" fmla="val 42181"/>
            </a:avLst>
          </a:prstGeom>
          <a:solidFill>
            <a:srgbClr val="00B050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1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gray">
          <a:xfrm>
            <a:off x="3271838" y="1594235"/>
            <a:ext cx="2628900" cy="285750"/>
          </a:xfrm>
          <a:prstGeom prst="roundRect">
            <a:avLst>
              <a:gd name="adj" fmla="val 7574"/>
            </a:avLst>
          </a:prstGeom>
          <a:noFill/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gray">
          <a:xfrm rot="3419336">
            <a:off x="2135715" y="1508480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2177386" y="1540627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gray">
          <a:xfrm rot="3419336">
            <a:off x="2135715" y="2097843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gray">
          <a:xfrm>
            <a:off x="2177386" y="2129990"/>
            <a:ext cx="3385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gray">
          <a:xfrm rot="3419336">
            <a:off x="2148125" y="2762289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gray">
          <a:xfrm>
            <a:off x="2189796" y="2794436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gray">
          <a:xfrm rot="3419336">
            <a:off x="2148125" y="3351653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gray">
          <a:xfrm>
            <a:off x="2189796" y="3383800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0" y="4145337"/>
            <a:ext cx="9197340" cy="998163"/>
            <a:chOff x="0" y="5527116"/>
            <a:chExt cx="12263120" cy="1330884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10000" y="624431"/>
                <a:ext cx="2286000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…  1</a:t>
                </a:r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24431"/>
                <a:ext cx="2286000" cy="712631"/>
              </a:xfrm>
              <a:prstGeom prst="rect">
                <a:avLst/>
              </a:prstGeom>
              <a:blipFill>
                <a:blip r:embed="rId3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4463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8" grpId="0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6" grpId="1" animBg="1"/>
      <p:bldP spid="37" grpId="0"/>
      <p:bldP spid="38" grpId="0" animBg="1"/>
      <p:bldP spid="39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865711" y="1446611"/>
            <a:ext cx="5429250" cy="3157538"/>
          </a:xfrm>
          <a:prstGeom prst="roundRect">
            <a:avLst>
              <a:gd name="adj" fmla="val 7315"/>
            </a:avLst>
          </a:prstGeom>
          <a:noFill/>
          <a:ln w="38100" cap="rnd">
            <a:solidFill>
              <a:srgbClr val="1C1C1C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2819400" y="2951386"/>
            <a:ext cx="3581400" cy="991963"/>
            <a:chOff x="1161" y="1572"/>
            <a:chExt cx="3206" cy="338"/>
          </a:xfrm>
          <a:solidFill>
            <a:srgbClr val="FFFF00"/>
          </a:solidFill>
        </p:grpSpPr>
        <p:sp>
          <p:nvSpPr>
            <p:cNvPr id="27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2671764" y="1809750"/>
            <a:ext cx="3729036" cy="888996"/>
            <a:chOff x="1161" y="1572"/>
            <a:chExt cx="3206" cy="338"/>
          </a:xfrm>
          <a:solidFill>
            <a:srgbClr val="FF0000"/>
          </a:solidFill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grpFill/>
            <a:ln w="1270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AutoShape 18"/>
              <p:cNvSpPr>
                <a:spLocks noChangeArrowheads="1"/>
              </p:cNvSpPr>
              <p:nvPr/>
            </p:nvSpPr>
            <p:spPr bwMode="gray">
              <a:xfrm>
                <a:off x="3309938" y="2900734"/>
                <a:ext cx="2628900" cy="991673"/>
              </a:xfrm>
              <a:prstGeom prst="roundRect">
                <a:avLst>
                  <a:gd name="adj" fmla="val 7574"/>
                </a:avLst>
              </a:prstGeom>
              <a:noFill/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AutoShap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309938" y="2900734"/>
                <a:ext cx="2628900" cy="991673"/>
              </a:xfrm>
              <a:prstGeom prst="roundRect">
                <a:avLst>
                  <a:gd name="adj" fmla="val 7574"/>
                </a:avLst>
              </a:prstGeom>
              <a:blipFill>
                <a:blip r:embed="rId2"/>
                <a:stretch>
                  <a:fillRect/>
                </a:stretch>
              </a:blip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AutoShape 22"/>
              <p:cNvSpPr>
                <a:spLocks noChangeArrowheads="1"/>
              </p:cNvSpPr>
              <p:nvPr/>
            </p:nvSpPr>
            <p:spPr bwMode="auto">
              <a:xfrm>
                <a:off x="2053812" y="85298"/>
                <a:ext cx="4875620" cy="1561334"/>
              </a:xfrm>
              <a:prstGeom prst="roundRect">
                <a:avLst>
                  <a:gd name="adj" fmla="val 42181"/>
                </a:avLst>
              </a:prstGeom>
              <a:solidFill>
                <a:srgbClr val="00B050"/>
              </a:solidFill>
              <a:ln w="19050" cap="rnd">
                <a:solidFill>
                  <a:srgbClr val="1C1C1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Viết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42900" indent="-342900"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342900" indent="-342900"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AutoShap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812" y="85298"/>
                <a:ext cx="4875620" cy="1561334"/>
              </a:xfrm>
              <a:prstGeom prst="roundRect">
                <a:avLst>
                  <a:gd name="adj" fmla="val 42181"/>
                </a:avLst>
              </a:prstGeom>
              <a:blipFill>
                <a:blip r:embed="rId3"/>
                <a:stretch>
                  <a:fillRect t="-3861" b="-4247"/>
                </a:stretch>
              </a:blipFill>
              <a:ln w="19050" cap="rnd">
                <a:solidFill>
                  <a:srgbClr val="1C1C1C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AutoShape 23"/>
              <p:cNvSpPr>
                <a:spLocks noChangeArrowheads="1"/>
              </p:cNvSpPr>
              <p:nvPr/>
            </p:nvSpPr>
            <p:spPr bwMode="gray">
              <a:xfrm>
                <a:off x="3303270" y="2078172"/>
                <a:ext cx="2628900" cy="285750"/>
              </a:xfrm>
              <a:prstGeom prst="roundRect">
                <a:avLst>
                  <a:gd name="adj" fmla="val 7574"/>
                </a:avLst>
              </a:prstGeom>
              <a:noFill/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AutoShap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303270" y="2078172"/>
                <a:ext cx="2628900" cy="285750"/>
              </a:xfrm>
              <a:prstGeom prst="roundRect">
                <a:avLst>
                  <a:gd name="adj" fmla="val 7574"/>
                </a:avLst>
              </a:prstGeom>
              <a:blipFill>
                <a:blip r:embed="rId4"/>
                <a:stretch>
                  <a:fillRect t="-63830" b="-100000"/>
                </a:stretch>
              </a:blipFill>
              <a:ln w="28575" cap="rnd">
                <a:noFill/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7"/>
          <p:cNvSpPr>
            <a:spLocks noChangeArrowheads="1"/>
          </p:cNvSpPr>
          <p:nvPr/>
        </p:nvSpPr>
        <p:spPr bwMode="gray">
          <a:xfrm rot="3419336">
            <a:off x="2063711" y="2110026"/>
            <a:ext cx="330976" cy="33603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gray">
          <a:xfrm>
            <a:off x="2093049" y="2077090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gray">
          <a:xfrm rot="3419336">
            <a:off x="2061515" y="3215612"/>
            <a:ext cx="359569" cy="3905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gray">
          <a:xfrm>
            <a:off x="2121694" y="3246370"/>
            <a:ext cx="3385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53340" y="4145337"/>
            <a:ext cx="9197340" cy="998163"/>
            <a:chOff x="0" y="5527116"/>
            <a:chExt cx="12263120" cy="133088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7118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/>
      <p:bldP spid="35" grpId="0" animBg="1"/>
      <p:bldP spid="36" grpId="0"/>
      <p:bldP spid="37" grpId="0" animBg="1"/>
      <p:bldP spid="38" grpId="0"/>
      <p:bldP spid="39" grpId="0" animBg="1"/>
      <p:bldP spid="39" grpId="1" animBg="1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392756" y="480596"/>
            <a:ext cx="30893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endParaRPr lang="en-US" sz="3300" b="1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25007" y="1128748"/>
            <a:ext cx="662661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.VnTime" panose="020B7200000000000000" pitchFamily="34" charset="0"/>
              <a:buChar char="-"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so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1602713" y="2370231"/>
            <a:ext cx="6852347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b="1" dirty="0">
              <a:solidFill>
                <a:prstClr val="black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2032204" y="3703731"/>
            <a:ext cx="6852347" cy="5078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  <a:defRPr/>
            </a:pPr>
            <a:r>
              <a:rPr lang="vi-VN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tính cẩn thận.</a:t>
            </a:r>
            <a:endParaRPr lang="en-US" sz="2700" b="1" dirty="0">
              <a:solidFill>
                <a:schemeClr val="bg1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848600" y="1200150"/>
            <a:ext cx="533400" cy="65890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914733" y="2529647"/>
            <a:ext cx="533400" cy="52653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921660" y="3611714"/>
            <a:ext cx="533400" cy="5998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1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905000" y="819150"/>
            <a:ext cx="6019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 hướng học tập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BÀI 108 TRONG VỞ BTT.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 BÀI SAU :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SÁNH HAI PHÂN SỐ KHÁC MẪU SỐ.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3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6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51" y="105436"/>
            <a:ext cx="5403145" cy="131784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21" y="727117"/>
            <a:ext cx="5359004" cy="4311608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927" y="-161925"/>
            <a:ext cx="5695950" cy="569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7317" y="1820429"/>
            <a:ext cx="3847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TỐT, CHĂM NGOAN</a:t>
            </a:r>
            <a:endParaRPr lang="en-GB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123950"/>
                <a:ext cx="75438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So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23950"/>
                <a:ext cx="7543800" cy="892552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3200" y="2114550"/>
                <a:ext cx="3581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14550"/>
                <a:ext cx="3581400" cy="1070358"/>
              </a:xfrm>
              <a:prstGeom prst="rect">
                <a:avLst/>
              </a:prstGeom>
              <a:blipFill>
                <a:blip r:embed="rId4"/>
                <a:stretch>
                  <a:fillRect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95400" y="1542306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11455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3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984762"/>
            <a:ext cx="85344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4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392756" y="480596"/>
            <a:ext cx="308930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3300" b="1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đạt</a:t>
            </a:r>
            <a:endParaRPr lang="en-US" sz="3300" b="1" dirty="0">
              <a:solidFill>
                <a:srgbClr val="70AD47">
                  <a:lumMod val="75000"/>
                </a:srgb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25007" y="1128748"/>
            <a:ext cx="6626612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0"/>
              </a:spcAft>
              <a:buFont typeface=".VnTime" panose="020B7200000000000000" pitchFamily="34" charset="0"/>
              <a:buChar char="-"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so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1602713" y="2370231"/>
            <a:ext cx="6852347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Thực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b="1" dirty="0">
              <a:solidFill>
                <a:schemeClr val="tx1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2EEF7544-6605-45BE-8E7B-F62201E5384C}"/>
              </a:ext>
            </a:extLst>
          </p:cNvPr>
          <p:cNvSpPr txBox="1"/>
          <p:nvPr/>
        </p:nvSpPr>
        <p:spPr>
          <a:xfrm>
            <a:off x="2032204" y="3703731"/>
            <a:ext cx="6852347" cy="5078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vi-VN" sz="27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</a:t>
            </a:r>
            <a:r>
              <a:rPr lang="vi-VN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cẩn thận.</a:t>
            </a:r>
            <a:endParaRPr lang="en-US" sz="2700" b="1" dirty="0">
              <a:solidFill>
                <a:schemeClr val="tx1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642938"/>
            <a:ext cx="6865144" cy="3857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650" y="-253295"/>
            <a:ext cx="10344150" cy="590068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122317" y="1604981"/>
            <a:ext cx="184731" cy="6637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>
              <a:defRPr/>
            </a:pPr>
            <a:endParaRPr lang="zh-CN" altLang="en-US" sz="3713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28246"/>
            <a:ext cx="2244271" cy="1903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34" y="2250954"/>
            <a:ext cx="1389080" cy="2038522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387272" y="1814039"/>
            <a:ext cx="533213" cy="573061"/>
            <a:chOff x="3620985" y="1717006"/>
            <a:chExt cx="1010329" cy="1085831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5" y="1742070"/>
              <a:ext cx="684013" cy="106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en-US" altLang="zh-CN" sz="3038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3038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87272" y="2392917"/>
            <a:ext cx="533213" cy="559833"/>
            <a:chOff x="3620985" y="1711615"/>
            <a:chExt cx="1010329" cy="106076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850085" y="1711615"/>
              <a:ext cx="693127" cy="1060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en-US" altLang="zh-CN" sz="3038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3038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072085" y="1897729"/>
            <a:ext cx="162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>
              <a:defRPr/>
            </a:pPr>
            <a:r>
              <a:rPr lang="en-US" altLang="zh-CN" sz="24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Thực</a:t>
            </a:r>
            <a:r>
              <a:rPr lang="en-US" altLang="zh-CN" sz="24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hành</a:t>
            </a:r>
            <a:endParaRPr lang="zh-CN" altLang="en-US" sz="2400" b="1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1" y="3183047"/>
            <a:ext cx="1553615" cy="166908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579145"/>
            <a:ext cx="6865144" cy="564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FEA99B-ECE0-44EC-8D57-F7DCFC0A7B10}"/>
              </a:ext>
            </a:extLst>
          </p:cNvPr>
          <p:cNvSpPr txBox="1"/>
          <p:nvPr/>
        </p:nvSpPr>
        <p:spPr>
          <a:xfrm>
            <a:off x="1493297" y="1264707"/>
            <a:ext cx="1847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2" name="矩形 52"/>
          <p:cNvSpPr/>
          <p:nvPr/>
        </p:nvSpPr>
        <p:spPr>
          <a:xfrm>
            <a:off x="4004695" y="2446843"/>
            <a:ext cx="3389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50">
              <a:defRPr/>
            </a:pPr>
            <a:r>
              <a:rPr lang="en-US" altLang="zh-CN" sz="24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Vận</a:t>
            </a:r>
            <a:r>
              <a:rPr lang="en-US" altLang="zh-CN" sz="24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dụng</a:t>
            </a:r>
            <a:r>
              <a:rPr lang="en-US" altLang="zh-CN" sz="24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– </a:t>
            </a:r>
            <a:r>
              <a:rPr lang="en-US" altLang="zh-CN" sz="24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Trải</a:t>
            </a:r>
            <a:r>
              <a:rPr lang="en-US" altLang="zh-CN" sz="24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nghiệm</a:t>
            </a:r>
            <a:endParaRPr lang="zh-CN" altLang="en-US" sz="2400" b="1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326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613"/>
            <a:ext cx="9144000" cy="5324168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149466" y="847138"/>
            <a:ext cx="5470534" cy="200891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84562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So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0256" y="1777338"/>
                <a:ext cx="22860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56" y="1777338"/>
                <a:ext cx="2286000" cy="892552"/>
              </a:xfrm>
              <a:prstGeom prst="rect">
                <a:avLst/>
              </a:prstGeom>
              <a:blipFill>
                <a:blip r:embed="rId3"/>
                <a:stretch>
                  <a:fillRect l="-800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6010" y="1805925"/>
                <a:ext cx="3200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010" y="1805925"/>
                <a:ext cx="3200400" cy="892552"/>
              </a:xfrm>
              <a:prstGeom prst="rect">
                <a:avLst/>
              </a:prstGeom>
              <a:blipFill>
                <a:blip r:embed="rId4"/>
                <a:stretch>
                  <a:fillRect l="-5714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0256" y="3264970"/>
                <a:ext cx="3491344" cy="898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56" y="3264970"/>
                <a:ext cx="3491344" cy="898708"/>
              </a:xfrm>
              <a:prstGeom prst="rect">
                <a:avLst/>
              </a:prstGeom>
              <a:blipFill>
                <a:blip r:embed="rId5"/>
                <a:stretch>
                  <a:fillRect l="-523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79474" y="3271126"/>
                <a:ext cx="3359726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474" y="3271126"/>
                <a:ext cx="3359726" cy="900824"/>
              </a:xfrm>
              <a:prstGeom prst="rect">
                <a:avLst/>
              </a:prstGeom>
              <a:blipFill>
                <a:blip r:embed="rId6"/>
                <a:stretch>
                  <a:fillRect l="-5626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7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038350"/>
            <a:ext cx="8686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7655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201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03745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1140</Words>
  <Application>Microsoft Office PowerPoint</Application>
  <PresentationFormat>On-screen Show (16:9)</PresentationFormat>
  <Paragraphs>115</Paragraphs>
  <Slides>24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Office Theme</vt:lpstr>
      <vt:lpstr>2_Default Design</vt:lpstr>
      <vt:lpstr>4_Office 主题​​</vt:lpstr>
      <vt:lpstr>3_Default Design</vt:lpstr>
      <vt:lpstr>Default Design</vt:lpstr>
      <vt:lpstr>4_Default Design</vt:lpstr>
      <vt:lpstr>5_Default Design</vt:lpstr>
      <vt:lpstr>6_Default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A</cp:lastModifiedBy>
  <cp:revision>26</cp:revision>
  <dcterms:created xsi:type="dcterms:W3CDTF">2020-04-04T19:58:47Z</dcterms:created>
  <dcterms:modified xsi:type="dcterms:W3CDTF">2023-02-14T16:00:46Z</dcterms:modified>
</cp:coreProperties>
</file>