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3" r:id="rId3"/>
    <p:sldMasterId id="2147483685" r:id="rId4"/>
    <p:sldMasterId id="2147483697" r:id="rId5"/>
    <p:sldMasterId id="2147483709" r:id="rId6"/>
    <p:sldMasterId id="2147483723" r:id="rId7"/>
  </p:sldMasterIdLst>
  <p:notesMasterIdLst>
    <p:notesMasterId r:id="rId26"/>
  </p:notesMasterIdLst>
  <p:sldIdLst>
    <p:sldId id="278" r:id="rId8"/>
    <p:sldId id="327" r:id="rId9"/>
    <p:sldId id="307" r:id="rId10"/>
    <p:sldId id="309" r:id="rId11"/>
    <p:sldId id="290" r:id="rId12"/>
    <p:sldId id="282" r:id="rId13"/>
    <p:sldId id="292" r:id="rId14"/>
    <p:sldId id="257" r:id="rId15"/>
    <p:sldId id="291" r:id="rId16"/>
    <p:sldId id="286" r:id="rId17"/>
    <p:sldId id="287" r:id="rId18"/>
    <p:sldId id="288" r:id="rId19"/>
    <p:sldId id="289" r:id="rId20"/>
    <p:sldId id="260" r:id="rId21"/>
    <p:sldId id="272" r:id="rId22"/>
    <p:sldId id="283" r:id="rId23"/>
    <p:sldId id="274" r:id="rId24"/>
    <p:sldId id="284" r:id="rId25"/>
  </p:sldIdLst>
  <p:sldSz cx="12192000" cy="6858000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9">
          <p15:clr>
            <a:srgbClr val="A4A3A4"/>
          </p15:clr>
        </p15:guide>
        <p15:guide id="2" pos="38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CF3"/>
    <a:srgbClr val="F8F4EB"/>
    <a:srgbClr val="FFC029"/>
    <a:srgbClr val="FFFF99"/>
    <a:srgbClr val="FFCCFF"/>
    <a:srgbClr val="FF99FF"/>
    <a:srgbClr val="FF0000"/>
    <a:srgbClr val="3366FF"/>
    <a:srgbClr val="FFFF66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8"/>
    <p:restoredTop sz="94660"/>
  </p:normalViewPr>
  <p:slideViewPr>
    <p:cSldViewPr showGuides="1">
      <p:cViewPr varScale="1">
        <p:scale>
          <a:sx n="87" d="100"/>
          <a:sy n="87" d="100"/>
        </p:scale>
        <p:origin x="-624" y="-84"/>
      </p:cViewPr>
      <p:guideLst>
        <p:guide orient="horz" pos="2109"/>
        <p:guide pos="38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13" Type="http://schemas.openxmlformats.org/officeDocument/2006/relationships/image" Target="../media/image26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12" Type="http://schemas.openxmlformats.org/officeDocument/2006/relationships/image" Target="../media/image25.wmf"/><Relationship Id="rId17" Type="http://schemas.openxmlformats.org/officeDocument/2006/relationships/image" Target="../media/image30.wmf"/><Relationship Id="rId2" Type="http://schemas.openxmlformats.org/officeDocument/2006/relationships/image" Target="../media/image15.wmf"/><Relationship Id="rId16" Type="http://schemas.openxmlformats.org/officeDocument/2006/relationships/image" Target="../media/image29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11" Type="http://schemas.openxmlformats.org/officeDocument/2006/relationships/image" Target="../media/image24.wmf"/><Relationship Id="rId5" Type="http://schemas.openxmlformats.org/officeDocument/2006/relationships/image" Target="../media/image18.wmf"/><Relationship Id="rId15" Type="http://schemas.openxmlformats.org/officeDocument/2006/relationships/image" Target="../media/image28.wmf"/><Relationship Id="rId10" Type="http://schemas.openxmlformats.org/officeDocument/2006/relationships/image" Target="../media/image23.wmf"/><Relationship Id="rId4" Type="http://schemas.openxmlformats.org/officeDocument/2006/relationships/image" Target="../media/image17.wmf"/><Relationship Id="rId9" Type="http://schemas.openxmlformats.org/officeDocument/2006/relationships/image" Target="../media/image22.wmf"/><Relationship Id="rId14" Type="http://schemas.openxmlformats.org/officeDocument/2006/relationships/image" Target="../media/image27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image" Target="../media/image43.wmf"/><Relationship Id="rId3" Type="http://schemas.openxmlformats.org/officeDocument/2006/relationships/image" Target="../media/image33.emf"/><Relationship Id="rId7" Type="http://schemas.openxmlformats.org/officeDocument/2006/relationships/image" Target="../media/image37.wmf"/><Relationship Id="rId12" Type="http://schemas.openxmlformats.org/officeDocument/2006/relationships/image" Target="../media/image42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11" Type="http://schemas.openxmlformats.org/officeDocument/2006/relationships/image" Target="../media/image41.wmf"/><Relationship Id="rId5" Type="http://schemas.openxmlformats.org/officeDocument/2006/relationships/image" Target="../media/image35.wmf"/><Relationship Id="rId10" Type="http://schemas.openxmlformats.org/officeDocument/2006/relationships/image" Target="../media/image40.wmf"/><Relationship Id="rId4" Type="http://schemas.openxmlformats.org/officeDocument/2006/relationships/image" Target="../media/image34.emf"/><Relationship Id="rId9" Type="http://schemas.openxmlformats.org/officeDocument/2006/relationships/image" Target="../media/image39.wmf"/><Relationship Id="rId14" Type="http://schemas.openxmlformats.org/officeDocument/2006/relationships/image" Target="../media/image44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image" Target="../media/image50.wmf"/><Relationship Id="rId7" Type="http://schemas.openxmlformats.org/officeDocument/2006/relationships/image" Target="../media/image54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Relationship Id="rId9" Type="http://schemas.openxmlformats.org/officeDocument/2006/relationships/image" Target="../media/image5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7" Type="http://schemas.openxmlformats.org/officeDocument/2006/relationships/image" Target="../media/image6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6" Type="http://schemas.openxmlformats.org/officeDocument/2006/relationships/image" Target="../media/image67.e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76.emf"/><Relationship Id="rId3" Type="http://schemas.openxmlformats.org/officeDocument/2006/relationships/image" Target="../media/image71.emf"/><Relationship Id="rId7" Type="http://schemas.openxmlformats.org/officeDocument/2006/relationships/image" Target="../media/image75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6" Type="http://schemas.openxmlformats.org/officeDocument/2006/relationships/image" Target="../media/image74.emf"/><Relationship Id="rId11" Type="http://schemas.openxmlformats.org/officeDocument/2006/relationships/image" Target="../media/image79.emf"/><Relationship Id="rId5" Type="http://schemas.openxmlformats.org/officeDocument/2006/relationships/image" Target="../media/image73.emf"/><Relationship Id="rId10" Type="http://schemas.openxmlformats.org/officeDocument/2006/relationships/image" Target="../media/image78.emf"/><Relationship Id="rId4" Type="http://schemas.openxmlformats.org/officeDocument/2006/relationships/image" Target="../media/image72.emf"/><Relationship Id="rId9" Type="http://schemas.openxmlformats.org/officeDocument/2006/relationships/image" Target="../media/image77.e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image" Target="../media/image82.wmf"/><Relationship Id="rId7" Type="http://schemas.openxmlformats.org/officeDocument/2006/relationships/image" Target="../media/image85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Relationship Id="rId6" Type="http://schemas.openxmlformats.org/officeDocument/2006/relationships/image" Target="../media/image14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3/12/2023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377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8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81000" indent="0" algn="ctr">
              <a:buNone/>
              <a:defRPr/>
            </a:lvl2pPr>
            <a:lvl3pPr marL="762000" indent="0" algn="ctr">
              <a:buNone/>
              <a:defRPr/>
            </a:lvl3pPr>
            <a:lvl4pPr marL="1143000" indent="0" algn="ctr">
              <a:buNone/>
              <a:defRPr/>
            </a:lvl4pPr>
            <a:lvl5pPr marL="1524000" indent="0" algn="ctr">
              <a:buNone/>
              <a:defRPr/>
            </a:lvl5pPr>
            <a:lvl6pPr marL="1905000" indent="0" algn="ctr">
              <a:buNone/>
              <a:defRPr/>
            </a:lvl6pPr>
            <a:lvl7pPr marL="2286000" indent="0" algn="ctr">
              <a:buNone/>
              <a:defRPr/>
            </a:lvl7pPr>
            <a:lvl8pPr marL="2667000" indent="0" algn="ctr">
              <a:buNone/>
              <a:defRPr/>
            </a:lvl8pPr>
            <a:lvl9pPr marL="30480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3335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65"/>
            </a:lvl1pPr>
            <a:lvl2pPr marL="381000" indent="0">
              <a:buNone/>
              <a:defRPr sz="1500"/>
            </a:lvl2pPr>
            <a:lvl3pPr marL="762000" indent="0">
              <a:buNone/>
              <a:defRPr sz="1335"/>
            </a:lvl3pPr>
            <a:lvl4pPr marL="1143000" indent="0">
              <a:buNone/>
              <a:defRPr sz="1165"/>
            </a:lvl4pPr>
            <a:lvl5pPr marL="1524000" indent="0">
              <a:buNone/>
              <a:defRPr sz="1165"/>
            </a:lvl5pPr>
            <a:lvl6pPr marL="1905000" indent="0">
              <a:buNone/>
              <a:defRPr sz="1165"/>
            </a:lvl6pPr>
            <a:lvl7pPr marL="2286000" indent="0">
              <a:buNone/>
              <a:defRPr sz="1165"/>
            </a:lvl7pPr>
            <a:lvl8pPr marL="2667000" indent="0">
              <a:buNone/>
              <a:defRPr sz="1165"/>
            </a:lvl8pPr>
            <a:lvl9pPr marL="3048000" indent="0">
              <a:buNone/>
              <a:defRPr sz="1165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 hasCustomPrompt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335"/>
            </a:lvl1pPr>
            <a:lvl2pPr>
              <a:defRPr sz="2000"/>
            </a:lvl2pPr>
            <a:lvl3pPr>
              <a:defRPr sz="1665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 hasCustomPrompt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 hasCustomPrompt="1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1000" indent="0">
              <a:buNone/>
              <a:defRPr sz="1665" b="1"/>
            </a:lvl2pPr>
            <a:lvl3pPr marL="762000" indent="0">
              <a:buNone/>
              <a:defRPr sz="1500" b="1"/>
            </a:lvl3pPr>
            <a:lvl4pPr marL="1143000" indent="0">
              <a:buNone/>
              <a:defRPr sz="1335" b="1"/>
            </a:lvl4pPr>
            <a:lvl5pPr marL="1524000" indent="0">
              <a:buNone/>
              <a:defRPr sz="1335" b="1"/>
            </a:lvl5pPr>
            <a:lvl6pPr marL="1905000" indent="0">
              <a:buNone/>
              <a:defRPr sz="1335" b="1"/>
            </a:lvl6pPr>
            <a:lvl7pPr marL="2286000" indent="0">
              <a:buNone/>
              <a:defRPr sz="1335" b="1"/>
            </a:lvl7pPr>
            <a:lvl8pPr marL="2667000" indent="0">
              <a:buNone/>
              <a:defRPr sz="1335" b="1"/>
            </a:lvl8pPr>
            <a:lvl9pPr marL="3048000" indent="0">
              <a:buNone/>
              <a:defRPr sz="1335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 hasCustomPrompt="1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000"/>
            </a:lvl1pPr>
            <a:lvl2pPr>
              <a:defRPr sz="1665"/>
            </a:lvl2pPr>
            <a:lvl3pPr>
              <a:defRPr sz="1500"/>
            </a:lvl3pPr>
            <a:lvl4pPr>
              <a:defRPr sz="1335"/>
            </a:lvl4pPr>
            <a:lvl5pPr>
              <a:defRPr sz="1335"/>
            </a:lvl5pPr>
            <a:lvl6pPr>
              <a:defRPr sz="1335"/>
            </a:lvl6pPr>
            <a:lvl7pPr>
              <a:defRPr sz="1335"/>
            </a:lvl7pPr>
            <a:lvl8pPr>
              <a:defRPr sz="1335"/>
            </a:lvl8pPr>
            <a:lvl9pPr>
              <a:defRPr sz="133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2665"/>
            </a:lvl1pPr>
            <a:lvl2pPr>
              <a:defRPr sz="2335"/>
            </a:lvl2pPr>
            <a:lvl3pPr>
              <a:defRPr sz="2000"/>
            </a:lvl3pPr>
            <a:lvl4pPr>
              <a:defRPr sz="1665"/>
            </a:lvl4pPr>
            <a:lvl5pPr>
              <a:defRPr sz="1665"/>
            </a:lvl5pPr>
            <a:lvl6pPr>
              <a:defRPr sz="1665"/>
            </a:lvl6pPr>
            <a:lvl7pPr>
              <a:defRPr sz="1665"/>
            </a:lvl7pPr>
            <a:lvl8pPr>
              <a:defRPr sz="1665"/>
            </a:lvl8pPr>
            <a:lvl9pPr>
              <a:defRPr sz="1665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665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665"/>
            </a:lvl1pPr>
            <a:lvl2pPr marL="381000" indent="0">
              <a:buNone/>
              <a:defRPr sz="2335"/>
            </a:lvl2pPr>
            <a:lvl3pPr marL="762000" indent="0">
              <a:buNone/>
              <a:defRPr sz="2000"/>
            </a:lvl3pPr>
            <a:lvl4pPr marL="1143000" indent="0">
              <a:buNone/>
              <a:defRPr sz="1665"/>
            </a:lvl4pPr>
            <a:lvl5pPr marL="1524000" indent="0">
              <a:buNone/>
              <a:defRPr sz="1665"/>
            </a:lvl5pPr>
            <a:lvl6pPr marL="1905000" indent="0">
              <a:buNone/>
              <a:defRPr sz="1665"/>
            </a:lvl6pPr>
            <a:lvl7pPr marL="2286000" indent="0">
              <a:buNone/>
              <a:defRPr sz="1665"/>
            </a:lvl7pPr>
            <a:lvl8pPr marL="2667000" indent="0">
              <a:buNone/>
              <a:defRPr sz="1665"/>
            </a:lvl8pPr>
            <a:lvl9pPr marL="3048000" indent="0">
              <a:buNone/>
              <a:defRPr sz="1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2665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165"/>
            </a:lvl1pPr>
            <a:lvl2pPr marL="381000" indent="0">
              <a:buNone/>
              <a:defRPr sz="1000"/>
            </a:lvl2pPr>
            <a:lvl3pPr marL="762000" indent="0">
              <a:buNone/>
              <a:defRPr sz="835"/>
            </a:lvl3pPr>
            <a:lvl4pPr marL="1143000" indent="0">
              <a:buNone/>
              <a:defRPr sz="750"/>
            </a:lvl4pPr>
            <a:lvl5pPr marL="1524000" indent="0">
              <a:buNone/>
              <a:defRPr sz="750"/>
            </a:lvl5pPr>
            <a:lvl6pPr marL="1905000" indent="0">
              <a:buNone/>
              <a:defRPr sz="750"/>
            </a:lvl6pPr>
            <a:lvl7pPr marL="2286000" indent="0">
              <a:buNone/>
              <a:defRPr sz="750"/>
            </a:lvl7pPr>
            <a:lvl8pPr marL="2667000" indent="0">
              <a:buNone/>
              <a:defRPr sz="750"/>
            </a:lvl8pPr>
            <a:lvl9pPr marL="3048000" indent="0">
              <a:buNone/>
              <a:defRPr sz="75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 hasCustomPrompt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9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8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vi-VN" altLang="en-US" dirty="0"/>
              <a:t>Bấm &amp; sửa kiểu tiêu đề</a:t>
            </a:r>
            <a:endParaRPr lang="en-US" altLang="en-US" dirty="0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vi-VN" altLang="en-US" dirty="0"/>
              <a:t>Bấm &amp; sửa kiểu tiêu đề</a:t>
            </a:r>
          </a:p>
          <a:p>
            <a:pPr lvl="1"/>
            <a:r>
              <a:rPr lang="vi-VN" altLang="en-US" dirty="0"/>
              <a:t>Mức hai</a:t>
            </a:r>
          </a:p>
          <a:p>
            <a:pPr lvl="2"/>
            <a:r>
              <a:rPr lang="vi-VN" altLang="en-US" dirty="0"/>
              <a:t>Mức ba</a:t>
            </a:r>
          </a:p>
          <a:p>
            <a:pPr lvl="3"/>
            <a:r>
              <a:rPr lang="vi-VN" altLang="en-US" dirty="0"/>
              <a:t>Mức bốn</a:t>
            </a:r>
          </a:p>
          <a:p>
            <a:pPr lvl="4"/>
            <a:r>
              <a:rPr lang="vi-VN" altLang="en-US" dirty="0"/>
              <a:t>Mức năm</a:t>
            </a:r>
            <a:endParaRPr lang="en-US" altLang="en-US" dirty="0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BB347FB-6693-49AB-8835-0E3BCF40F38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149D5C-4763-4D49-9A74-2670E9406586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ED5CD9-2069-4C20-B118-0D1C739724A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E4BCE86-2BD5-40A1-99FD-95FA287C55AA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0D8AC9-2A35-46AF-91B7-F6CDD349BD7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06E769-767E-43BB-A341-8884E445FDB2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CC306D-0AD4-478A-9F3A-10E0774F3E9C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4191FF-FEB9-44CA-A2DA-0A1B70BFAE50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61F2273-CF1E-441B-B813-08641818AAAA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7171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400">
                <a:solidFill>
                  <a:srgbClr val="000000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23D8063-BEA9-4E1A-8EF0-667BA7A5ADA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0378FC9-91B9-478B-AD1D-449283BA6E9C}" type="datetimeFigureOut">
              <a:rPr kumimoji="0" 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3/12/2023</a:t>
            </a:fld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defTabSz="762000" eaLnBrk="1" hangingPunct="1">
              <a:defRPr sz="1165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defTabSz="762000" eaLnBrk="1" hangingPunct="1">
              <a:defRPr sz="1165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7620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B8FA4B-6764-4454-A9C0-5C89CCA74FA0}" type="slidenum">
              <a:rPr kumimoji="0" lang="en-US" altLang="en-US" sz="1165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kumimoji="0" lang="en-US" altLang="en-US" sz="1165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ransition spd="slow">
    <p:wheel spokes="3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1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2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3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4000" algn="ctr" rtl="0" fontAlgn="base">
        <a:spcBef>
          <a:spcPct val="0"/>
        </a:spcBef>
        <a:spcAft>
          <a:spcPct val="0"/>
        </a:spcAft>
        <a:defRPr sz="3665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284480" indent="-28448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617855" indent="-236855" algn="l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  <a:cs typeface="+mn-cs"/>
        </a:defRPr>
      </a:lvl2pPr>
      <a:lvl3pPr marL="951230" indent="-18923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332230" indent="-18923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713230" indent="-18923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095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6pPr>
      <a:lvl7pPr marL="2476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7pPr>
      <a:lvl8pPr marL="2857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8pPr>
      <a:lvl9pPr marL="3238500" indent="-190500" algn="l" rtl="0" fontAlgn="base">
        <a:spcBef>
          <a:spcPct val="20000"/>
        </a:spcBef>
        <a:spcAft>
          <a:spcPct val="0"/>
        </a:spcAft>
        <a:buChar char="»"/>
        <a:defRPr sz="166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1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4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5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6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7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8000" algn="l" defTabSz="76200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6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2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41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image" Target="../media/image52.wmf"/><Relationship Id="rId18" Type="http://schemas.openxmlformats.org/officeDocument/2006/relationships/oleObject" Target="../embeddings/oleObject50.bin"/><Relationship Id="rId3" Type="http://schemas.openxmlformats.org/officeDocument/2006/relationships/image" Target="../media/image11.png"/><Relationship Id="rId21" Type="http://schemas.openxmlformats.org/officeDocument/2006/relationships/image" Target="../media/image56.wmf"/><Relationship Id="rId7" Type="http://schemas.openxmlformats.org/officeDocument/2006/relationships/image" Target="../media/image49.wmf"/><Relationship Id="rId12" Type="http://schemas.openxmlformats.org/officeDocument/2006/relationships/oleObject" Target="../embeddings/oleObject47.bin"/><Relationship Id="rId17" Type="http://schemas.openxmlformats.org/officeDocument/2006/relationships/image" Target="../media/image54.wmf"/><Relationship Id="rId2" Type="http://schemas.openxmlformats.org/officeDocument/2006/relationships/slideLayout" Target="../slideLayouts/slideLayout57.xml"/><Relationship Id="rId16" Type="http://schemas.openxmlformats.org/officeDocument/2006/relationships/oleObject" Target="../embeddings/oleObject49.bin"/><Relationship Id="rId20" Type="http://schemas.openxmlformats.org/officeDocument/2006/relationships/oleObject" Target="../embeddings/oleObject51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4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5" Type="http://schemas.openxmlformats.org/officeDocument/2006/relationships/image" Target="../media/image53.wmf"/><Relationship Id="rId10" Type="http://schemas.openxmlformats.org/officeDocument/2006/relationships/oleObject" Target="../embeddings/oleObject46.bin"/><Relationship Id="rId19" Type="http://schemas.openxmlformats.org/officeDocument/2006/relationships/image" Target="../media/image55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50.wmf"/><Relationship Id="rId14" Type="http://schemas.openxmlformats.org/officeDocument/2006/relationships/oleObject" Target="../embeddings/oleObject4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6.bin"/><Relationship Id="rId3" Type="http://schemas.openxmlformats.org/officeDocument/2006/relationships/image" Target="../media/image11.png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60.wmf"/><Relationship Id="rId2" Type="http://schemas.openxmlformats.org/officeDocument/2006/relationships/slideLayout" Target="../slideLayouts/slideLayout69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57.wmf"/><Relationship Id="rId10" Type="http://schemas.openxmlformats.org/officeDocument/2006/relationships/image" Target="../media/image59.wmf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61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66.wmf"/><Relationship Id="rId3" Type="http://schemas.openxmlformats.org/officeDocument/2006/relationships/image" Target="../media/image11.png"/><Relationship Id="rId7" Type="http://schemas.openxmlformats.org/officeDocument/2006/relationships/image" Target="../media/image63.wmf"/><Relationship Id="rId12" Type="http://schemas.openxmlformats.org/officeDocument/2006/relationships/oleObject" Target="../embeddings/oleObject61.bin"/><Relationship Id="rId17" Type="http://schemas.openxmlformats.org/officeDocument/2006/relationships/image" Target="../media/image6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3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65.wmf"/><Relationship Id="rId5" Type="http://schemas.openxmlformats.org/officeDocument/2006/relationships/image" Target="../media/image62.w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60.bin"/><Relationship Id="rId4" Type="http://schemas.openxmlformats.org/officeDocument/2006/relationships/oleObject" Target="../embeddings/oleObject57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6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6.bin"/><Relationship Id="rId13" Type="http://schemas.openxmlformats.org/officeDocument/2006/relationships/image" Target="../media/image73.emf"/><Relationship Id="rId18" Type="http://schemas.openxmlformats.org/officeDocument/2006/relationships/oleObject" Target="../embeddings/oleObject71.bin"/><Relationship Id="rId26" Type="http://schemas.openxmlformats.org/officeDocument/2006/relationships/image" Target="../media/image79.emf"/><Relationship Id="rId3" Type="http://schemas.openxmlformats.org/officeDocument/2006/relationships/image" Target="../media/image11.png"/><Relationship Id="rId21" Type="http://schemas.openxmlformats.org/officeDocument/2006/relationships/oleObject" Target="../embeddings/oleObject72.bin"/><Relationship Id="rId7" Type="http://schemas.openxmlformats.org/officeDocument/2006/relationships/image" Target="../media/image70.emf"/><Relationship Id="rId12" Type="http://schemas.openxmlformats.org/officeDocument/2006/relationships/oleObject" Target="../embeddings/oleObject68.bin"/><Relationship Id="rId17" Type="http://schemas.openxmlformats.org/officeDocument/2006/relationships/image" Target="../media/image75.emf"/><Relationship Id="rId25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0.bin"/><Relationship Id="rId20" Type="http://schemas.openxmlformats.org/officeDocument/2006/relationships/image" Target="../media/image81.png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5.bin"/><Relationship Id="rId11" Type="http://schemas.openxmlformats.org/officeDocument/2006/relationships/image" Target="../media/image72.emf"/><Relationship Id="rId24" Type="http://schemas.openxmlformats.org/officeDocument/2006/relationships/image" Target="../media/image78.emf"/><Relationship Id="rId5" Type="http://schemas.openxmlformats.org/officeDocument/2006/relationships/image" Target="../media/image69.emf"/><Relationship Id="rId15" Type="http://schemas.openxmlformats.org/officeDocument/2006/relationships/image" Target="../media/image74.emf"/><Relationship Id="rId23" Type="http://schemas.openxmlformats.org/officeDocument/2006/relationships/oleObject" Target="../embeddings/oleObject73.bin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76.emf"/><Relationship Id="rId4" Type="http://schemas.openxmlformats.org/officeDocument/2006/relationships/oleObject" Target="../embeddings/oleObject64.bin"/><Relationship Id="rId9" Type="http://schemas.openxmlformats.org/officeDocument/2006/relationships/image" Target="../media/image71.emf"/><Relationship Id="rId14" Type="http://schemas.openxmlformats.org/officeDocument/2006/relationships/oleObject" Target="../embeddings/oleObject69.bin"/><Relationship Id="rId22" Type="http://schemas.openxmlformats.org/officeDocument/2006/relationships/image" Target="../media/image77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79.bin"/><Relationship Id="rId18" Type="http://schemas.openxmlformats.org/officeDocument/2006/relationships/oleObject" Target="../embeddings/oleObject82.bin"/><Relationship Id="rId26" Type="http://schemas.openxmlformats.org/officeDocument/2006/relationships/oleObject" Target="../embeddings/oleObject90.bin"/><Relationship Id="rId39" Type="http://schemas.openxmlformats.org/officeDocument/2006/relationships/oleObject" Target="../embeddings/oleObject103.bin"/><Relationship Id="rId21" Type="http://schemas.openxmlformats.org/officeDocument/2006/relationships/oleObject" Target="../embeddings/oleObject85.bin"/><Relationship Id="rId34" Type="http://schemas.openxmlformats.org/officeDocument/2006/relationships/oleObject" Target="../embeddings/oleObject98.bin"/><Relationship Id="rId42" Type="http://schemas.openxmlformats.org/officeDocument/2006/relationships/oleObject" Target="../embeddings/oleObject106.bin"/><Relationship Id="rId7" Type="http://schemas.openxmlformats.org/officeDocument/2006/relationships/oleObject" Target="../embeddings/oleObject76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4.wmf"/><Relationship Id="rId29" Type="http://schemas.openxmlformats.org/officeDocument/2006/relationships/oleObject" Target="../embeddings/oleObject93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8.bin"/><Relationship Id="rId24" Type="http://schemas.openxmlformats.org/officeDocument/2006/relationships/oleObject" Target="../embeddings/oleObject88.bin"/><Relationship Id="rId32" Type="http://schemas.openxmlformats.org/officeDocument/2006/relationships/oleObject" Target="../embeddings/oleObject96.bin"/><Relationship Id="rId37" Type="http://schemas.openxmlformats.org/officeDocument/2006/relationships/oleObject" Target="../embeddings/oleObject101.bin"/><Relationship Id="rId40" Type="http://schemas.openxmlformats.org/officeDocument/2006/relationships/oleObject" Target="../embeddings/oleObject104.bin"/><Relationship Id="rId45" Type="http://schemas.openxmlformats.org/officeDocument/2006/relationships/image" Target="../media/image86.wmf"/><Relationship Id="rId5" Type="http://schemas.openxmlformats.org/officeDocument/2006/relationships/oleObject" Target="../embeddings/oleObject75.bin"/><Relationship Id="rId15" Type="http://schemas.openxmlformats.org/officeDocument/2006/relationships/oleObject" Target="../embeddings/oleObject80.bin"/><Relationship Id="rId23" Type="http://schemas.openxmlformats.org/officeDocument/2006/relationships/oleObject" Target="../embeddings/oleObject87.bin"/><Relationship Id="rId28" Type="http://schemas.openxmlformats.org/officeDocument/2006/relationships/oleObject" Target="../embeddings/oleObject92.bin"/><Relationship Id="rId36" Type="http://schemas.openxmlformats.org/officeDocument/2006/relationships/oleObject" Target="../embeddings/oleObject100.bin"/><Relationship Id="rId10" Type="http://schemas.openxmlformats.org/officeDocument/2006/relationships/image" Target="../media/image82.wmf"/><Relationship Id="rId19" Type="http://schemas.openxmlformats.org/officeDocument/2006/relationships/oleObject" Target="../embeddings/oleObject83.bin"/><Relationship Id="rId31" Type="http://schemas.openxmlformats.org/officeDocument/2006/relationships/oleObject" Target="../embeddings/oleObject95.bin"/><Relationship Id="rId44" Type="http://schemas.openxmlformats.org/officeDocument/2006/relationships/oleObject" Target="../embeddings/oleObject107.bin"/><Relationship Id="rId4" Type="http://schemas.openxmlformats.org/officeDocument/2006/relationships/image" Target="../media/image87.png"/><Relationship Id="rId9" Type="http://schemas.openxmlformats.org/officeDocument/2006/relationships/oleObject" Target="../embeddings/oleObject77.bin"/><Relationship Id="rId14" Type="http://schemas.openxmlformats.org/officeDocument/2006/relationships/image" Target="../media/image84.wmf"/><Relationship Id="rId22" Type="http://schemas.openxmlformats.org/officeDocument/2006/relationships/oleObject" Target="../embeddings/oleObject86.bin"/><Relationship Id="rId27" Type="http://schemas.openxmlformats.org/officeDocument/2006/relationships/oleObject" Target="../embeddings/oleObject91.bin"/><Relationship Id="rId30" Type="http://schemas.openxmlformats.org/officeDocument/2006/relationships/oleObject" Target="../embeddings/oleObject94.bin"/><Relationship Id="rId35" Type="http://schemas.openxmlformats.org/officeDocument/2006/relationships/oleObject" Target="../embeddings/oleObject99.bin"/><Relationship Id="rId43" Type="http://schemas.openxmlformats.org/officeDocument/2006/relationships/image" Target="../media/image85.wmf"/><Relationship Id="rId8" Type="http://schemas.openxmlformats.org/officeDocument/2006/relationships/image" Target="../media/image81.wmf"/><Relationship Id="rId3" Type="http://schemas.openxmlformats.org/officeDocument/2006/relationships/image" Target="../media/image11.png"/><Relationship Id="rId12" Type="http://schemas.openxmlformats.org/officeDocument/2006/relationships/image" Target="../media/image83.wmf"/><Relationship Id="rId17" Type="http://schemas.openxmlformats.org/officeDocument/2006/relationships/oleObject" Target="../embeddings/oleObject81.bin"/><Relationship Id="rId25" Type="http://schemas.openxmlformats.org/officeDocument/2006/relationships/oleObject" Target="../embeddings/oleObject89.bin"/><Relationship Id="rId33" Type="http://schemas.openxmlformats.org/officeDocument/2006/relationships/oleObject" Target="../embeddings/oleObject97.bin"/><Relationship Id="rId38" Type="http://schemas.openxmlformats.org/officeDocument/2006/relationships/oleObject" Target="../embeddings/oleObject102.bin"/><Relationship Id="rId20" Type="http://schemas.openxmlformats.org/officeDocument/2006/relationships/oleObject" Target="../embeddings/oleObject84.bin"/><Relationship Id="rId41" Type="http://schemas.openxmlformats.org/officeDocument/2006/relationships/oleObject" Target="../embeddings/oleObject105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7.wmf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9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6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wmf"/><Relationship Id="rId18" Type="http://schemas.openxmlformats.org/officeDocument/2006/relationships/oleObject" Target="../embeddings/oleObject16.bin"/><Relationship Id="rId26" Type="http://schemas.openxmlformats.org/officeDocument/2006/relationships/oleObject" Target="../embeddings/oleObject20.bin"/><Relationship Id="rId39" Type="http://schemas.openxmlformats.org/officeDocument/2006/relationships/image" Target="../media/image30.wmf"/><Relationship Id="rId21" Type="http://schemas.openxmlformats.org/officeDocument/2006/relationships/image" Target="../media/image21.wmf"/><Relationship Id="rId34" Type="http://schemas.openxmlformats.org/officeDocument/2006/relationships/oleObject" Target="../embeddings/oleObject24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9.wmf"/><Relationship Id="rId25" Type="http://schemas.openxmlformats.org/officeDocument/2006/relationships/image" Target="../media/image23.wmf"/><Relationship Id="rId33" Type="http://schemas.openxmlformats.org/officeDocument/2006/relationships/image" Target="../media/image27.wmf"/><Relationship Id="rId38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25.w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16.wmf"/><Relationship Id="rId24" Type="http://schemas.openxmlformats.org/officeDocument/2006/relationships/oleObject" Target="../embeddings/oleObject19.bin"/><Relationship Id="rId32" Type="http://schemas.openxmlformats.org/officeDocument/2006/relationships/oleObject" Target="../embeddings/oleObject23.bin"/><Relationship Id="rId37" Type="http://schemas.openxmlformats.org/officeDocument/2006/relationships/image" Target="../media/image29.wmf"/><Relationship Id="rId5" Type="http://schemas.openxmlformats.org/officeDocument/2006/relationships/image" Target="../media/image14.wmf"/><Relationship Id="rId15" Type="http://schemas.openxmlformats.org/officeDocument/2006/relationships/image" Target="../media/image18.wmf"/><Relationship Id="rId23" Type="http://schemas.openxmlformats.org/officeDocument/2006/relationships/image" Target="../media/image22.wmf"/><Relationship Id="rId28" Type="http://schemas.openxmlformats.org/officeDocument/2006/relationships/oleObject" Target="../embeddings/oleObject21.bin"/><Relationship Id="rId36" Type="http://schemas.openxmlformats.org/officeDocument/2006/relationships/oleObject" Target="../embeddings/oleObject25.bin"/><Relationship Id="rId10" Type="http://schemas.openxmlformats.org/officeDocument/2006/relationships/oleObject" Target="../embeddings/oleObject12.bin"/><Relationship Id="rId19" Type="http://schemas.openxmlformats.org/officeDocument/2006/relationships/image" Target="../media/image20.wmf"/><Relationship Id="rId31" Type="http://schemas.openxmlformats.org/officeDocument/2006/relationships/image" Target="../media/image26.wmf"/><Relationship Id="rId4" Type="http://schemas.openxmlformats.org/officeDocument/2006/relationships/oleObject" Target="../embeddings/oleObject8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4.bin"/><Relationship Id="rId22" Type="http://schemas.openxmlformats.org/officeDocument/2006/relationships/oleObject" Target="../embeddings/oleObject18.bin"/><Relationship Id="rId27" Type="http://schemas.openxmlformats.org/officeDocument/2006/relationships/image" Target="../media/image24.wmf"/><Relationship Id="rId30" Type="http://schemas.openxmlformats.org/officeDocument/2006/relationships/oleObject" Target="../embeddings/oleObject22.bin"/><Relationship Id="rId35" Type="http://schemas.openxmlformats.org/officeDocument/2006/relationships/image" Target="../media/image28.wmf"/><Relationship Id="rId8" Type="http://schemas.openxmlformats.org/officeDocument/2006/relationships/oleObject" Target="../embeddings/oleObject11.bin"/><Relationship Id="rId3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13" Type="http://schemas.openxmlformats.org/officeDocument/2006/relationships/image" Target="../media/image35.wmf"/><Relationship Id="rId18" Type="http://schemas.openxmlformats.org/officeDocument/2006/relationships/oleObject" Target="../embeddings/oleObject34.bin"/><Relationship Id="rId26" Type="http://schemas.openxmlformats.org/officeDocument/2006/relationships/oleObject" Target="../embeddings/oleObject38.bin"/><Relationship Id="rId3" Type="http://schemas.openxmlformats.org/officeDocument/2006/relationships/image" Target="../media/image11.png"/><Relationship Id="rId21" Type="http://schemas.openxmlformats.org/officeDocument/2006/relationships/image" Target="../media/image39.wmf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31.bin"/><Relationship Id="rId17" Type="http://schemas.openxmlformats.org/officeDocument/2006/relationships/image" Target="../media/image37.wmf"/><Relationship Id="rId25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3.bin"/><Relationship Id="rId20" Type="http://schemas.openxmlformats.org/officeDocument/2006/relationships/oleObject" Target="../embeddings/oleObject35.bin"/><Relationship Id="rId29" Type="http://schemas.openxmlformats.org/officeDocument/2006/relationships/image" Target="../media/image43.w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4.emf"/><Relationship Id="rId24" Type="http://schemas.openxmlformats.org/officeDocument/2006/relationships/oleObject" Target="../embeddings/oleObject37.bin"/><Relationship Id="rId5" Type="http://schemas.openxmlformats.org/officeDocument/2006/relationships/image" Target="../media/image31.wmf"/><Relationship Id="rId15" Type="http://schemas.openxmlformats.org/officeDocument/2006/relationships/image" Target="../media/image36.wmf"/><Relationship Id="rId23" Type="http://schemas.openxmlformats.org/officeDocument/2006/relationships/image" Target="../media/image40.wmf"/><Relationship Id="rId28" Type="http://schemas.openxmlformats.org/officeDocument/2006/relationships/oleObject" Target="../embeddings/oleObject39.bin"/><Relationship Id="rId10" Type="http://schemas.openxmlformats.org/officeDocument/2006/relationships/oleObject" Target="../embeddings/oleObject30.bin"/><Relationship Id="rId19" Type="http://schemas.openxmlformats.org/officeDocument/2006/relationships/image" Target="../media/image38.wmf"/><Relationship Id="rId31" Type="http://schemas.openxmlformats.org/officeDocument/2006/relationships/image" Target="../media/image44.emf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3.emf"/><Relationship Id="rId14" Type="http://schemas.openxmlformats.org/officeDocument/2006/relationships/oleObject" Target="../embeddings/oleObject32.bin"/><Relationship Id="rId22" Type="http://schemas.openxmlformats.org/officeDocument/2006/relationships/oleObject" Target="../embeddings/oleObject36.bin"/><Relationship Id="rId27" Type="http://schemas.openxmlformats.org/officeDocument/2006/relationships/image" Target="../media/image42.wmf"/><Relationship Id="rId30" Type="http://schemas.openxmlformats.org/officeDocument/2006/relationships/oleObject" Target="../embeddings/oleObject40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3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/>
          <p:nvPr/>
        </p:nvSpPr>
        <p:spPr>
          <a:xfrm>
            <a:off x="609600" y="609600"/>
            <a:ext cx="4419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3: Tính bằng 2 cách.</a:t>
            </a:r>
          </a:p>
        </p:txBody>
      </p:sp>
      <p:graphicFrame>
        <p:nvGraphicFramePr>
          <p:cNvPr id="20483" name="Object 5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1447800"/>
          <a:ext cx="2404745" cy="1207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r:id="rId4" imgW="862965" imgH="431800" progId="Equation.3">
                  <p:embed/>
                </p:oleObj>
              </mc:Choice>
              <mc:Fallback>
                <p:oleObj r:id="rId4" imgW="862965" imgH="431800" progId="Equation.3">
                  <p:embed/>
                  <p:pic>
                    <p:nvPicPr>
                      <p:cNvPr id="0" name="Picture 3129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524000" y="1447800"/>
                        <a:ext cx="2404745" cy="120713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7"/>
          <p:cNvGraphicFramePr>
            <a:graphicFrameLocks noGrp="1" noChangeAspect="1"/>
          </p:cNvGraphicFramePr>
          <p:nvPr>
            <p:ph sz="half" idx="2"/>
          </p:nvPr>
        </p:nvGraphicFramePr>
        <p:xfrm>
          <a:off x="8229600" y="1524000"/>
          <a:ext cx="2427605" cy="122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0" r:id="rId6" imgW="862965" imgH="431800" progId="Equation.3">
                  <p:embed/>
                </p:oleObj>
              </mc:Choice>
              <mc:Fallback>
                <p:oleObj r:id="rId6" imgW="862965" imgH="431800" progId="Equation.3">
                  <p:embed/>
                  <p:pic>
                    <p:nvPicPr>
                      <p:cNvPr id="0" name="Picture 3128"/>
                      <p:cNvPicPr/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>
                      <a:xfrm>
                        <a:off x="8229600" y="1524000"/>
                        <a:ext cx="2427605" cy="12223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8077200" y="0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4449763" y="444183"/>
          <a:ext cx="2412365" cy="1212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r:id="rId4" imgW="862965" imgH="431800" progId="Equation.3">
                  <p:embed/>
                </p:oleObj>
              </mc:Choice>
              <mc:Fallback>
                <p:oleObj r:id="rId4" imgW="862965" imgH="43180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49763" y="444183"/>
                        <a:ext cx="2412365" cy="121221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6" name="Text Box 16"/>
          <p:cNvSpPr txBox="1"/>
          <p:nvPr/>
        </p:nvSpPr>
        <p:spPr>
          <a:xfrm>
            <a:off x="7239000" y="1274763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p:graphicFrame>
        <p:nvGraphicFramePr>
          <p:cNvPr id="5137" name="Object 17"/>
          <p:cNvGraphicFramePr>
            <a:graphicFrameLocks noChangeAspect="1"/>
          </p:cNvGraphicFramePr>
          <p:nvPr/>
        </p:nvGraphicFramePr>
        <p:xfrm>
          <a:off x="6934200" y="2780030"/>
          <a:ext cx="2567305" cy="210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6" r:id="rId6" imgW="927100" imgH="812800" progId="Equation.3">
                  <p:embed/>
                </p:oleObj>
              </mc:Choice>
              <mc:Fallback>
                <p:oleObj r:id="rId6" imgW="927100" imgH="8128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4200" y="2780030"/>
                        <a:ext cx="2567305" cy="21018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42" name="Text Box 22"/>
          <p:cNvSpPr txBox="1">
            <a:spLocks noChangeArrowheads="1"/>
          </p:cNvSpPr>
          <p:nvPr/>
        </p:nvSpPr>
        <p:spPr bwMode="auto">
          <a:xfrm>
            <a:off x="609600" y="154305"/>
            <a:ext cx="3877945" cy="52197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3: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bằng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.</a:t>
            </a:r>
          </a:p>
        </p:txBody>
      </p:sp>
      <p:graphicFrame>
        <p:nvGraphicFramePr>
          <p:cNvPr id="5144" name="Object 24"/>
          <p:cNvGraphicFramePr>
            <a:graphicFrameLocks noChangeAspect="1"/>
          </p:cNvGraphicFramePr>
          <p:nvPr/>
        </p:nvGraphicFramePr>
        <p:xfrm>
          <a:off x="7102793" y="1691005"/>
          <a:ext cx="18573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7" r:id="rId8" imgW="736600" imgH="431800" progId="Equation.3">
                  <p:embed/>
                </p:oleObj>
              </mc:Choice>
              <mc:Fallback>
                <p:oleObj r:id="rId8" imgW="736600" imgH="431800" progId="Equation.3">
                  <p:embed/>
                  <p:pic>
                    <p:nvPicPr>
                      <p:cNvPr id="0" name="Picture 3127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102793" y="1691005"/>
                        <a:ext cx="1857375" cy="108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8001000" y="76200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15"/>
          <p:cNvGraphicFramePr>
            <a:graphicFrameLocks noChangeAspect="1"/>
          </p:cNvGraphicFramePr>
          <p:nvPr/>
        </p:nvGraphicFramePr>
        <p:xfrm>
          <a:off x="6934200" y="4881880"/>
          <a:ext cx="1561465" cy="1038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r:id="rId10" imgW="647700" imgH="393700" progId="Equation.3">
                  <p:embed/>
                </p:oleObj>
              </mc:Choice>
              <mc:Fallback>
                <p:oleObj r:id="rId10" imgW="647700" imgH="393700" progId="Equation.3">
                  <p:embed/>
                  <p:pic>
                    <p:nvPicPr>
                      <p:cNvPr id="0" name="Picture 312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934200" y="4881880"/>
                        <a:ext cx="1561465" cy="103886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62000" y="1214120"/>
            <a:ext cx="2783205" cy="5341620"/>
            <a:chOff x="1200" y="1920"/>
            <a:chExt cx="4383" cy="8412"/>
          </a:xfrm>
        </p:grpSpPr>
        <p:sp>
          <p:nvSpPr>
            <p:cNvPr id="5134" name="Text Box 14"/>
            <p:cNvSpPr txBox="1"/>
            <p:nvPr/>
          </p:nvSpPr>
          <p:spPr>
            <a:xfrm>
              <a:off x="1200" y="1920"/>
              <a:ext cx="2160" cy="82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1</a:t>
              </a:r>
              <a:r>
                <a:rPr lang="en-US" altLang="en-US" sz="2800" b="1" dirty="0">
                  <a:solidFill>
                    <a:srgbClr val="000000"/>
                  </a:solidFill>
                  <a:latin typeface=".VnTime" panose="020B7200000000000000" pitchFamily="34" charset="0"/>
                </a:rPr>
                <a:t>:</a:t>
              </a:r>
            </a:p>
          </p:txBody>
        </p:sp>
        <p:graphicFrame>
          <p:nvGraphicFramePr>
            <p:cNvPr id="5135" name="Object 15"/>
            <p:cNvGraphicFramePr>
              <a:graphicFrameLocks noChangeAspect="1"/>
            </p:cNvGraphicFramePr>
            <p:nvPr/>
          </p:nvGraphicFramePr>
          <p:xfrm>
            <a:off x="2280" y="4323"/>
            <a:ext cx="2225" cy="46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29" r:id="rId12" imgW="545465" imgH="1219200" progId="Equation.3">
                    <p:embed/>
                  </p:oleObj>
                </mc:Choice>
                <mc:Fallback>
                  <p:oleObj r:id="rId12" imgW="545465" imgH="1219200" progId="Equation.3">
                    <p:embed/>
                    <p:pic>
                      <p:nvPicPr>
                        <p:cNvPr id="0" name="Picture 3126"/>
                        <p:cNvPicPr/>
                        <p:nvPr/>
                      </p:nvPicPr>
                      <p:blipFill>
                        <a:blip r:embed="rId13"/>
                        <a:stretch>
                          <a:fillRect/>
                        </a:stretch>
                      </p:blipFill>
                      <p:spPr>
                        <a:xfrm>
                          <a:off x="2280" y="4323"/>
                          <a:ext cx="2225" cy="4643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43" name="Object 23"/>
            <p:cNvGraphicFramePr>
              <a:graphicFrameLocks noChangeAspect="1"/>
            </p:cNvGraphicFramePr>
            <p:nvPr/>
          </p:nvGraphicFramePr>
          <p:xfrm>
            <a:off x="2640" y="2765"/>
            <a:ext cx="2943" cy="17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0" r:id="rId14" imgW="736600" imgH="431800" progId="Equation.3">
                    <p:embed/>
                  </p:oleObj>
                </mc:Choice>
                <mc:Fallback>
                  <p:oleObj r:id="rId14" imgW="736600" imgH="431800" progId="Equation.3">
                    <p:embed/>
                    <p:pic>
                      <p:nvPicPr>
                        <p:cNvPr id="0" name="Picture 3125"/>
                        <p:cNvPicPr/>
                        <p:nvPr/>
                      </p:nvPicPr>
                      <p:blipFill>
                        <a:blip r:embed="rId15"/>
                        <a:stretch>
                          <a:fillRect/>
                        </a:stretch>
                      </p:blipFill>
                      <p:spPr>
                        <a:xfrm>
                          <a:off x="2640" y="2765"/>
                          <a:ext cx="2943" cy="1726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15"/>
            <p:cNvGraphicFramePr>
              <a:graphicFrameLocks noChangeAspect="1"/>
            </p:cNvGraphicFramePr>
            <p:nvPr/>
          </p:nvGraphicFramePr>
          <p:xfrm>
            <a:off x="2280" y="8768"/>
            <a:ext cx="1296" cy="15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31" r:id="rId16" imgW="330200" imgH="393700" progId="Equation.3">
                    <p:embed/>
                  </p:oleObj>
                </mc:Choice>
                <mc:Fallback>
                  <p:oleObj r:id="rId16" imgW="330200" imgH="393700" progId="Equation.3">
                    <p:embed/>
                    <p:pic>
                      <p:nvPicPr>
                        <p:cNvPr id="0" name="Picture 3126"/>
                        <p:cNvPicPr/>
                        <p:nvPr/>
                      </p:nvPicPr>
                      <p:blipFill>
                        <a:blip r:embed="rId17"/>
                        <a:stretch>
                          <a:fillRect/>
                        </a:stretch>
                      </p:blipFill>
                      <p:spPr>
                        <a:xfrm>
                          <a:off x="2280" y="8768"/>
                          <a:ext cx="1296" cy="1564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  <a:miter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9" name="Object 17"/>
          <p:cNvGraphicFramePr>
            <a:graphicFrameLocks noChangeAspect="1"/>
          </p:cNvGraphicFramePr>
          <p:nvPr/>
        </p:nvGraphicFramePr>
        <p:xfrm>
          <a:off x="9495473" y="4915853"/>
          <a:ext cx="914400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2" r:id="rId18" imgW="330200" imgH="393700" progId="Equation.3">
                  <p:embed/>
                </p:oleObj>
              </mc:Choice>
              <mc:Fallback>
                <p:oleObj r:id="rId18" imgW="330200" imgH="3937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9495473" y="4915853"/>
                        <a:ext cx="914400" cy="10179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8534083" y="4915853"/>
          <a:ext cx="949960" cy="10179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3" r:id="rId20" imgW="342900" imgH="393700" progId="Equation.3">
                  <p:embed/>
                </p:oleObj>
              </mc:Choice>
              <mc:Fallback>
                <p:oleObj r:id="rId20" imgW="342900" imgH="3937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8534083" y="4915853"/>
                        <a:ext cx="949960" cy="101790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 Box 5"/>
          <p:cNvSpPr txBox="1"/>
          <p:nvPr/>
        </p:nvSpPr>
        <p:spPr>
          <a:xfrm>
            <a:off x="533400" y="1599883"/>
            <a:ext cx="137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solidFill>
                  <a:srgbClr val="000000"/>
                </a:solidFill>
                <a:latin typeface=".VnTime" panose="020B7200000000000000" pitchFamily="34" charset="0"/>
              </a:rPr>
              <a:t> 1:</a:t>
            </a:r>
          </a:p>
        </p:txBody>
      </p:sp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1295083" y="3125470"/>
          <a:ext cx="1230630" cy="3192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8" r:id="rId4" imgW="545465" imgH="1219200" progId="Equation.3">
                  <p:embed/>
                </p:oleObj>
              </mc:Choice>
              <mc:Fallback>
                <p:oleObj r:id="rId4" imgW="545465" imgH="1219200" progId="Equation.3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083" y="3125470"/>
                        <a:ext cx="1230630" cy="319278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/>
          <p:nvPr/>
        </p:nvSpPr>
        <p:spPr>
          <a:xfrm>
            <a:off x="7762875" y="1295400"/>
            <a:ext cx="194151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buNone/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92" name="Object 8"/>
              <p:cNvSpPr txBox="1"/>
              <p:nvPr/>
            </p:nvSpPr>
            <p:spPr>
              <a:xfrm>
                <a:off x="7315200" y="2909888"/>
                <a:ext cx="2430463" cy="4024312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10−6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  <m:r>
                        <a:rPr lang="vi-VN" sz="2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vi-VN" sz="2600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2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vi-VN" sz="2600" dirty="0"/>
              </a:p>
            </p:txBody>
          </p:sp>
        </mc:Choice>
        <mc:Fallback xmlns="">
          <p:sp>
            <p:nvSpPr>
              <p:cNvPr id="16392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00" y="2909888"/>
                <a:ext cx="2430463" cy="40243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393" name="Object 9"/>
          <p:cNvGraphicFramePr>
            <a:graphicFrameLocks noGrp="1" noChangeAspect="1"/>
          </p:cNvGraphicFramePr>
          <p:nvPr>
            <p:ph sz="half" idx="1"/>
          </p:nvPr>
        </p:nvGraphicFramePr>
        <p:xfrm>
          <a:off x="4648200" y="609600"/>
          <a:ext cx="2252980" cy="1135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9" r:id="rId7" imgW="862965" imgH="431800" progId="Equation.3">
                  <p:embed/>
                </p:oleObj>
              </mc:Choice>
              <mc:Fallback>
                <p:oleObj r:id="rId7" imgW="862965" imgH="431800" progId="Equation.3">
                  <p:embed/>
                  <p:pic>
                    <p:nvPicPr>
                      <p:cNvPr id="0" name="Picture 3135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4648200" y="609600"/>
                        <a:ext cx="2252980" cy="113538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427798" y="2101533"/>
          <a:ext cx="1929765" cy="1144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0" r:id="rId9" imgW="736600" imgH="431800" progId="Equation.3">
                  <p:embed/>
                </p:oleObj>
              </mc:Choice>
              <mc:Fallback>
                <p:oleObj r:id="rId9" imgW="736600" imgH="431800" progId="Equation.3">
                  <p:embed/>
                  <p:pic>
                    <p:nvPicPr>
                      <p:cNvPr id="0" name="Picture 3132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1427798" y="2101533"/>
                        <a:ext cx="1929765" cy="114427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8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7543800" y="1828800"/>
          <a:ext cx="1692275" cy="10452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1" r:id="rId11" imgW="736600" imgH="431800" progId="Equation.3">
                  <p:embed/>
                </p:oleObj>
              </mc:Choice>
              <mc:Fallback>
                <p:oleObj r:id="rId11" imgW="736600" imgH="431800" progId="Equation.3">
                  <p:embed/>
                  <p:pic>
                    <p:nvPicPr>
                      <p:cNvPr id="0" name="Picture 3133"/>
                      <p:cNvPicPr/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>
                      <a:xfrm>
                        <a:off x="7543800" y="1828800"/>
                        <a:ext cx="1692275" cy="104521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401" name="Text Box 17"/>
          <p:cNvSpPr txBox="1"/>
          <p:nvPr/>
        </p:nvSpPr>
        <p:spPr>
          <a:xfrm>
            <a:off x="457200" y="230188"/>
            <a:ext cx="387096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Bài 3: Tính bằng 2 cách.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39200" y="-317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2132965" y="5300345"/>
          <a:ext cx="744855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2" r:id="rId13" imgW="330200" imgH="393700" progId="Equation.3">
                  <p:embed/>
                </p:oleObj>
              </mc:Choice>
              <mc:Fallback>
                <p:oleObj r:id="rId13" imgW="330200" imgH="393700" progId="Equation.3">
                  <p:embed/>
                  <p:pic>
                    <p:nvPicPr>
                      <p:cNvPr id="0" name="Picture 313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132965" y="5300345"/>
                        <a:ext cx="744855" cy="1031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1" grpId="0"/>
      <p:bldP spid="16401" grpId="0"/>
      <p:bldP spid="1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1828800"/>
            <a:ext cx="8686800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r>
              <a:rPr lang="vi-VN" sz="2400" dirty="0"/>
              <a:t>Khi </a:t>
            </a:r>
            <a:r>
              <a:rPr lang="vi-VN" sz="2400" dirty="0">
                <a:solidFill>
                  <a:srgbClr val="FF0000"/>
                </a:solidFill>
              </a:rPr>
              <a:t>nhân một tổng </a:t>
            </a:r>
            <a:r>
              <a:rPr lang="vi-VN" sz="2400" dirty="0"/>
              <a:t>hoặc </a:t>
            </a:r>
            <a:r>
              <a:rPr lang="vi-VN" sz="2400" dirty="0">
                <a:solidFill>
                  <a:srgbClr val="FF0000"/>
                </a:solidFill>
              </a:rPr>
              <a:t>1 hiệu hai phân số</a:t>
            </a:r>
            <a:r>
              <a:rPr lang="vi-VN" sz="2400" dirty="0"/>
              <a:t> với </a:t>
            </a:r>
            <a:r>
              <a:rPr lang="vi-VN" sz="2400" dirty="0">
                <a:solidFill>
                  <a:srgbClr val="FF0000"/>
                </a:solidFill>
              </a:rPr>
              <a:t>phân số thứ ba</a:t>
            </a:r>
            <a:r>
              <a:rPr lang="vi-VN" sz="2400" dirty="0"/>
              <a:t>, ta làm thế nào?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52600" y="3200400"/>
            <a:ext cx="8686800" cy="181588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nhân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hoặc một hiệu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 phân số với phân số thứ ba, ta có thể nhân từng phân số của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hiệu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phân số thứ ba rồi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 trừ </a:t>
            </a:r>
            <a:r>
              <a:rPr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kết quả lại.</a:t>
            </a:r>
            <a:endParaRPr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/>
          <p:nvPr/>
        </p:nvSpPr>
        <p:spPr>
          <a:xfrm>
            <a:off x="1058545" y="638175"/>
            <a:ext cx="1095502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4: Cho các phân số                           . Hỏi mỗi phân số </a:t>
            </a: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đó gấp mấy lần           ?  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49" name="Object 5"/>
          <p:cNvGraphicFramePr>
            <a:graphicFrameLocks noChangeAspect="1"/>
          </p:cNvGraphicFramePr>
          <p:nvPr/>
        </p:nvGraphicFramePr>
        <p:xfrm>
          <a:off x="4679950" y="439738"/>
          <a:ext cx="23447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1" r:id="rId4" imgW="660400" imgH="393700" progId="Equation.3">
                  <p:embed/>
                </p:oleObj>
              </mc:Choice>
              <mc:Fallback>
                <p:oleObj r:id="rId4" imgW="660400" imgH="393700" progId="Equation.3">
                  <p:embed/>
                  <p:pic>
                    <p:nvPicPr>
                      <p:cNvPr id="0" name="Picture 313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79950" y="439738"/>
                        <a:ext cx="2344738" cy="990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6"/>
          <p:cNvGraphicFramePr>
            <a:graphicFrameLocks noChangeAspect="1"/>
          </p:cNvGraphicFramePr>
          <p:nvPr/>
        </p:nvGraphicFramePr>
        <p:xfrm>
          <a:off x="3695700" y="1622425"/>
          <a:ext cx="6254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2" r:id="rId6" imgW="203200" imgH="393700" progId="Equation.3">
                  <p:embed/>
                </p:oleObj>
              </mc:Choice>
              <mc:Fallback>
                <p:oleObj r:id="rId6" imgW="203200" imgH="393700" progId="Equation.3">
                  <p:embed/>
                  <p:pic>
                    <p:nvPicPr>
                      <p:cNvPr id="0" name="Picture 3136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95700" y="1622425"/>
                        <a:ext cx="625475" cy="108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/>
          <p:nvPr/>
        </p:nvSpPr>
        <p:spPr>
          <a:xfrm>
            <a:off x="2438400" y="3668713"/>
            <a:ext cx="123825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 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5257800" y="3240088"/>
          <a:ext cx="1735138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r:id="rId8" imgW="440690" imgH="310515" progId="Equation.3">
                  <p:embed/>
                </p:oleObj>
              </mc:Choice>
              <mc:Fallback>
                <p:oleObj r:id="rId8" imgW="440690" imgH="310515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257800" y="3240088"/>
                        <a:ext cx="1735138" cy="1446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4011613" y="5018088"/>
            <a:ext cx="1120775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None/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Vậy:  	</a:t>
            </a:r>
            <a:endParaRPr sz="3200" b="1" dirty="0">
              <a:solidFill>
                <a:srgbClr val="FF0000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154" name="Object 10"/>
          <p:cNvGraphicFramePr>
            <a:graphicFrameLocks noChangeAspect="1"/>
          </p:cNvGraphicFramePr>
          <p:nvPr/>
        </p:nvGraphicFramePr>
        <p:xfrm>
          <a:off x="5132388" y="4808538"/>
          <a:ext cx="468312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4" r:id="rId10" imgW="152400" imgH="393700" progId="Equation.3">
                  <p:embed/>
                </p:oleObj>
              </mc:Choice>
              <mc:Fallback>
                <p:oleObj r:id="rId10" imgW="152400" imgH="3937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132388" y="4808538"/>
                        <a:ext cx="468312" cy="1211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5" name="Object 11"/>
          <p:cNvGraphicFramePr>
            <a:graphicFrameLocks noChangeAspect="1"/>
          </p:cNvGraphicFramePr>
          <p:nvPr/>
        </p:nvGraphicFramePr>
        <p:xfrm>
          <a:off x="7981950" y="4808538"/>
          <a:ext cx="625475" cy="1211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5" r:id="rId12" imgW="203200" imgH="393700" progId="Equation.3">
                  <p:embed/>
                </p:oleObj>
              </mc:Choice>
              <mc:Fallback>
                <p:oleObj r:id="rId12" imgW="203200" imgH="3937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981950" y="4808538"/>
                        <a:ext cx="625475" cy="1211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6" name="Object 12"/>
          <p:cNvGraphicFramePr>
            <a:graphicFrameLocks noChangeAspect="1"/>
          </p:cNvGraphicFramePr>
          <p:nvPr/>
        </p:nvGraphicFramePr>
        <p:xfrm>
          <a:off x="3887788" y="3240088"/>
          <a:ext cx="1446212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6" r:id="rId14" imgW="310515" imgH="310515" progId="Equation.3">
                  <p:embed/>
                </p:oleObj>
              </mc:Choice>
              <mc:Fallback>
                <p:oleObj r:id="rId14" imgW="310515" imgH="310515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887788" y="3240088"/>
                        <a:ext cx="1446212" cy="1446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7"/>
          <p:cNvGraphicFramePr>
            <a:graphicFrameLocks noChangeAspect="1"/>
          </p:cNvGraphicFramePr>
          <p:nvPr/>
        </p:nvGraphicFramePr>
        <p:xfrm>
          <a:off x="6992938" y="3240088"/>
          <a:ext cx="1606550" cy="1446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7" r:id="rId16" imgW="558800" imgH="393700" progId="Equation.3">
                  <p:embed/>
                </p:oleObj>
              </mc:Choice>
              <mc:Fallback>
                <p:oleObj r:id="rId16" imgW="558800" imgH="3937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92938" y="3240088"/>
                        <a:ext cx="1606550" cy="1446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00738" y="5065713"/>
            <a:ext cx="1764030" cy="95313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buNone/>
            </a:pPr>
            <a:r>
              <a:rPr sz="3200" b="1" dirty="0">
                <a:solidFill>
                  <a:srgbClr val="FF00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gấp 6 lần</a:t>
            </a:r>
          </a:p>
          <a:p>
            <a:pPr>
              <a:buNone/>
            </a:pPr>
            <a:endParaRPr sz="2400" dirty="0">
              <a:latin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829800" y="177800"/>
            <a:ext cx="1397000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eaLnBrk="1" hangingPunct="1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51" grpId="0"/>
      <p:bldP spid="6153" grpId="0" bldLvl="0" animBg="1"/>
      <p:bldP spid="3" grpId="0"/>
      <p:bldP spid="1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685800" y="304800"/>
            <a:ext cx="1082040" cy="52197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4:</a:t>
            </a:r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2243433" y="979489"/>
          <a:ext cx="1087142" cy="104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2" r:id="rId4" imgW="310515" imgH="310515" progId="Equation.3">
                  <p:embed/>
                </p:oleObj>
              </mc:Choice>
              <mc:Fallback>
                <p:oleObj r:id="rId4" imgW="310515" imgH="310515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5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43433" y="979489"/>
                        <a:ext cx="1087142" cy="10412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224383" y="2730500"/>
          <a:ext cx="1085917" cy="1091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3" r:id="rId6" imgW="310515" imgH="310515" progId="Equation.3">
                  <p:embed/>
                </p:oleObj>
              </mc:Choice>
              <mc:Fallback>
                <p:oleObj r:id="rId6" imgW="310515" imgH="310515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7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24383" y="2730500"/>
                        <a:ext cx="1085917" cy="10918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2265658" y="4421188"/>
          <a:ext cx="1087142" cy="11412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" r:id="rId8" imgW="310515" imgH="310515" progId="Equation.3">
                  <p:embed/>
                </p:oleObj>
              </mc:Choice>
              <mc:Fallback>
                <p:oleObj r:id="rId8" imgW="310515" imgH="310515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2265658" y="4421188"/>
                        <a:ext cx="1087142" cy="114122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3289300" y="979489"/>
          <a:ext cx="2561149" cy="1050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r:id="rId10" imgW="865505" imgH="269240" progId="Equation.3">
                  <p:embed/>
                </p:oleObj>
              </mc:Choice>
              <mc:Fallback>
                <p:oleObj r:id="rId10" imgW="865505" imgH="26924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89300" y="979489"/>
                        <a:ext cx="2561149" cy="105034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/>
        </p:nvGraphicFramePr>
        <p:xfrm>
          <a:off x="3289300" y="2773363"/>
          <a:ext cx="2561149" cy="1004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6" r:id="rId12" imgW="865505" imgH="269240" progId="Equation.3">
                  <p:embed/>
                </p:oleObj>
              </mc:Choice>
              <mc:Fallback>
                <p:oleObj r:id="rId12" imgW="865505" imgH="26924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3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289300" y="2773363"/>
                        <a:ext cx="2561149" cy="1004899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332163" y="4468814"/>
          <a:ext cx="2590531" cy="1055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7" r:id="rId14" imgW="873760" imgH="269240" progId="Equation.3">
                  <p:embed/>
                </p:oleObj>
              </mc:Choice>
              <mc:Fallback>
                <p:oleObj r:id="rId14" imgW="873760" imgH="26924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5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3332163" y="4468814"/>
                        <a:ext cx="2590531" cy="105553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6573940" y="1243876"/>
            <a:ext cx="3276600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 gấp 4 lần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1" name="Object 12"/>
          <p:cNvGraphicFramePr>
            <a:graphicFrameLocks noChangeAspect="1"/>
          </p:cNvGraphicFramePr>
          <p:nvPr/>
        </p:nvGraphicFramePr>
        <p:xfrm>
          <a:off x="7424739" y="942976"/>
          <a:ext cx="433388" cy="10412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8" r:id="rId16" imgW="81915" imgH="310515" progId="Equation.3">
                  <p:embed/>
                </p:oleObj>
              </mc:Choice>
              <mc:Fallback>
                <p:oleObj r:id="rId16" imgW="81915" imgH="310515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17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424739" y="942976"/>
                        <a:ext cx="433388" cy="104125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9583738" y="1003301"/>
          <a:ext cx="577850" cy="10178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9" r:id="rId18" imgW="146685" imgH="310515" progId="Equation.3">
                  <p:embed/>
                </p:oleObj>
              </mc:Choice>
              <mc:Fallback>
                <p:oleObj r:id="rId18" imgW="146685" imgH="310515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19"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583738" y="1003301"/>
                        <a:ext cx="577850" cy="101788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6710363" y="2972277"/>
            <a:ext cx="3258842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gấp 3 lần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10363" y="4700678"/>
            <a:ext cx="2922587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Vậy:       gấp 2 lần</a:t>
            </a:r>
            <a:endParaRPr lang="en-US" altLang="en-US"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ject 12"/>
              <p:cNvSpPr txBox="1"/>
              <p:nvPr/>
            </p:nvSpPr>
            <p:spPr>
              <a:xfrm>
                <a:off x="7594600" y="2730500"/>
                <a:ext cx="433388" cy="1096963"/>
              </a:xfrm>
              <a:prstGeom prst="rect">
                <a:avLst/>
              </a:prstGeom>
              <a:noFill/>
              <a:ln w="38100">
                <a:noFill/>
                <a:miter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vi-VN" sz="360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vi-VN" sz="3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vi-VN" sz="3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vi-VN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Object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4600" y="2730500"/>
                <a:ext cx="433388" cy="1096963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38100">
                <a:noFill/>
                <a:miter/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6" name="Object 12"/>
          <p:cNvGraphicFramePr>
            <a:graphicFrameLocks noChangeAspect="1"/>
          </p:cNvGraphicFramePr>
          <p:nvPr/>
        </p:nvGraphicFramePr>
        <p:xfrm>
          <a:off x="7608889" y="4449764"/>
          <a:ext cx="433388" cy="10399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0" r:id="rId21" imgW="97790" imgH="310515" progId="Equation.3">
                  <p:embed/>
                </p:oleObj>
              </mc:Choice>
              <mc:Fallback>
                <p:oleObj r:id="rId21" imgW="97790" imgH="310515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22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608889" y="4449764"/>
                        <a:ext cx="433388" cy="103995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/>
        </p:nvGraphicFramePr>
        <p:xfrm>
          <a:off x="9583738" y="4490885"/>
          <a:ext cx="577850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1" r:id="rId23" imgW="146685" imgH="310515" progId="Equation.3">
                  <p:embed/>
                </p:oleObj>
              </mc:Choice>
              <mc:Fallback>
                <p:oleObj r:id="rId23" imgW="146685" imgH="310515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24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583738" y="4490885"/>
                        <a:ext cx="577850" cy="10334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2"/>
          <p:cNvGraphicFramePr>
            <a:graphicFrameLocks noChangeAspect="1"/>
          </p:cNvGraphicFramePr>
          <p:nvPr/>
        </p:nvGraphicFramePr>
        <p:xfrm>
          <a:off x="9645650" y="2720976"/>
          <a:ext cx="577850" cy="1068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r:id="rId25" imgW="146685" imgH="310515" progId="Equation.3">
                  <p:embed/>
                </p:oleObj>
              </mc:Choice>
              <mc:Fallback>
                <p:oleObj r:id="rId25" imgW="146685" imgH="310515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26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9645650" y="2720976"/>
                        <a:ext cx="577850" cy="106851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0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848243">
            <a:off x="-509905" y="40935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2218055" y="5222240"/>
            <a:ext cx="8889365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62705" y="1828558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925" y="1030288"/>
            <a:ext cx="990600" cy="85248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174" name="Text Box 54"/>
          <p:cNvSpPr txBox="1"/>
          <p:nvPr/>
        </p:nvSpPr>
        <p:spPr>
          <a:xfrm>
            <a:off x="9588500" y="876300"/>
            <a:ext cx="4238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5191" name="WordArt 71"/>
          <p:cNvSpPr>
            <a:spLocks noChangeArrowheads="1" noChangeShapeType="1" noTextEdit="1"/>
          </p:cNvSpPr>
          <p:nvPr/>
        </p:nvSpPr>
        <p:spPr bwMode="auto">
          <a:xfrm>
            <a:off x="2773680" y="76200"/>
            <a:ext cx="6400800" cy="685800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3600" b="0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</a:t>
            </a:r>
            <a:r>
              <a:rPr kumimoji="0" lang="vi-VN" sz="1800" b="1" i="0" u="none" strike="noStrike" kern="10" cap="none" spc="0" normalizeH="0" baseline="0" noProof="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 chơi: Đúng –Sai:</a:t>
            </a:r>
            <a:endParaRPr kumimoji="0" lang="en-US" sz="1800" b="1" i="0" u="none" strike="noStrike" kern="10" cap="none" spc="0" normalizeH="0" baseline="0" noProof="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653" name="Text Box 76"/>
          <p:cNvSpPr txBox="1"/>
          <p:nvPr/>
        </p:nvSpPr>
        <p:spPr>
          <a:xfrm>
            <a:off x="685800" y="500380"/>
            <a:ext cx="7772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</a:rPr>
              <a:t>Đúng ghi Đ ; Sai ghi S vào ô trống</a:t>
            </a:r>
          </a:p>
        </p:txBody>
      </p:sp>
      <p:pic>
        <p:nvPicPr>
          <p:cNvPr id="27654" name="Picture 8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5925" y="2114550"/>
            <a:ext cx="990600" cy="85248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27655" name="Picture 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4373563"/>
            <a:ext cx="990600" cy="85248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11" name="Text Box 91"/>
          <p:cNvSpPr txBox="1"/>
          <p:nvPr/>
        </p:nvSpPr>
        <p:spPr>
          <a:xfrm>
            <a:off x="9496425" y="2135188"/>
            <a:ext cx="609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5213" name="Text Box 93"/>
          <p:cNvSpPr txBox="1"/>
          <p:nvPr/>
        </p:nvSpPr>
        <p:spPr>
          <a:xfrm>
            <a:off x="9588500" y="4233863"/>
            <a:ext cx="576263" cy="1014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60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s</a:t>
            </a:r>
          </a:p>
        </p:txBody>
      </p:sp>
      <p:pic>
        <p:nvPicPr>
          <p:cNvPr id="27658" name="Picture 1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5568950"/>
            <a:ext cx="990600" cy="852488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46" name="Text Box 126"/>
          <p:cNvSpPr txBox="1"/>
          <p:nvPr/>
        </p:nvSpPr>
        <p:spPr>
          <a:xfrm>
            <a:off x="9569450" y="5634038"/>
            <a:ext cx="576263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pic>
        <p:nvPicPr>
          <p:cNvPr id="27660" name="Picture 1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3075" y="3217863"/>
            <a:ext cx="990600" cy="852487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249" name="Text Box 129"/>
          <p:cNvSpPr txBox="1"/>
          <p:nvPr/>
        </p:nvSpPr>
        <p:spPr>
          <a:xfrm>
            <a:off x="9553575" y="3265488"/>
            <a:ext cx="609600" cy="8299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4800" b="1" dirty="0">
                <a:solidFill>
                  <a:srgbClr val="FFFF00"/>
                </a:solidFill>
                <a:latin typeface="Times New Roman" panose="02020603050405020304" pitchFamily="18" charset="0"/>
              </a:rPr>
              <a:t>Đ</a:t>
            </a:r>
          </a:p>
        </p:txBody>
      </p:sp>
      <p:sp>
        <p:nvSpPr>
          <p:cNvPr id="27662" name="Text Box 134"/>
          <p:cNvSpPr txBox="1"/>
          <p:nvPr/>
        </p:nvSpPr>
        <p:spPr>
          <a:xfrm>
            <a:off x="2514600" y="1344613"/>
            <a:ext cx="44958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graphicFrame>
        <p:nvGraphicFramePr>
          <p:cNvPr id="27663" name="Object 139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922463" y="2052638"/>
          <a:ext cx="280193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5" r:id="rId5" imgW="1205865" imgH="393700" progId="Equation.3">
                  <p:embed/>
                </p:oleObj>
              </mc:Choice>
              <mc:Fallback>
                <p:oleObj r:id="rId5" imgW="1205865" imgH="393700" progId="Equation.3">
                  <p:embed/>
                  <p:pic>
                    <p:nvPicPr>
                      <p:cNvPr id="0" name="Picture 3112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1922463" y="2052638"/>
                        <a:ext cx="2801937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4" name="Object 14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905000" y="3216275"/>
          <a:ext cx="162242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6" r:id="rId7" imgW="698500" imgH="393700" progId="Equation.3">
                  <p:embed/>
                </p:oleObj>
              </mc:Choice>
              <mc:Fallback>
                <p:oleObj r:id="rId7" imgW="698500" imgH="3937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1905000" y="3216275"/>
                        <a:ext cx="1622425" cy="9144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5" name="Object 14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92300" y="4283075"/>
          <a:ext cx="19177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7" r:id="rId9" imgW="774065" imgH="393700" progId="Equation.DSMT4">
                  <p:embed/>
                </p:oleObj>
              </mc:Choice>
              <mc:Fallback>
                <p:oleObj r:id="rId9" imgW="774065" imgH="393700" progId="Equation.DSMT4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1892300" y="4283075"/>
                        <a:ext cx="1917700" cy="9747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6" name="Object 181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1892300" y="5500688"/>
          <a:ext cx="29083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8" r:id="rId11" imgW="1155700" imgH="393700" progId="Equation.3">
                  <p:embed/>
                </p:oleObj>
              </mc:Choice>
              <mc:Fallback>
                <p:oleObj r:id="rId11" imgW="1155700" imgH="393700" progId="Equation.3">
                  <p:embed/>
                  <p:pic>
                    <p:nvPicPr>
                      <p:cNvPr id="0" name="Picture 3110"/>
                      <p:cNvPicPr/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>
                      <a:xfrm>
                        <a:off x="1892300" y="5500688"/>
                        <a:ext cx="2908300" cy="9906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7" name="Object 150"/>
          <p:cNvGraphicFramePr>
            <a:graphicFrameLocks noChangeAspect="1"/>
          </p:cNvGraphicFramePr>
          <p:nvPr/>
        </p:nvGraphicFramePr>
        <p:xfrm>
          <a:off x="1878013" y="1077913"/>
          <a:ext cx="3657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" r:id="rId13" imgW="1155700" imgH="393700" progId="Equation.3">
                  <p:embed/>
                </p:oleObj>
              </mc:Choice>
              <mc:Fallback>
                <p:oleObj r:id="rId13" imgW="1155700" imgH="393700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878013" y="1077913"/>
                        <a:ext cx="3657600" cy="8382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8" name="Object 152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0" r:id="rId15" imgW="114300" imgH="215900" progId="Equation.3">
                  <p:embed/>
                </p:oleObj>
              </mc:Choice>
              <mc:Fallback>
                <p:oleObj r:id="rId15" imgW="114300" imgH="2159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69" name="Object 156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1" r:id="rId17" imgW="114300" imgH="215900" progId="Equation.3">
                  <p:embed/>
                </p:oleObj>
              </mc:Choice>
              <mc:Fallback>
                <p:oleObj r:id="rId17" imgW="114300" imgH="215900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0" name="Object 160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2" r:id="rId18" imgW="114300" imgH="215900" progId="Equation.3">
                  <p:embed/>
                </p:oleObj>
              </mc:Choice>
              <mc:Fallback>
                <p:oleObj r:id="rId18" imgW="114300" imgH="2159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1" name="Object 161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3" r:id="rId19" imgW="114300" imgH="215900" progId="Equation.3">
                  <p:embed/>
                </p:oleObj>
              </mc:Choice>
              <mc:Fallback>
                <p:oleObj r:id="rId19" imgW="114300" imgH="215900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2" name="Object 162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4" r:id="rId20" imgW="114300" imgH="215900" progId="Equation.3">
                  <p:embed/>
                </p:oleObj>
              </mc:Choice>
              <mc:Fallback>
                <p:oleObj r:id="rId20" imgW="114300" imgH="215900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3" name="Object 163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5" r:id="rId21" imgW="114300" imgH="215900" progId="Equation.3">
                  <p:embed/>
                </p:oleObj>
              </mc:Choice>
              <mc:Fallback>
                <p:oleObj r:id="rId21" imgW="114300" imgH="215900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4" name="Object 164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" r:id="rId22" imgW="114300" imgH="215900" progId="Equation.3">
                  <p:embed/>
                </p:oleObj>
              </mc:Choice>
              <mc:Fallback>
                <p:oleObj r:id="rId22" imgW="114300" imgH="2159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5" name="Object 16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" r:id="rId23" imgW="114300" imgH="215900" progId="Equation.3">
                  <p:embed/>
                </p:oleObj>
              </mc:Choice>
              <mc:Fallback>
                <p:oleObj r:id="rId23" imgW="114300" imgH="215900" progId="Equation.3">
                  <p:embed/>
                  <p:pic>
                    <p:nvPicPr>
                      <p:cNvPr id="0" name="Picture 310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6" name="Object 166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" r:id="rId24" imgW="114300" imgH="215900" progId="Equation.3">
                  <p:embed/>
                </p:oleObj>
              </mc:Choice>
              <mc:Fallback>
                <p:oleObj r:id="rId24" imgW="114300" imgH="215900" progId="Equation.3">
                  <p:embed/>
                  <p:pic>
                    <p:nvPicPr>
                      <p:cNvPr id="0" name="Picture 310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7" name="Object 167"/>
          <p:cNvGraphicFramePr>
            <a:graphicFrameLocks noChangeAspect="1"/>
          </p:cNvGraphicFramePr>
          <p:nvPr/>
        </p:nvGraphicFramePr>
        <p:xfrm>
          <a:off x="6094413" y="3014663"/>
          <a:ext cx="3175" cy="1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9" r:id="rId25" imgW="114300" imgH="215900" progId="Equation.3">
                  <p:embed/>
                </p:oleObj>
              </mc:Choice>
              <mc:Fallback>
                <p:oleObj r:id="rId25" imgW="114300" imgH="2159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94413" y="3014663"/>
                        <a:ext cx="3175" cy="111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8" name="Object 169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0" r:id="rId26" imgW="114300" imgH="215900" progId="Equation.3">
                  <p:embed/>
                </p:oleObj>
              </mc:Choice>
              <mc:Fallback>
                <p:oleObj r:id="rId26" imgW="114300" imgH="2159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79" name="Object 170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1" r:id="rId27" imgW="114300" imgH="215900" progId="Equation.3">
                  <p:embed/>
                </p:oleObj>
              </mc:Choice>
              <mc:Fallback>
                <p:oleObj r:id="rId27" imgW="114300" imgH="215900" progId="Equation.3">
                  <p:embed/>
                  <p:pic>
                    <p:nvPicPr>
                      <p:cNvPr id="0" name="Picture 310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0" name="Object 171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2" r:id="rId28" imgW="114300" imgH="215900" progId="Equation.3">
                  <p:embed/>
                </p:oleObj>
              </mc:Choice>
              <mc:Fallback>
                <p:oleObj r:id="rId28" imgW="114300" imgH="2159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1" name="Object 172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3" r:id="rId29" imgW="114300" imgH="215900" progId="Equation.3">
                  <p:embed/>
                </p:oleObj>
              </mc:Choice>
              <mc:Fallback>
                <p:oleObj r:id="rId29" imgW="114300" imgH="215900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2" name="Object 173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4" r:id="rId30" imgW="114300" imgH="215900" progId="Equation.3">
                  <p:embed/>
                </p:oleObj>
              </mc:Choice>
              <mc:Fallback>
                <p:oleObj r:id="rId30" imgW="114300" imgH="215900" progId="Equation.3">
                  <p:embed/>
                  <p:pic>
                    <p:nvPicPr>
                      <p:cNvPr id="0" name="Picture 311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3" name="Object 174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5" r:id="rId31" imgW="114300" imgH="215900" progId="Equation.3">
                  <p:embed/>
                </p:oleObj>
              </mc:Choice>
              <mc:Fallback>
                <p:oleObj r:id="rId31" imgW="114300" imgH="2159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4" name="Object 17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6" r:id="rId32" imgW="114300" imgH="215900" progId="Equation.3">
                  <p:embed/>
                </p:oleObj>
              </mc:Choice>
              <mc:Fallback>
                <p:oleObj r:id="rId32" imgW="114300" imgH="2159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5" name="Object 18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7" r:id="rId33" imgW="114300" imgH="215900" progId="Equation.3">
                  <p:embed/>
                </p:oleObj>
              </mc:Choice>
              <mc:Fallback>
                <p:oleObj r:id="rId33" imgW="114300" imgH="2159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6" name="Object 186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8" r:id="rId34" imgW="114300" imgH="215900" progId="Equation.3">
                  <p:embed/>
                </p:oleObj>
              </mc:Choice>
              <mc:Fallback>
                <p:oleObj r:id="rId34" imgW="114300" imgH="2159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7" name="Object 187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89" r:id="rId35" imgW="114300" imgH="215900" progId="Equation.3">
                  <p:embed/>
                </p:oleObj>
              </mc:Choice>
              <mc:Fallback>
                <p:oleObj r:id="rId35" imgW="114300" imgH="2159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8" name="Object 188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0" r:id="rId36" imgW="114300" imgH="215900" progId="Equation.3">
                  <p:embed/>
                </p:oleObj>
              </mc:Choice>
              <mc:Fallback>
                <p:oleObj r:id="rId36" imgW="114300" imgH="215900" progId="Equation.3">
                  <p:embed/>
                  <p:pic>
                    <p:nvPicPr>
                      <p:cNvPr id="0" name="Picture 313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89" name="Object 190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1" r:id="rId37" imgW="114300" imgH="215900" progId="Equation.3">
                  <p:embed/>
                </p:oleObj>
              </mc:Choice>
              <mc:Fallback>
                <p:oleObj r:id="rId37" imgW="114300" imgH="215900" progId="Equation.3">
                  <p:embed/>
                  <p:pic>
                    <p:nvPicPr>
                      <p:cNvPr id="0" name="Picture 313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0" name="Object 191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2" r:id="rId38" imgW="114300" imgH="215900" progId="Equation.3">
                  <p:embed/>
                </p:oleObj>
              </mc:Choice>
              <mc:Fallback>
                <p:oleObj r:id="rId38" imgW="114300" imgH="2159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1" name="Object 193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3" r:id="rId39" imgW="114300" imgH="215900" progId="Equation.3">
                  <p:embed/>
                </p:oleObj>
              </mc:Choice>
              <mc:Fallback>
                <p:oleObj r:id="rId39" imgW="114300" imgH="2159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2" name="Object 194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4" r:id="rId40" imgW="114300" imgH="215900" progId="Equation.3">
                  <p:embed/>
                </p:oleObj>
              </mc:Choice>
              <mc:Fallback>
                <p:oleObj r:id="rId40" imgW="114300" imgH="2159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93" name="Object 195"/>
          <p:cNvGraphicFramePr>
            <a:graphicFrameLocks noChangeAspect="1"/>
          </p:cNvGraphicFramePr>
          <p:nvPr/>
        </p:nvGraphicFramePr>
        <p:xfrm>
          <a:off x="6038850" y="2913063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5" r:id="rId41" imgW="114300" imgH="215900" progId="Equation.3">
                  <p:embed/>
                </p:oleObj>
              </mc:Choice>
              <mc:Fallback>
                <p:oleObj r:id="rId41" imgW="114300" imgH="215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6038850" y="2913063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Object 141"/>
          <p:cNvGraphicFramePr>
            <a:graphicFrameLocks noChangeAspect="1"/>
          </p:cNvGraphicFramePr>
          <p:nvPr/>
        </p:nvGraphicFramePr>
        <p:xfrm>
          <a:off x="5613400" y="1022350"/>
          <a:ext cx="35607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6" r:id="rId42" imgW="1358265" imgH="393700" progId="Equation.3">
                  <p:embed/>
                </p:oleObj>
              </mc:Choice>
              <mc:Fallback>
                <p:oleObj r:id="rId42" imgW="1358265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3"/>
                      <a:stretch>
                        <a:fillRect/>
                      </a:stretch>
                    </p:blipFill>
                    <p:spPr>
                      <a:xfrm>
                        <a:off x="5613400" y="1022350"/>
                        <a:ext cx="3560763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141"/>
          <p:cNvGraphicFramePr>
            <a:graphicFrameLocks noChangeAspect="1"/>
          </p:cNvGraphicFramePr>
          <p:nvPr/>
        </p:nvGraphicFramePr>
        <p:xfrm>
          <a:off x="5613400" y="4283075"/>
          <a:ext cx="26606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97" r:id="rId44" imgW="1016000" imgH="393700" progId="Equation.3">
                  <p:embed/>
                </p:oleObj>
              </mc:Choice>
              <mc:Fallback>
                <p:oleObj r:id="rId44" imgW="10160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5"/>
                      <a:stretch>
                        <a:fillRect/>
                      </a:stretch>
                    </p:blipFill>
                    <p:spPr>
                      <a:xfrm>
                        <a:off x="5613400" y="4283075"/>
                        <a:ext cx="2660650" cy="91440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4" grpId="0"/>
      <p:bldP spid="5174" grpId="1"/>
      <p:bldP spid="5211" grpId="0"/>
      <p:bldP spid="5211" grpId="1"/>
      <p:bldP spid="5213" grpId="0"/>
      <p:bldP spid="5213" grpId="1"/>
      <p:bldP spid="5246" grpId="0"/>
      <p:bldP spid="5246" grpId="1"/>
      <p:bldP spid="5249" grpId="0"/>
      <p:bldP spid="5249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Box 4"/>
          <p:cNvSpPr txBox="1"/>
          <p:nvPr/>
        </p:nvSpPr>
        <p:spPr>
          <a:xfrm>
            <a:off x="3175000" y="1333500"/>
            <a:ext cx="6010910" cy="70675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defTabSz="760730"/>
            <a:r>
              <a:rPr lang="vi-VN" altLang="en-US" sz="4000" b="1" dirty="0">
                <a:solidFill>
                  <a:srgbClr val="222268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HƯỚNG HỌC TẬP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746500" y="2159000"/>
            <a:ext cx="6159500" cy="1291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4480" indent="-28448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7855" indent="-23685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300">
                <a:solidFill>
                  <a:schemeClr val="tx1"/>
                </a:solidFill>
                <a:latin typeface="+mn-lt"/>
                <a:cs typeface="+mn-cs"/>
              </a:defRPr>
            </a:lvl2pPr>
            <a:lvl3pPr marL="951230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cs typeface="+mn-cs"/>
              </a:defRPr>
            </a:lvl3pPr>
            <a:lvl4pPr marL="1332230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713230" indent="-18923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</a:lstStyle>
          <a:p>
            <a:pPr marL="379730" lvl="0" indent="-379730" defTabSz="760730">
              <a:spcBef>
                <a:spcPct val="0"/>
              </a:spcBef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kiến thức vừa học. </a:t>
            </a:r>
          </a:p>
          <a:p>
            <a:pPr marL="379730" lvl="0" indent="-379730" defTabSz="760730">
              <a:spcBef>
                <a:spcPct val="0"/>
              </a:spcBef>
              <a:buAutoNum type="arabicPeriod"/>
            </a:pP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endParaRPr lang="vi-VN" altLang="en-US" b="1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79730" lvl="0" indent="-379730" defTabSz="760730">
              <a:spcBef>
                <a:spcPct val="0"/>
              </a:spcBef>
              <a:buAutoNum type="arabicPeriod"/>
            </a:pPr>
            <a:r>
              <a:rPr lang="vi-VN" altLang="en-US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 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sau: “Luyện tập</a:t>
            </a:r>
            <a:r>
              <a:rPr lang="en-US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chung</a:t>
            </a:r>
            <a:r>
              <a:rPr lang="vi-VN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altLang="en-US" b="1" dirty="0">
              <a:solidFill>
                <a:srgbClr val="C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heel spokes="3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" y="63182"/>
            <a:ext cx="12009120" cy="6731635"/>
          </a:xfrm>
          <a:prstGeom prst="roundRect">
            <a:avLst/>
          </a:prstGeom>
          <a:solidFill>
            <a:schemeClr val="bg1"/>
          </a:solidFill>
          <a:ln w="12700" cmpd="sng">
            <a:solidFill>
              <a:schemeClr val="accent1">
                <a:shade val="5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46" name="Object 6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127693" y="1488440"/>
          <a:ext cx="1644015" cy="979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r:id="rId3" imgW="520700" imgH="393700" progId="Equation.3">
                  <p:embed/>
                </p:oleObj>
              </mc:Choice>
              <mc:Fallback>
                <p:oleObj r:id="rId3" imgW="520700" imgH="3937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>
                      <a:xfrm>
                        <a:off x="3127693" y="1488440"/>
                        <a:ext cx="1644015" cy="97917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71708" y="1471613"/>
          <a:ext cx="2700020" cy="1022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r:id="rId5" imgW="1041400" imgH="393700" progId="Equation.3">
                  <p:embed/>
                </p:oleObj>
              </mc:Choice>
              <mc:Fallback>
                <p:oleObj r:id="rId5" imgW="1041400" imgH="3937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>
                      <a:xfrm>
                        <a:off x="4771708" y="1471613"/>
                        <a:ext cx="2700020" cy="1022985"/>
                      </a:xfrm>
                      <a:prstGeom prst="rect">
                        <a:avLst/>
                      </a:prstGeom>
                      <a:solidFill>
                        <a:schemeClr val="bg1">
                          <a:alpha val="100000"/>
                        </a:schemeClr>
                      </a:solidFill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6" name="Object 1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27693" y="2841943"/>
          <a:ext cx="14573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2" r:id="rId7" imgW="469900" imgH="393700" progId="Equation.3">
                  <p:embed/>
                </p:oleObj>
              </mc:Choice>
              <mc:Fallback>
                <p:oleObj r:id="rId7" imgW="469900" imgH="3937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>
                      <a:xfrm>
                        <a:off x="3127693" y="2841943"/>
                        <a:ext cx="1457325" cy="105092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3" name="Object 1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495800" y="2819400"/>
          <a:ext cx="1938655" cy="105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" r:id="rId9" imgW="787400" imgH="393700" progId="Equation.3">
                  <p:embed/>
                </p:oleObj>
              </mc:Choice>
              <mc:Fallback>
                <p:oleObj r:id="rId9" imgW="787400" imgH="393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>
                      <a:xfrm>
                        <a:off x="4495800" y="2819400"/>
                        <a:ext cx="1938655" cy="105854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8" name="Object 18"/>
          <p:cNvGraphicFramePr>
            <a:graphicFrameLocks noChangeAspect="1"/>
          </p:cNvGraphicFramePr>
          <p:nvPr/>
        </p:nvGraphicFramePr>
        <p:xfrm>
          <a:off x="3152274" y="4294013"/>
          <a:ext cx="1096645" cy="1090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4" r:id="rId11" imgW="482600" imgH="393700" progId="Equation.3">
                  <p:embed/>
                </p:oleObj>
              </mc:Choice>
              <mc:Fallback>
                <p:oleObj r:id="rId11" imgW="482600" imgH="3937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52274" y="4294013"/>
                        <a:ext cx="1096645" cy="10902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59" name="Object 19"/>
          <p:cNvGraphicFramePr>
            <a:graphicFrameLocks noChangeAspect="1"/>
          </p:cNvGraphicFramePr>
          <p:nvPr/>
        </p:nvGraphicFramePr>
        <p:xfrm>
          <a:off x="4343400" y="4266883"/>
          <a:ext cx="2642870" cy="1071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5" r:id="rId13" imgW="1054100" imgH="393700" progId="Equation.3">
                  <p:embed/>
                </p:oleObj>
              </mc:Choice>
              <mc:Fallback>
                <p:oleObj r:id="rId13" imgW="1054100" imgH="3937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43400" y="4266883"/>
                        <a:ext cx="2642870" cy="1071880"/>
                      </a:xfrm>
                      <a:prstGeom prst="rect">
                        <a:avLst/>
                      </a:prstGeom>
                      <a:noFill/>
                      <a:ln w="9525" cap="flat" cmpd="sng">
                        <a:noFill/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90600" y="659765"/>
            <a:ext cx="2514600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Object 13"/>
          <p:cNvGraphicFramePr>
            <a:graphicFrameLocks noGrp="1" noChangeAspect="1"/>
          </p:cNvGraphicFramePr>
          <p:nvPr/>
        </p:nvGraphicFramePr>
        <p:xfrm>
          <a:off x="6434455" y="2819400"/>
          <a:ext cx="657225" cy="1058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6" r:id="rId15" imgW="266700" imgH="393700" progId="Equation.3">
                  <p:embed/>
                </p:oleObj>
              </mc:Choice>
              <mc:Fallback>
                <p:oleObj r:id="rId15" imgW="266700" imgH="3937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>
                      <a:xfrm>
                        <a:off x="6434455" y="2819400"/>
                        <a:ext cx="657225" cy="1058545"/>
                      </a:xfrm>
                      <a:prstGeom prst="rect">
                        <a:avLst/>
                      </a:prstGeom>
                      <a:noFill/>
                      <a:ln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2206625" y="1295400"/>
            <a:ext cx="7927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3200" b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(137)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2514600" y="1676400"/>
            <a:ext cx="7259955" cy="7556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760730"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-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Rèn kĩ năng phép chia phân số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x-none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819400" y="4038600"/>
            <a:ext cx="7753985" cy="93345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760730">
              <a:buNone/>
            </a:pP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Rèn kĩ năng </a:t>
            </a:r>
            <a:r>
              <a:rPr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chia</a:t>
            </a:r>
            <a:r>
              <a:rPr lang="vi-VN" altLang="x-none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chính xác, trình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l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đúng quy định, giáo dục tính cẩn thận.</a:t>
            </a:r>
            <a:endParaRPr lang="vi-V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819400" y="2819400"/>
            <a:ext cx="7384415" cy="75755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defTabSz="760730">
              <a:buNone/>
            </a:pP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- Biết cách tính v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lang="vi-VN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rút gọn phép tính 1 số tự nhiên chia cho 1 phân số</a:t>
            </a:r>
            <a:r>
              <a:rPr lang="vi-VN" altLang="x-none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altLang="x-none" sz="32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888740" y="890905"/>
            <a:ext cx="5407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en-US" sz="32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4356">
            <a:off x="-32385" y="3472815"/>
            <a:ext cx="2090420" cy="20904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848243">
            <a:off x="-661670" y="4245928"/>
            <a:ext cx="3883025" cy="25479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Freeform 4"/>
          <p:cNvSpPr/>
          <p:nvPr/>
        </p:nvSpPr>
        <p:spPr>
          <a:xfrm rot="10184060">
            <a:off x="1882775" y="5285105"/>
            <a:ext cx="8986520" cy="1412875"/>
          </a:xfrm>
          <a:custGeom>
            <a:avLst/>
            <a:gdLst>
              <a:gd name="connsiteX0" fmla="*/ 0 w 5847008"/>
              <a:gd name="connsiteY0" fmla="*/ 300109 h 1884211"/>
              <a:gd name="connsiteX1" fmla="*/ 463639 w 5847008"/>
              <a:gd name="connsiteY1" fmla="*/ 16774 h 1884211"/>
              <a:gd name="connsiteX2" fmla="*/ 1275008 w 5847008"/>
              <a:gd name="connsiteY2" fmla="*/ 737991 h 1884211"/>
              <a:gd name="connsiteX3" fmla="*/ 3696237 w 5847008"/>
              <a:gd name="connsiteY3" fmla="*/ 815264 h 1884211"/>
              <a:gd name="connsiteX4" fmla="*/ 4378817 w 5847008"/>
              <a:gd name="connsiteY4" fmla="*/ 583444 h 1884211"/>
              <a:gd name="connsiteX5" fmla="*/ 5074276 w 5847008"/>
              <a:gd name="connsiteY5" fmla="*/ 1343298 h 1884211"/>
              <a:gd name="connsiteX6" fmla="*/ 5847008 w 5847008"/>
              <a:gd name="connsiteY6" fmla="*/ 1884211 h 1884211"/>
              <a:gd name="connsiteX7" fmla="*/ 5847008 w 5847008"/>
              <a:gd name="connsiteY7" fmla="*/ 1884211 h 1884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47008" h="1884211">
                <a:moveTo>
                  <a:pt x="0" y="300109"/>
                </a:moveTo>
                <a:cubicBezTo>
                  <a:pt x="125569" y="121951"/>
                  <a:pt x="251138" y="-56206"/>
                  <a:pt x="463639" y="16774"/>
                </a:cubicBezTo>
                <a:cubicBezTo>
                  <a:pt x="676140" y="89754"/>
                  <a:pt x="736242" y="604909"/>
                  <a:pt x="1275008" y="737991"/>
                </a:cubicBezTo>
                <a:cubicBezTo>
                  <a:pt x="1813774" y="871073"/>
                  <a:pt x="3178936" y="841022"/>
                  <a:pt x="3696237" y="815264"/>
                </a:cubicBezTo>
                <a:cubicBezTo>
                  <a:pt x="4213539" y="789506"/>
                  <a:pt x="4149144" y="495438"/>
                  <a:pt x="4378817" y="583444"/>
                </a:cubicBezTo>
                <a:cubicBezTo>
                  <a:pt x="4608490" y="671450"/>
                  <a:pt x="4829578" y="1126504"/>
                  <a:pt x="5074276" y="1343298"/>
                </a:cubicBezTo>
                <a:cubicBezTo>
                  <a:pt x="5318974" y="1560092"/>
                  <a:pt x="5847008" y="1884211"/>
                  <a:pt x="5847008" y="1884211"/>
                </a:cubicBezTo>
                <a:lnTo>
                  <a:pt x="5847008" y="1884211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02685" y="2504833"/>
            <a:ext cx="5016023" cy="991870"/>
          </a:xfrm>
          <a:prstGeom prst="rect">
            <a:avLst/>
          </a:prstGeom>
          <a:noFill/>
        </p:spPr>
        <p:txBody>
          <a:bodyPr lIns="68580" tIns="34290" rIns="68580" bIns="34290">
            <a:spAutoFit/>
          </a:bodyPr>
          <a:lstStyle/>
          <a:p>
            <a:pPr marL="0" marR="0" lvl="0" indent="0" algn="ctr" defTabSz="7620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6000" b="1" i="0" u="none" strike="noStrike" kern="120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3300"/>
                </a:solidFill>
                <a:effectLst>
                  <a:outerShdw blurRad="12700" dist="38100" dir="2700000" algn="tl" rotWithShape="0">
                    <a:srgbClr val="DAEDEF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 HÀNH</a:t>
            </a:r>
            <a:endParaRPr kumimoji="0" lang="en-US" sz="6000" b="1" i="0" u="none" strike="noStrike" kern="1200" cap="none" spc="0" normalizeH="0" baseline="0" noProof="0" dirty="0">
              <a:ln w="9525">
                <a:solidFill>
                  <a:srgbClr val="FFFFFF"/>
                </a:solidFill>
                <a:prstDash val="solid"/>
              </a:ln>
              <a:solidFill>
                <a:srgbClr val="FF3300"/>
              </a:solidFill>
              <a:effectLst>
                <a:outerShdw blurRad="12700" dist="38100" dir="2700000" algn="tl" rotWithShape="0">
                  <a:srgbClr val="DAEDEF">
                    <a:lumMod val="60000"/>
                    <a:lumOff val="40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3905250" y="247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3" r:id="rId4" imgW="114300" imgH="215900" progId="Equation.3">
                  <p:embed/>
                </p:oleObj>
              </mc:Choice>
              <mc:Fallback>
                <p:oleObj r:id="rId4" imgW="114300" imgH="2159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0" y="247967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ChangeAspect="1"/>
          </p:cNvGraphicFramePr>
          <p:nvPr/>
        </p:nvGraphicFramePr>
        <p:xfrm>
          <a:off x="3905250" y="247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4" r:id="rId6" imgW="114300" imgH="215900" progId="Equation.3">
                  <p:embed/>
                </p:oleObj>
              </mc:Choice>
              <mc:Fallback>
                <p:oleObj r:id="rId6" imgW="114300" imgH="2159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0" y="247967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ChangeAspect="1"/>
          </p:cNvGraphicFramePr>
          <p:nvPr/>
        </p:nvGraphicFramePr>
        <p:xfrm>
          <a:off x="3905250" y="2479675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5" r:id="rId7" imgW="114300" imgH="215900" progId="Equation.3">
                  <p:embed/>
                </p:oleObj>
              </mc:Choice>
              <mc:Fallback>
                <p:oleObj r:id="rId7" imgW="114300" imgH="2159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05250" y="2479675"/>
                        <a:ext cx="114300" cy="2159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1447800" y="1068388"/>
          <a:ext cx="1535113" cy="1090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6" r:id="rId8" imgW="495300" imgH="393700" progId="Equation.3">
                  <p:embed/>
                </p:oleObj>
              </mc:Choice>
              <mc:Fallback>
                <p:oleObj r:id="rId8" imgW="495300" imgH="3937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447800" y="1068388"/>
                        <a:ext cx="1535113" cy="10906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1524000" y="2376488"/>
          <a:ext cx="1382713" cy="1020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7" r:id="rId10" imgW="469900" imgH="393700" progId="Equation.3">
                  <p:embed/>
                </p:oleObj>
              </mc:Choice>
              <mc:Fallback>
                <p:oleObj r:id="rId10" imgW="469900" imgH="3937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24000" y="2376488"/>
                        <a:ext cx="1382713" cy="102076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1447800" y="3659188"/>
          <a:ext cx="1573213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" r:id="rId12" imgW="546100" imgH="393700" progId="Equation.3">
                  <p:embed/>
                </p:oleObj>
              </mc:Choice>
              <mc:Fallback>
                <p:oleObj r:id="rId12" imgW="546100" imgH="3937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447800" y="3659188"/>
                        <a:ext cx="1573213" cy="10445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8"/>
          <p:cNvGraphicFramePr>
            <a:graphicFrameLocks noChangeAspect="1"/>
          </p:cNvGraphicFramePr>
          <p:nvPr/>
        </p:nvGraphicFramePr>
        <p:xfrm>
          <a:off x="1447800" y="4953000"/>
          <a:ext cx="1620838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" r:id="rId14" imgW="558800" imgH="393700" progId="Equation.3">
                  <p:embed/>
                </p:oleObj>
              </mc:Choice>
              <mc:Fallback>
                <p:oleObj r:id="rId14" imgW="558800" imgH="3937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447800" y="4953000"/>
                        <a:ext cx="1620838" cy="1089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2906713" y="1041400"/>
          <a:ext cx="1443037" cy="108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0" r:id="rId16" imgW="482600" imgH="393700" progId="Equation.3">
                  <p:embed/>
                </p:oleObj>
              </mc:Choice>
              <mc:Fallback>
                <p:oleObj r:id="rId16" imgW="482600" imgH="3937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2906713" y="1041400"/>
                        <a:ext cx="1443037" cy="10874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8" name="Object 10"/>
          <p:cNvGraphicFramePr>
            <a:graphicFrameLocks noChangeAspect="1"/>
          </p:cNvGraphicFramePr>
          <p:nvPr/>
        </p:nvGraphicFramePr>
        <p:xfrm>
          <a:off x="2885916" y="2306796"/>
          <a:ext cx="1548130" cy="1109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1" r:id="rId18" imgW="482600" imgH="393700" progId="Equation.3">
                  <p:embed/>
                </p:oleObj>
              </mc:Choice>
              <mc:Fallback>
                <p:oleObj r:id="rId18" imgW="482600" imgH="393700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2885916" y="2306796"/>
                        <a:ext cx="1548130" cy="11093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3013075" y="3605213"/>
          <a:ext cx="16700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2" r:id="rId20" imgW="558800" imgH="393700" progId="Equation.3">
                  <p:embed/>
                </p:oleObj>
              </mc:Choice>
              <mc:Fallback>
                <p:oleObj r:id="rId20" imgW="558800" imgH="3937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013075" y="3605213"/>
                        <a:ext cx="1670050" cy="11493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3027363" y="4930775"/>
          <a:ext cx="1544637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3" r:id="rId22" imgW="533400" imgH="393700" progId="Equation.3">
                  <p:embed/>
                </p:oleObj>
              </mc:Choice>
              <mc:Fallback>
                <p:oleObj r:id="rId22" imgW="533400" imgH="3937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027363" y="4930775"/>
                        <a:ext cx="1544637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228600"/>
            <a:ext cx="372300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1/ Tính rồi rút gọn: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5" name="Object 9"/>
          <p:cNvGraphicFramePr>
            <a:graphicFrameLocks noChangeAspect="1"/>
          </p:cNvGraphicFramePr>
          <p:nvPr/>
        </p:nvGraphicFramePr>
        <p:xfrm>
          <a:off x="4380548" y="1048862"/>
          <a:ext cx="1367790" cy="108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4" r:id="rId24" imgW="457200" imgH="393700" progId="Equation.3">
                  <p:embed/>
                </p:oleObj>
              </mc:Choice>
              <mc:Fallback>
                <p:oleObj r:id="rId24" imgW="457200" imgH="3937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4380548" y="1048862"/>
                        <a:ext cx="1367790" cy="1087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4344036" y="2286159"/>
          <a:ext cx="1366520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5" r:id="rId26" imgW="457200" imgH="393700" progId="Equation.3">
                  <p:embed/>
                </p:oleObj>
              </mc:Choice>
              <mc:Fallback>
                <p:oleObj r:id="rId26" imgW="457200" imgH="3937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44036" y="2286159"/>
                        <a:ext cx="1366520" cy="1111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4589145" y="3604261"/>
          <a:ext cx="1594485" cy="115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6" r:id="rId28" imgW="533400" imgH="393700" progId="Equation.3">
                  <p:embed/>
                </p:oleObj>
              </mc:Choice>
              <mc:Fallback>
                <p:oleObj r:id="rId28" imgW="533400" imgH="3937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4589145" y="3604261"/>
                        <a:ext cx="1594485" cy="1151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4497070" y="4930775"/>
          <a:ext cx="1518285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7" r:id="rId30" imgW="508000" imgH="393700" progId="Equation.3">
                  <p:embed/>
                </p:oleObj>
              </mc:Choice>
              <mc:Fallback>
                <p:oleObj r:id="rId30" imgW="508000" imgH="3937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31"/>
                      <a:stretch>
                        <a:fillRect/>
                      </a:stretch>
                    </p:blipFill>
                    <p:spPr>
                      <a:xfrm>
                        <a:off x="4497070" y="4930775"/>
                        <a:ext cx="1518285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296400" y="76200"/>
            <a:ext cx="1417638" cy="4603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05800" y="1116330"/>
            <a:ext cx="3538855" cy="9531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lại quy tắc chia hai phân số</a:t>
            </a:r>
            <a:endParaRPr sz="2800" b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Object 9"/>
          <p:cNvGraphicFramePr>
            <a:graphicFrameLocks noChangeAspect="1"/>
          </p:cNvGraphicFramePr>
          <p:nvPr/>
        </p:nvGraphicFramePr>
        <p:xfrm>
          <a:off x="5715000" y="1029812"/>
          <a:ext cx="1975485" cy="1087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8" r:id="rId32" imgW="660400" imgH="393700" progId="Equation.3">
                  <p:embed/>
                </p:oleObj>
              </mc:Choice>
              <mc:Fallback>
                <p:oleObj r:id="rId32" imgW="660400" imgH="3937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5715000" y="1029812"/>
                        <a:ext cx="1975485" cy="108712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9"/>
          <p:cNvGraphicFramePr>
            <a:graphicFrameLocks noChangeAspect="1"/>
          </p:cNvGraphicFramePr>
          <p:nvPr/>
        </p:nvGraphicFramePr>
        <p:xfrm>
          <a:off x="5658168" y="2305209"/>
          <a:ext cx="178371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" r:id="rId34" imgW="596900" imgH="393700" progId="Equation.3">
                  <p:embed/>
                </p:oleObj>
              </mc:Choice>
              <mc:Fallback>
                <p:oleObj r:id="rId34" imgW="596900" imgH="393700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35"/>
                      <a:stretch>
                        <a:fillRect/>
                      </a:stretch>
                    </p:blipFill>
                    <p:spPr>
                      <a:xfrm>
                        <a:off x="5658168" y="2305209"/>
                        <a:ext cx="1783715" cy="11112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050280" y="3597911"/>
          <a:ext cx="1783715" cy="1151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0" r:id="rId36" imgW="596900" imgH="393700" progId="Equation.3">
                  <p:embed/>
                </p:oleObj>
              </mc:Choice>
              <mc:Fallback>
                <p:oleObj r:id="rId36" imgW="596900" imgH="3937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37"/>
                      <a:stretch>
                        <a:fillRect/>
                      </a:stretch>
                    </p:blipFill>
                    <p:spPr>
                      <a:xfrm>
                        <a:off x="6050280" y="3597911"/>
                        <a:ext cx="1783715" cy="115125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9"/>
          <p:cNvGraphicFramePr>
            <a:graphicFrameLocks noChangeAspect="1"/>
          </p:cNvGraphicFramePr>
          <p:nvPr/>
        </p:nvGraphicFramePr>
        <p:xfrm>
          <a:off x="5995353" y="4930775"/>
          <a:ext cx="193548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1" r:id="rId38" imgW="647700" imgH="393700" progId="Equation.3">
                  <p:embed/>
                </p:oleObj>
              </mc:Choice>
              <mc:Fallback>
                <p:oleObj r:id="rId38" imgW="647700" imgH="3937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39"/>
                      <a:stretch>
                        <a:fillRect/>
                      </a:stretch>
                    </p:blipFill>
                    <p:spPr>
                      <a:xfrm>
                        <a:off x="5995353" y="4930775"/>
                        <a:ext cx="1935480" cy="11303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ldLvl="0" animBg="1"/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3460750" y="985838"/>
          <a:ext cx="9207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7" r:id="rId4" imgW="317500" imgH="393065" progId="Equation.3">
                  <p:embed/>
                </p:oleObj>
              </mc:Choice>
              <mc:Fallback>
                <p:oleObj r:id="rId4" imgW="317500" imgH="393065" progId="Equation.3">
                  <p:embed/>
                  <p:pic>
                    <p:nvPicPr>
                      <p:cNvPr id="0" name="Picture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60750" y="985838"/>
                        <a:ext cx="920750" cy="11271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4381500" y="998538"/>
          <a:ext cx="7826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8" r:id="rId6" imgW="266700" imgH="393065" progId="Equation.3">
                  <p:embed/>
                </p:oleObj>
              </mc:Choice>
              <mc:Fallback>
                <p:oleObj r:id="rId6" imgW="266700" imgH="393065" progId="Equation.3">
                  <p:embed/>
                  <p:pic>
                    <p:nvPicPr>
                      <p:cNvPr id="0" name="Picture 310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81500" y="998538"/>
                        <a:ext cx="782638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5" name="Text Box 13"/>
          <p:cNvSpPr txBox="1"/>
          <p:nvPr/>
        </p:nvSpPr>
        <p:spPr>
          <a:xfrm>
            <a:off x="2052638" y="1204913"/>
            <a:ext cx="12954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Mẫu:</a:t>
            </a:r>
            <a:endParaRPr lang="en-US" altLang="en-US"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86" name="Text Box 14"/>
          <p:cNvSpPr txBox="1"/>
          <p:nvPr/>
        </p:nvSpPr>
        <p:spPr>
          <a:xfrm>
            <a:off x="1066800" y="2473960"/>
            <a:ext cx="4800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 thể viết gọn như sau</a:t>
            </a:r>
            <a:r>
              <a:rPr lang="en-US" altLang="en-US" sz="2800" b="1" dirty="0">
                <a:latin typeface=".VnTime" panose="020B7200000000000000" pitchFamily="34" charset="0"/>
              </a:rPr>
              <a:t>:</a:t>
            </a:r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5554345" y="2187575"/>
          <a:ext cx="886460" cy="113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9" r:id="rId8" imgW="228600" imgH="294005" progId="Equation.3">
                  <p:embed/>
                </p:oleObj>
              </mc:Choice>
              <mc:Fallback>
                <p:oleObj r:id="rId8" imgW="228600" imgH="294005" progId="Equation.3">
                  <p:embed/>
                  <p:pic>
                    <p:nvPicPr>
                      <p:cNvPr id="0" name="Picture 3115"/>
                      <p:cNvPicPr/>
                      <p:nvPr/>
                    </p:nvPicPr>
                    <p:blipFill>
                      <a:blip r:embed="rId9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5554345" y="2187575"/>
                        <a:ext cx="886460" cy="1134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6545580" y="2197100"/>
          <a:ext cx="117792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0" r:id="rId10" imgW="342900" imgH="294005" progId="Equation.3">
                  <p:embed/>
                </p:oleObj>
              </mc:Choice>
              <mc:Fallback>
                <p:oleObj r:id="rId10" imgW="342900" imgH="294005" progId="Equation.3">
                  <p:embed/>
                  <p:pic>
                    <p:nvPicPr>
                      <p:cNvPr id="0" name="Picture 3114"/>
                      <p:cNvPicPr/>
                      <p:nvPr/>
                    </p:nvPicPr>
                    <p:blipFill>
                      <a:blip r:embed="rId11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6545580" y="2197100"/>
                        <a:ext cx="1177925" cy="11334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9" name="Text Box 17"/>
          <p:cNvSpPr txBox="1"/>
          <p:nvPr/>
        </p:nvSpPr>
        <p:spPr>
          <a:xfrm>
            <a:off x="1037908" y="255905"/>
            <a:ext cx="363918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en-US" altLang="en-US" sz="2800" b="1" u="sng" dirty="0">
                <a:solidFill>
                  <a:srgbClr val="FF0000"/>
                </a:solidFill>
                <a:latin typeface="Times New Roman" panose="02020603050405020304" pitchFamily="18" charset="0"/>
              </a:rPr>
              <a:t>Bài 2: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Tính (theo mẫu)</a:t>
            </a:r>
          </a:p>
        </p:txBody>
      </p:sp>
      <p:graphicFrame>
        <p:nvGraphicFramePr>
          <p:cNvPr id="3090" name="Object 18"/>
          <p:cNvGraphicFramePr>
            <a:graphicFrameLocks noChangeAspect="1"/>
          </p:cNvGraphicFramePr>
          <p:nvPr/>
        </p:nvGraphicFramePr>
        <p:xfrm>
          <a:off x="1038225" y="3674110"/>
          <a:ext cx="12192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1" r:id="rId12" imgW="444500" imgH="393700" progId="Equation.3">
                  <p:embed/>
                </p:oleObj>
              </mc:Choice>
              <mc:Fallback>
                <p:oleObj r:id="rId12" imgW="444500" imgH="393700" progId="Equation.3">
                  <p:embed/>
                  <p:pic>
                    <p:nvPicPr>
                      <p:cNvPr id="0" name="Picture 3113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38225" y="3674110"/>
                        <a:ext cx="1219200" cy="108108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1" name="Object 19"/>
          <p:cNvGraphicFramePr>
            <a:graphicFrameLocks noChangeAspect="1"/>
          </p:cNvGraphicFramePr>
          <p:nvPr/>
        </p:nvGraphicFramePr>
        <p:xfrm>
          <a:off x="2133600" y="3666173"/>
          <a:ext cx="2163763" cy="1098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2" r:id="rId14" imgW="774065" imgH="393700" progId="Equation.3">
                  <p:embed/>
                </p:oleObj>
              </mc:Choice>
              <mc:Fallback>
                <p:oleObj r:id="rId14" imgW="774065" imgH="393700" progId="Equation.3">
                  <p:embed/>
                  <p:pic>
                    <p:nvPicPr>
                      <p:cNvPr id="0" name="Picture 3120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133600" y="3666173"/>
                        <a:ext cx="2163763" cy="10985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2" name="Object 20"/>
          <p:cNvGraphicFramePr>
            <a:graphicFrameLocks noChangeAspect="1"/>
          </p:cNvGraphicFramePr>
          <p:nvPr/>
        </p:nvGraphicFramePr>
        <p:xfrm>
          <a:off x="7189153" y="3556953"/>
          <a:ext cx="1255712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3" r:id="rId16" imgW="431800" imgH="393700" progId="Equation.3">
                  <p:embed/>
                </p:oleObj>
              </mc:Choice>
              <mc:Fallback>
                <p:oleObj r:id="rId16" imgW="431800" imgH="393700" progId="Equation.3">
                  <p:embed/>
                  <p:pic>
                    <p:nvPicPr>
                      <p:cNvPr id="0" name="Picture 3116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7189153" y="3556953"/>
                        <a:ext cx="1255712" cy="11461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3" name="Object 21"/>
          <p:cNvGraphicFramePr>
            <a:graphicFrameLocks noChangeAspect="1"/>
          </p:cNvGraphicFramePr>
          <p:nvPr/>
        </p:nvGraphicFramePr>
        <p:xfrm>
          <a:off x="8344853" y="3564890"/>
          <a:ext cx="2130425" cy="113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" r:id="rId18" imgW="735965" imgH="393700" progId="Equation.3">
                  <p:embed/>
                </p:oleObj>
              </mc:Choice>
              <mc:Fallback>
                <p:oleObj r:id="rId18" imgW="735965" imgH="393700" progId="Equation.3">
                  <p:embed/>
                  <p:pic>
                    <p:nvPicPr>
                      <p:cNvPr id="0" name="Picture 3123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8344853" y="3564890"/>
                        <a:ext cx="2130425" cy="1138238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4" name="Object 22"/>
          <p:cNvGraphicFramePr>
            <a:graphicFrameLocks noChangeAspect="1"/>
          </p:cNvGraphicFramePr>
          <p:nvPr/>
        </p:nvGraphicFramePr>
        <p:xfrm>
          <a:off x="4267200" y="4925378"/>
          <a:ext cx="1219200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5" r:id="rId20" imgW="431800" imgH="393700" progId="Equation.3">
                  <p:embed/>
                </p:oleObj>
              </mc:Choice>
              <mc:Fallback>
                <p:oleObj r:id="rId20" imgW="431800" imgH="393700" progId="Equation.3">
                  <p:embed/>
                  <p:pic>
                    <p:nvPicPr>
                      <p:cNvPr id="0" name="Picture 3119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267200" y="4925378"/>
                        <a:ext cx="1219200" cy="11128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95" name="Object 23"/>
          <p:cNvGraphicFramePr>
            <a:graphicFrameLocks noChangeAspect="1"/>
          </p:cNvGraphicFramePr>
          <p:nvPr/>
        </p:nvGraphicFramePr>
        <p:xfrm>
          <a:off x="5486400" y="4925378"/>
          <a:ext cx="2130425" cy="1119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6" r:id="rId22" imgW="748665" imgH="393700" progId="Equation.3">
                  <p:embed/>
                </p:oleObj>
              </mc:Choice>
              <mc:Fallback>
                <p:oleObj r:id="rId22" imgW="748665" imgH="393700" progId="Equation.3">
                  <p:embed/>
                  <p:pic>
                    <p:nvPicPr>
                      <p:cNvPr id="0" name="Picture 3121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5486400" y="4925378"/>
                        <a:ext cx="2130425" cy="11191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5176838" y="995363"/>
          <a:ext cx="59690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7" r:id="rId24" imgW="203200" imgH="393700" progId="Equation.3">
                  <p:embed/>
                </p:oleObj>
              </mc:Choice>
              <mc:Fallback>
                <p:oleObj r:id="rId24" imgW="203200" imgH="393700" progId="Equation.3">
                  <p:embed/>
                  <p:pic>
                    <p:nvPicPr>
                      <p:cNvPr id="0" name="Picture 3122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5176838" y="995363"/>
                        <a:ext cx="596900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5683250" y="995363"/>
          <a:ext cx="1417638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8" r:id="rId26" imgW="482600" imgH="393700" progId="Equation.3">
                  <p:embed/>
                </p:oleObj>
              </mc:Choice>
              <mc:Fallback>
                <p:oleObj r:id="rId26" imgW="482600" imgH="393700" progId="Equation.3">
                  <p:embed/>
                  <p:pic>
                    <p:nvPicPr>
                      <p:cNvPr id="0" name="Picture 3118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5683250" y="995363"/>
                        <a:ext cx="1417638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/>
        </p:nvGraphicFramePr>
        <p:xfrm>
          <a:off x="7100888" y="985838"/>
          <a:ext cx="74453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9" r:id="rId28" imgW="254000" imgH="393700" progId="Equation.3">
                  <p:embed/>
                </p:oleObj>
              </mc:Choice>
              <mc:Fallback>
                <p:oleObj r:id="rId28" imgW="254000" imgH="393700" progId="Equation.3">
                  <p:embed/>
                  <p:pic>
                    <p:nvPicPr>
                      <p:cNvPr id="0" name="Picture 3124"/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7100888" y="985838"/>
                        <a:ext cx="744537" cy="112553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/>
        </p:nvGraphicFramePr>
        <p:xfrm>
          <a:off x="7735570" y="2200275"/>
          <a:ext cx="709295" cy="11347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0" r:id="rId30" imgW="179705" imgH="294005" progId="Equation.3">
                  <p:embed/>
                </p:oleObj>
              </mc:Choice>
              <mc:Fallback>
                <p:oleObj r:id="rId30" imgW="179705" imgH="294005" progId="Equation.3">
                  <p:embed/>
                  <p:pic>
                    <p:nvPicPr>
                      <p:cNvPr id="0" name="Picture 3117"/>
                      <p:cNvPicPr/>
                      <p:nvPr/>
                    </p:nvPicPr>
                    <p:blipFill>
                      <a:blip r:embed="rId31">
                        <a:clrChange>
                          <a:clrFrom>
                            <a:srgbClr val="000000"/>
                          </a:clrFrom>
                          <a:clrTo>
                            <a:srgbClr val="FF0000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0000"/>
                          </a:clrTo>
                        </a:clrChange>
                      </a:blip>
                      <a:stretch>
                        <a:fillRect/>
                      </a:stretch>
                    </p:blipFill>
                    <p:spPr>
                      <a:xfrm>
                        <a:off x="7735570" y="2200275"/>
                        <a:ext cx="709295" cy="113474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8610600" y="76200"/>
            <a:ext cx="1417638" cy="4603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>
              <a:buNone/>
            </a:pPr>
            <a:r>
              <a:rPr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VỞ</a:t>
            </a:r>
            <a:endParaRPr sz="24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5" grpId="0"/>
      <p:bldP spid="3086" grpId="0"/>
      <p:bldP spid="3089" grpId="0"/>
      <p:bldP spid="20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5" y="1676400"/>
            <a:ext cx="8229600" cy="1143000"/>
          </a:xfrm>
          <a:ln>
            <a:solidFill>
              <a:srgbClr val="00B050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>
              <a:buNone/>
            </a:pP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tự nhiên cho một phân số ta l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 thế n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3200" b="1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o?</a:t>
            </a:r>
            <a:endParaRPr sz="3200" b="1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3124200"/>
            <a:ext cx="8458200" cy="1143000"/>
          </a:xfrm>
          <a:ln>
            <a:solidFill>
              <a:srgbClr val="7030A0">
                <a:alpha val="100000"/>
              </a:srgbClr>
            </a:solidFill>
            <a:miter lim="800000"/>
          </a:ln>
        </p:spPr>
        <p:txBody>
          <a:bodyPr vert="horz" wrap="square" lIns="91440" tIns="45720" rIns="91440" bIns="45720" anchor="t" anchorCtr="0"/>
          <a:lstStyle/>
          <a:p>
            <a:pPr marL="0" indent="0">
              <a:buNone/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chia một số tự nhiên cho một phân số, ta lấy số tự nhiên đó nhân với phân số đảo ngược.</a:t>
            </a:r>
            <a:endParaRPr lang="en-US" altLang="en-US" b="1" dirty="0"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uiExpand="1" build="p" animBg="1"/>
    </p:bldLst>
  </p:timing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366</Words>
  <Application>Microsoft Office PowerPoint</Application>
  <PresentationFormat>Custom</PresentationFormat>
  <Paragraphs>54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Chủ đề của Office</vt:lpstr>
      <vt:lpstr>Default Design</vt:lpstr>
      <vt:lpstr>2_Default Design</vt:lpstr>
      <vt:lpstr>3_Default Design</vt:lpstr>
      <vt:lpstr>4_Default Design</vt:lpstr>
      <vt:lpstr>5_Default Design</vt:lpstr>
      <vt:lpstr>6_Default Design</vt:lpstr>
      <vt:lpstr>Equation.3</vt:lpstr>
      <vt:lpstr>Equation.DSMT4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Muốn chia một số tự nhiên cho một phân số ta làm thế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</cp:lastModifiedBy>
  <cp:revision>80</cp:revision>
  <dcterms:created xsi:type="dcterms:W3CDTF">2009-03-13T07:29:00Z</dcterms:created>
  <dcterms:modified xsi:type="dcterms:W3CDTF">2023-03-12T14:19:26Z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9743E035C7134F2C81620B38A09AC827</vt:lpwstr>
  </property>
  <property fmtid="{D5CDD505-2E9C-101B-9397-08002B2CF9AE}" pid="3" name="KSOProductBuildVer">
    <vt:lpwstr>1033-11.2.0.11029</vt:lpwstr>
  </property>
</Properties>
</file>