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20" r:id="rId2"/>
  </p:sldMasterIdLst>
  <p:notesMasterIdLst>
    <p:notesMasterId r:id="rId20"/>
  </p:notesMasterIdLst>
  <p:sldIdLst>
    <p:sldId id="257" r:id="rId3"/>
    <p:sldId id="294" r:id="rId4"/>
    <p:sldId id="258" r:id="rId5"/>
    <p:sldId id="263" r:id="rId6"/>
    <p:sldId id="265" r:id="rId7"/>
    <p:sldId id="266" r:id="rId8"/>
    <p:sldId id="262" r:id="rId9"/>
    <p:sldId id="268" r:id="rId10"/>
    <p:sldId id="269" r:id="rId11"/>
    <p:sldId id="270" r:id="rId12"/>
    <p:sldId id="282" r:id="rId13"/>
    <p:sldId id="271" r:id="rId14"/>
    <p:sldId id="276" r:id="rId15"/>
    <p:sldId id="274" r:id="rId16"/>
    <p:sldId id="275" r:id="rId17"/>
    <p:sldId id="277" r:id="rId18"/>
    <p:sldId id="280" r:id="rId19"/>
  </p:sldIdLst>
  <p:sldSz cx="12192000" cy="6858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Adobe Arabic" panose="02040503050201020203" charset="-78"/>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Tahoma" panose="020B0604030504040204" pitchFamily="34" charset="0"/>
      <p:regular r:id="rId38"/>
      <p:bold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59" autoAdjust="0"/>
    <p:restoredTop sz="94660"/>
  </p:normalViewPr>
  <p:slideViewPr>
    <p:cSldViewPr snapToGrid="0" showGuides="1">
      <p:cViewPr varScale="1">
        <p:scale>
          <a:sx n="96" d="100"/>
          <a:sy n="96" d="100"/>
        </p:scale>
        <p:origin x="210" y="96"/>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9/20/2023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2" descr="Tổng hợp hình nền Blue Wallpaper đẹp nhất | Dark blue wallpaper, Blue  wallpapers, Blue background wallpap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8">
            <a:extLst>
              <a:ext uri="{FF2B5EF4-FFF2-40B4-BE49-F238E27FC236}">
                <a16:creationId xmlns:a16="http://schemas.microsoft.com/office/drawing/2014/main" id="{BA31A3EC-1A25-4C9F-9818-B95A8AB334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4864399" y="-483460"/>
            <a:ext cx="2477069" cy="12205854"/>
          </a:xfrm>
          <a:prstGeom prst="rect">
            <a:avLst/>
          </a:prstGeom>
        </p:spPr>
      </p:pic>
      <p:sp>
        <p:nvSpPr>
          <p:cNvPr id="11" name="圆角矩形 2"/>
          <p:cNvSpPr/>
          <p:nvPr userDrawn="1"/>
        </p:nvSpPr>
        <p:spPr>
          <a:xfrm>
            <a:off x="304800" y="285750"/>
            <a:ext cx="11582400" cy="6293167"/>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pic>
        <p:nvPicPr>
          <p:cNvPr id="13" name="图片 6">
            <a:extLst>
              <a:ext uri="{FF2B5EF4-FFF2-40B4-BE49-F238E27FC236}">
                <a16:creationId xmlns:a16="http://schemas.microsoft.com/office/drawing/2014/main" id="{F318CB0C-34CF-4DCC-A074-B07B5325719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5400000">
            <a:off x="5096410" y="-251448"/>
            <a:ext cx="2013046" cy="12205855"/>
          </a:xfrm>
          <a:prstGeom prst="rect">
            <a:avLst/>
          </a:prstGeom>
        </p:spPr>
      </p:pic>
    </p:spTree>
    <p:extLst>
      <p:ext uri="{BB962C8B-B14F-4D97-AF65-F5344CB8AC3E}">
        <p14:creationId xmlns:p14="http://schemas.microsoft.com/office/powerpoint/2010/main" val="28782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2023/9/20</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20/09/2023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audio" Target="../media/audio1.wav"/><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notesSlide" Target="../notesSlides/notesSlide8.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5" name="Picture 4"/>
          <p:cNvPicPr>
            <a:picLocks noChangeAspect="1"/>
          </p:cNvPicPr>
          <p:nvPr/>
        </p:nvPicPr>
        <p:blipFill>
          <a:blip r:embed="rId8"/>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a:t>
            </a:r>
            <a:r>
              <a:rPr lang="en-US" sz="2600" b="1" noProof="0" dirty="0">
                <a:solidFill>
                  <a:srgbClr val="002060"/>
                </a:solidFill>
                <a:latin typeface="Cambria" panose="02040503050406030204" pitchFamily="18" charset="0"/>
                <a:ea typeface="Cambria" panose="02040503050406030204" pitchFamily="18" charset="0"/>
              </a:rPr>
              <a:t> </a:t>
            </a:r>
            <a:r>
              <a:rPr lang="vi-VN" sz="2600" b="1" noProof="0" dirty="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a:t>
            </a:r>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a:latin typeface="Cambria" panose="02040503050406030204" pitchFamily="18" charset="0"/>
              <a:ea typeface="Cambria" panose="02040503050406030204" pitchFamily="18" charset="0"/>
            </a:endParaRPr>
          </a:p>
          <a:p>
            <a:pPr algn="just"/>
            <a:endParaRPr lang="vi-VN" sz="2400" b="1" dirty="0">
              <a:latin typeface="Cambria" panose="02040503050406030204" pitchFamily="18" charset="0"/>
              <a:ea typeface="Cambria" panose="02040503050406030204" pitchFamily="18" charset="0"/>
            </a:endParaRPr>
          </a:p>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a:latin typeface="Cambria" panose="02040503050406030204" pitchFamily="18" charset="0"/>
              <a:ea typeface="Cambria" panose="02040503050406030204" pitchFamily="18" charset="0"/>
            </a:endParaRPr>
          </a:p>
          <a:p>
            <a:pPr algn="just"/>
            <a:endParaRPr lang="vi-VN" sz="2400" b="1" dirty="0">
              <a:latin typeface="Cambria" panose="02040503050406030204" pitchFamily="18" charset="0"/>
              <a:ea typeface="Cambria" panose="02040503050406030204" pitchFamily="18" charset="0"/>
            </a:endParaRPr>
          </a:p>
          <a:p>
            <a:pPr marL="457200" indent="-457200" algn="just">
              <a:buFontTx/>
              <a:buChar char="-"/>
            </a:pPr>
            <a:r>
              <a:rPr lang="vi-VN" sz="3200" b="1" dirty="0">
                <a:latin typeface="Cambria" panose="02040503050406030204" pitchFamily="18" charset="0"/>
                <a:ea typeface="Cambria" panose="02040503050406030204" pitchFamily="18" charset="0"/>
              </a:rPr>
              <a:t>Cách nào loại bỏ được vi khuẩn trong </a:t>
            </a:r>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igzag-lines-in-side-view-position_31924"/>
          <p:cNvSpPr>
            <a:spLocks noChangeAspect="1"/>
          </p:cNvSpPr>
          <p:nvPr/>
        </p:nvSpPr>
        <p:spPr bwMode="auto">
          <a:xfrm rot="5400000">
            <a:off x="5856643" y="-132620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854509" y="432311"/>
            <a:ext cx="6145301" cy="1286367"/>
          </a:xfrm>
          <a:prstGeom prst="rect">
            <a:avLst/>
          </a:prstGeom>
        </p:spPr>
      </p:pic>
      <p:pic>
        <p:nvPicPr>
          <p:cNvPr id="6" name="Picture 2" descr="D:\acer\配图\8ff02d20754c5ff1a50fb722d651766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23565" y="0"/>
            <a:ext cx="2669710" cy="11203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659CA4-779C-2D83-2811-C2BCD5D46C00}"/>
              </a:ext>
            </a:extLst>
          </p:cNvPr>
          <p:cNvSpPr txBox="1"/>
          <p:nvPr/>
        </p:nvSpPr>
        <p:spPr>
          <a:xfrm>
            <a:off x="336884" y="1659470"/>
            <a:ext cx="11389895" cy="4524315"/>
          </a:xfrm>
          <a:prstGeom prst="rect">
            <a:avLst/>
          </a:prstGeom>
          <a:noFill/>
        </p:spPr>
        <p:txBody>
          <a:bodyPr wrap="square">
            <a:spAutoFit/>
          </a:bodyPr>
          <a:lstStyle/>
          <a:p>
            <a:pPr marL="457200" indent="-457200" algn="just">
              <a:buFontTx/>
              <a:buChar char="-"/>
            </a:pPr>
            <a:r>
              <a:rPr lang="vi-VN" sz="3200" dirty="0">
                <a:solidFill>
                  <a:srgbClr val="333333"/>
                </a:solidFill>
                <a:latin typeface="Cambria" panose="02040503050406030204" pitchFamily="18" charset="0"/>
              </a:rPr>
              <a:t>Nêu được nguyên nhân gây ra ô nhiễm nguồn nước, liên hệ thực tế ở gia đình và địa phương.</a:t>
            </a:r>
          </a:p>
          <a:p>
            <a:pPr marL="457200" indent="-457200" algn="just">
              <a:buFontTx/>
              <a:buChar char="-"/>
            </a:pPr>
            <a:r>
              <a:rPr lang="vi-VN" sz="3200" dirty="0">
                <a:solidFill>
                  <a:srgbClr val="333333"/>
                </a:solidFill>
                <a:latin typeface="Cambria" panose="02040503050406030204" pitchFamily="18" charset="0"/>
              </a:rPr>
              <a:t>Nêu được sự cần thiết phải bảo vệ nguồn nước (nêu được tác hại của nước không sạch) và phải sử dụng tiết kiệm nước.</a:t>
            </a:r>
          </a:p>
          <a:p>
            <a:pPr marL="457200" indent="-457200" algn="just">
              <a:buFontTx/>
              <a:buChar char="-"/>
            </a:pPr>
            <a:r>
              <a:rPr lang="vi-VN" sz="3200" dirty="0">
                <a:solidFill>
                  <a:srgbClr val="333333"/>
                </a:solidFill>
                <a:latin typeface="Cambria" panose="02040503050406030204" pitchFamily="18" charset="0"/>
              </a:rPr>
              <a:t>Thực hiện được và vận động những người xung quanh (gia đình và địa phương) cũng bảo vệ nguồn nước và sử dụng nước tiết kiệm.</a:t>
            </a:r>
          </a:p>
          <a:p>
            <a:pPr marL="457200" indent="-457200" algn="just">
              <a:buFontTx/>
              <a:buChar char="-"/>
            </a:pPr>
            <a:r>
              <a:rPr lang="vi-VN" sz="3200" dirty="0">
                <a:solidFill>
                  <a:srgbClr val="333333"/>
                </a:solidFill>
                <a:latin typeface="Cambria" panose="02040503050406030204" pitchFamily="18" charset="0"/>
              </a:rPr>
              <a:t>Trình bày được một số cách làm sạch nước, liên hệ thực tế về cách làm sạch nước ở gia đình và địa phương.</a:t>
            </a:r>
          </a:p>
        </p:txBody>
      </p:sp>
    </p:spTree>
    <p:extLst>
      <p:ext uri="{BB962C8B-B14F-4D97-AF65-F5344CB8AC3E}">
        <p14:creationId xmlns:p14="http://schemas.microsoft.com/office/powerpoint/2010/main" val="29876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Giảm chi phí sinh hoạt </a:t>
            </a:r>
          </a:p>
          <a:p>
            <a:pPr algn="ctr"/>
            <a:r>
              <a:rPr lang="vi-VN" sz="2200" b="1" dirty="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Nước là tài nguyên</a:t>
            </a:r>
          </a:p>
          <a:p>
            <a:pPr algn="ctr"/>
            <a:r>
              <a:rPr lang="vi-VN" sz="2200" b="1" dirty="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a:latin typeface="Cambria" panose="02040503050406030204" pitchFamily="18" charset="0"/>
                <a:ea typeface="Cambria" panose="02040503050406030204" pitchFamily="18" charset="0"/>
              </a:rPr>
              <a:t>Ở hình b và d tắt vòi nước khi đang xoa xà phòng gội đầu và xà phòng rửa tay việc làm đó giúp tiết kiệm nước.</a:t>
            </a:r>
            <a:endParaRPr lang="en-US" sz="3400" b="1" dirty="0">
              <a:latin typeface="Cambria" panose="02040503050406030204" pitchFamily="18" charset="0"/>
              <a:ea typeface="Cambria" panose="02040503050406030204" pitchFamily="18" charset="0"/>
            </a:endParaRPr>
          </a:p>
          <a:p>
            <a:pPr algn="ctr"/>
            <a:r>
              <a:rPr lang="vi-VN" sz="2800" b="1" dirty="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85549be943c84ded463f8c199c3871b5910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TotalTime>
  <Words>788</Words>
  <Application>Microsoft Office PowerPoint</Application>
  <PresentationFormat>Widescreen</PresentationFormat>
  <Paragraphs>85</Paragraphs>
  <Slides>17</Slides>
  <Notes>16</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UTM Cooper Black</vt:lpstr>
      <vt:lpstr>Adobe Arabic</vt:lpstr>
      <vt:lpstr>Tahoma</vt:lpstr>
      <vt:lpstr>Calibri Light</vt:lpstr>
      <vt:lpstr>印品丫丫体-D版</vt:lpstr>
      <vt:lpstr>Arial</vt:lpstr>
      <vt:lpstr>等线</vt:lpstr>
      <vt:lpstr>等线 Light</vt:lpstr>
      <vt:lpstr>Cambria</vt:lpstr>
      <vt:lpstr>Calibri</vt:lpstr>
      <vt:lpstr>Times New Roman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SKY</cp:lastModifiedBy>
  <cp:revision>53</cp:revision>
  <dcterms:created xsi:type="dcterms:W3CDTF">2023-07-12T12:54:28Z</dcterms:created>
  <dcterms:modified xsi:type="dcterms:W3CDTF">2023-09-20T05:39:34Z</dcterms:modified>
</cp:coreProperties>
</file>