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703" r:id="rId2"/>
    <p:sldMasterId id="2147483730" r:id="rId3"/>
    <p:sldMasterId id="2147483742" r:id="rId4"/>
    <p:sldMasterId id="2147483792" r:id="rId5"/>
    <p:sldMasterId id="2147483842" r:id="rId6"/>
  </p:sldMasterIdLst>
  <p:notesMasterIdLst>
    <p:notesMasterId r:id="rId43"/>
  </p:notesMasterIdLst>
  <p:sldIdLst>
    <p:sldId id="308" r:id="rId7"/>
    <p:sldId id="340" r:id="rId8"/>
    <p:sldId id="341" r:id="rId9"/>
    <p:sldId id="310" r:id="rId10"/>
    <p:sldId id="311" r:id="rId11"/>
    <p:sldId id="342" r:id="rId12"/>
    <p:sldId id="344" r:id="rId13"/>
    <p:sldId id="302" r:id="rId14"/>
    <p:sldId id="345" r:id="rId15"/>
    <p:sldId id="370" r:id="rId16"/>
    <p:sldId id="263" r:id="rId17"/>
    <p:sldId id="348" r:id="rId18"/>
    <p:sldId id="349" r:id="rId19"/>
    <p:sldId id="350" r:id="rId20"/>
    <p:sldId id="351" r:id="rId21"/>
    <p:sldId id="355" r:id="rId22"/>
    <p:sldId id="353" r:id="rId23"/>
    <p:sldId id="354" r:id="rId24"/>
    <p:sldId id="356" r:id="rId25"/>
    <p:sldId id="357" r:id="rId26"/>
    <p:sldId id="358" r:id="rId27"/>
    <p:sldId id="359" r:id="rId28"/>
    <p:sldId id="361" r:id="rId29"/>
    <p:sldId id="330" r:id="rId30"/>
    <p:sldId id="371" r:id="rId31"/>
    <p:sldId id="364" r:id="rId32"/>
    <p:sldId id="298" r:id="rId33"/>
    <p:sldId id="365" r:id="rId34"/>
    <p:sldId id="372" r:id="rId35"/>
    <p:sldId id="335" r:id="rId36"/>
    <p:sldId id="366" r:id="rId37"/>
    <p:sldId id="367" r:id="rId38"/>
    <p:sldId id="368" r:id="rId39"/>
    <p:sldId id="369" r:id="rId40"/>
    <p:sldId id="373" r:id="rId41"/>
    <p:sldId id="33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B74A"/>
    <a:srgbClr val="D9B74D"/>
    <a:srgbClr val="154642"/>
    <a:srgbClr val="86B5CB"/>
    <a:srgbClr val="F2FAEA"/>
    <a:srgbClr val="FDFEF9"/>
    <a:srgbClr val="C55A11"/>
    <a:srgbClr val="F0AD00"/>
    <a:srgbClr val="F1CD41"/>
    <a:srgbClr val="FF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7" autoAdjust="0"/>
    <p:restoredTop sz="87543" autoAdjust="0"/>
  </p:normalViewPr>
  <p:slideViewPr>
    <p:cSldViewPr snapToGrid="0" showGuides="1">
      <p:cViewPr varScale="1">
        <p:scale>
          <a:sx n="74" d="100"/>
          <a:sy n="74" d="100"/>
        </p:scale>
        <p:origin x="744" y="77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91F05-556C-4A2B-8023-4A7C22C10F4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8D4A92-9F3A-4990-B6EB-AF21D95C7B39}">
      <dgm:prSet phldrT="[Text]" custT="1"/>
      <dgm:spPr>
        <a:xfrm>
          <a:off x="2" y="1380127"/>
          <a:ext cx="3635043" cy="1862063"/>
        </a:xfrm>
        <a:prstGeom prst="rect">
          <a:avLst/>
        </a:prstGeom>
        <a:solidFill>
          <a:srgbClr val="FFFF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Trò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chơi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kéo co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bao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giờ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cũng</a:t>
          </a:r>
          <a:r>
            <a: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vui</a:t>
          </a:r>
          <a:endParaRPr lang="en-US" sz="3200" b="1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369F1F1-CB7C-4D2E-AF71-4C13E274CAB1}" type="parTrans" cxnId="{EA7B8261-78EC-41ED-A995-F1B39848D4A2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AE5ADED2-F0DC-4B5B-8F69-BF9D1EEACA2D}" type="sibTrans" cxnId="{EA7B8261-78EC-41ED-A995-F1B39848D4A2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A3716749-DCC2-426B-B50F-FE656715A85E}">
      <dgm:prSet phldrT="[Text]" custT="1"/>
      <dgm:spPr>
        <a:xfrm>
          <a:off x="5380132" y="1874104"/>
          <a:ext cx="5973501" cy="1442061"/>
        </a:xfrm>
        <a:prstGeom prst="rect">
          <a:avLst/>
        </a:prstGeom>
        <a:solidFill>
          <a:srgbClr val="86B5CB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Vì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không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khí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ganh đua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rất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sôi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nổi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.</a:t>
          </a:r>
        </a:p>
      </dgm:t>
    </dgm:pt>
    <dgm:pt modelId="{47541530-061E-4AEB-AAA2-5E6FBA673418}" type="parTrans" cxnId="{22A87C0F-AE9A-485B-AB80-F6C4E65C6471}">
      <dgm:prSet/>
      <dgm:spPr>
        <a:xfrm>
          <a:off x="2748555" y="2311159"/>
          <a:ext cx="2631576" cy="2839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5788" y="0"/>
              </a:lnTo>
              <a:lnTo>
                <a:pt x="1315788" y="283976"/>
              </a:lnTo>
              <a:lnTo>
                <a:pt x="2631576" y="28397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.VnTime" panose="020B7200000000000000" pitchFamily="34" charset="0"/>
            <a:ea typeface="+mn-ea"/>
            <a:cs typeface="Times New Roman" panose="02020603050405020304" pitchFamily="18" charset="0"/>
          </a:endParaRPr>
        </a:p>
      </dgm:t>
    </dgm:pt>
    <dgm:pt modelId="{277C9088-4405-4988-A177-662420F939D7}" type="sibTrans" cxnId="{22A87C0F-AE9A-485B-AB80-F6C4E65C6471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A56F97D1-B6E5-4AD4-B011-947112256068}">
      <dgm:prSet phldrT="[Text]" custT="1"/>
      <dgm:spPr>
        <a:xfrm>
          <a:off x="5380132" y="612184"/>
          <a:ext cx="5921575" cy="1147177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Vì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có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rất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đông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người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tham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gia</a:t>
          </a:r>
          <a:endParaRPr lang="en-US" sz="3200" b="1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A95FBD27-A71F-468A-8F09-519730F1AB79}" type="parTrans" cxnId="{4E57D4EB-A5D3-4DFB-946B-D0D0D446363A}">
      <dgm:prSet/>
      <dgm:spPr>
        <a:xfrm>
          <a:off x="2748555" y="1185773"/>
          <a:ext cx="2631576" cy="1125385"/>
        </a:xfrm>
        <a:custGeom>
          <a:avLst/>
          <a:gdLst/>
          <a:ahLst/>
          <a:cxnLst/>
          <a:rect l="0" t="0" r="0" b="0"/>
          <a:pathLst>
            <a:path>
              <a:moveTo>
                <a:pt x="0" y="1125385"/>
              </a:moveTo>
              <a:lnTo>
                <a:pt x="1315788" y="1125385"/>
              </a:lnTo>
              <a:lnTo>
                <a:pt x="1315788" y="0"/>
              </a:lnTo>
              <a:lnTo>
                <a:pt x="2631576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.VnTime" panose="020B7200000000000000" pitchFamily="34" charset="0"/>
            <a:ea typeface="+mn-ea"/>
            <a:cs typeface="Times New Roman" panose="02020603050405020304" pitchFamily="18" charset="0"/>
          </a:endParaRPr>
        </a:p>
      </dgm:t>
    </dgm:pt>
    <dgm:pt modelId="{9C8EDC99-A433-482C-836F-879990094179}" type="sibTrans" cxnId="{4E57D4EB-A5D3-4DFB-946B-D0D0D446363A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4FB63A16-FD31-4FC2-B8D2-9D599E0C4D80}">
      <dgm:prSet custT="1"/>
      <dgm:spPr>
        <a:xfrm>
          <a:off x="5392272" y="3377197"/>
          <a:ext cx="5973501" cy="1266192"/>
        </a:xfrm>
        <a:prstGeom prst="rect">
          <a:avLst/>
        </a:prstGeom>
        <a:solidFill>
          <a:srgbClr val="F2FAEA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just"/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Vì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tiếng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hò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reo,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khích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lệ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của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người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xem</a:t>
          </a:r>
          <a:r>
            <a:rPr lang="en-US" sz="3200" b="1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.</a:t>
          </a:r>
        </a:p>
      </dgm:t>
    </dgm:pt>
    <dgm:pt modelId="{1B68D2AB-F458-48E0-BD32-55293B76897D}" type="parTrans" cxnId="{998E7390-D4E5-40B4-A232-F7D1428C4D8B}">
      <dgm:prSet/>
      <dgm:spPr>
        <a:xfrm>
          <a:off x="2748555" y="2311159"/>
          <a:ext cx="2643717" cy="1699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1858" y="0"/>
              </a:lnTo>
              <a:lnTo>
                <a:pt x="1321858" y="1699134"/>
              </a:lnTo>
              <a:lnTo>
                <a:pt x="2643717" y="1699134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.VnTime" panose="020B7200000000000000" pitchFamily="34" charset="0"/>
            <a:ea typeface="+mn-ea"/>
            <a:cs typeface="Times New Roman" panose="02020603050405020304" pitchFamily="18" charset="0"/>
          </a:endParaRPr>
        </a:p>
      </dgm:t>
    </dgm:pt>
    <dgm:pt modelId="{B816F358-BE2A-45BC-BBDD-015AF25A38E5}" type="sibTrans" cxnId="{998E7390-D4E5-40B4-A232-F7D1428C4D8B}">
      <dgm:prSet/>
      <dgm:spPr/>
      <dgm:t>
        <a:bodyPr/>
        <a:lstStyle/>
        <a:p>
          <a:endParaRPr lang="en-US">
            <a:latin typeface=".VnTime" panose="020B7200000000000000" pitchFamily="34" charset="0"/>
            <a:cs typeface="Times New Roman" panose="02020603050405020304" pitchFamily="18" charset="0"/>
          </a:endParaRPr>
        </a:p>
      </dgm:t>
    </dgm:pt>
    <dgm:pt modelId="{98BD35C6-7D88-4DF7-BA87-A6888E9C03F8}" type="pres">
      <dgm:prSet presAssocID="{BA691F05-556C-4A2B-8023-4A7C22C10F4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DF5D3EB-A8BF-46A6-A8A6-9AF5398B531D}" type="pres">
      <dgm:prSet presAssocID="{678D4A92-9F3A-4990-B6EB-AF21D95C7B39}" presName="root1" presStyleCnt="0"/>
      <dgm:spPr/>
    </dgm:pt>
    <dgm:pt modelId="{631486E8-4172-4DCC-8570-22A08804C426}" type="pres">
      <dgm:prSet presAssocID="{678D4A92-9F3A-4990-B6EB-AF21D95C7B39}" presName="LevelOneTextNode" presStyleLbl="node0" presStyleIdx="0" presStyleCnt="1" custAng="5400000" custScaleX="176075" custScaleY="65308" custLinFactNeighborX="-70250" custLinFactNeighborY="-8575">
        <dgm:presLayoutVars>
          <dgm:chPref val="3"/>
        </dgm:presLayoutVars>
      </dgm:prSet>
      <dgm:spPr/>
    </dgm:pt>
    <dgm:pt modelId="{A20E99B8-568A-463D-812B-BB3A1CBC06BA}" type="pres">
      <dgm:prSet presAssocID="{678D4A92-9F3A-4990-B6EB-AF21D95C7B39}" presName="level2hierChild" presStyleCnt="0"/>
      <dgm:spPr/>
    </dgm:pt>
    <dgm:pt modelId="{F0FE0841-EFA1-4DBC-BA9F-C4E014988F69}" type="pres">
      <dgm:prSet presAssocID="{47541530-061E-4AEB-AAA2-5E6FBA673418}" presName="conn2-1" presStyleLbl="parChTrans1D2" presStyleIdx="0" presStyleCnt="3"/>
      <dgm:spPr/>
    </dgm:pt>
    <dgm:pt modelId="{FE4325D5-40D8-443D-8712-EE8111D1DBE7}" type="pres">
      <dgm:prSet presAssocID="{47541530-061E-4AEB-AAA2-5E6FBA673418}" presName="connTx" presStyleLbl="parChTrans1D2" presStyleIdx="0" presStyleCnt="3"/>
      <dgm:spPr/>
    </dgm:pt>
    <dgm:pt modelId="{C1C42895-9509-4081-BBB6-9A61CD54D5FB}" type="pres">
      <dgm:prSet presAssocID="{A3716749-DCC2-426B-B50F-FE656715A85E}" presName="root2" presStyleCnt="0"/>
      <dgm:spPr/>
    </dgm:pt>
    <dgm:pt modelId="{CA4D8687-68FB-4E29-A39E-41942DBC4069}" type="pres">
      <dgm:prSet presAssocID="{A3716749-DCC2-426B-B50F-FE656715A85E}" presName="LevelTwoTextNode" presStyleLbl="node2" presStyleIdx="0" presStyleCnt="3" custScaleX="172210" custScaleY="136360" custLinFactY="20824" custLinFactNeighborX="34448" custLinFactNeighborY="100000">
        <dgm:presLayoutVars>
          <dgm:chPref val="3"/>
        </dgm:presLayoutVars>
      </dgm:prSet>
      <dgm:spPr/>
    </dgm:pt>
    <dgm:pt modelId="{641288D0-002C-48B4-BC4C-BE3219030898}" type="pres">
      <dgm:prSet presAssocID="{A3716749-DCC2-426B-B50F-FE656715A85E}" presName="level3hierChild" presStyleCnt="0"/>
      <dgm:spPr/>
    </dgm:pt>
    <dgm:pt modelId="{AEAB9A9E-8118-48B3-ADA6-2C95C81390E2}" type="pres">
      <dgm:prSet presAssocID="{1B68D2AB-F458-48E0-BD32-55293B76897D}" presName="conn2-1" presStyleLbl="parChTrans1D2" presStyleIdx="1" presStyleCnt="3"/>
      <dgm:spPr/>
    </dgm:pt>
    <dgm:pt modelId="{27706C14-B9DB-448D-98CA-A503CC781ADD}" type="pres">
      <dgm:prSet presAssocID="{1B68D2AB-F458-48E0-BD32-55293B76897D}" presName="connTx" presStyleLbl="parChTrans1D2" presStyleIdx="1" presStyleCnt="3"/>
      <dgm:spPr/>
    </dgm:pt>
    <dgm:pt modelId="{1208F32E-8154-4874-B285-1CCE76DE800F}" type="pres">
      <dgm:prSet presAssocID="{4FB63A16-FD31-4FC2-B8D2-9D599E0C4D80}" presName="root2" presStyleCnt="0"/>
      <dgm:spPr/>
    </dgm:pt>
    <dgm:pt modelId="{EDA3F0C4-0B68-42A6-8E7B-C1605AA30C67}" type="pres">
      <dgm:prSet presAssocID="{4FB63A16-FD31-4FC2-B8D2-9D599E0C4D80}" presName="LevelTwoTextNode" presStyleLbl="node2" presStyleIdx="1" presStyleCnt="3" custScaleX="172210" custScaleY="119730" custLinFactY="1595" custLinFactNeighborX="34798" custLinFactNeighborY="100000">
        <dgm:presLayoutVars>
          <dgm:chPref val="3"/>
        </dgm:presLayoutVars>
      </dgm:prSet>
      <dgm:spPr/>
    </dgm:pt>
    <dgm:pt modelId="{DEA97DC5-6C4D-4B03-837A-B50622A9EA8B}" type="pres">
      <dgm:prSet presAssocID="{4FB63A16-FD31-4FC2-B8D2-9D599E0C4D80}" presName="level3hierChild" presStyleCnt="0"/>
      <dgm:spPr/>
    </dgm:pt>
    <dgm:pt modelId="{0FCBAAFE-2490-4E91-BA03-9C147DD73A4B}" type="pres">
      <dgm:prSet presAssocID="{A95FBD27-A71F-468A-8F09-519730F1AB79}" presName="conn2-1" presStyleLbl="parChTrans1D2" presStyleIdx="2" presStyleCnt="3"/>
      <dgm:spPr/>
    </dgm:pt>
    <dgm:pt modelId="{8E1C7511-7CDD-4DB6-881D-EFACD4A9269C}" type="pres">
      <dgm:prSet presAssocID="{A95FBD27-A71F-468A-8F09-519730F1AB79}" presName="connTx" presStyleLbl="parChTrans1D2" presStyleIdx="2" presStyleCnt="3"/>
      <dgm:spPr/>
    </dgm:pt>
    <dgm:pt modelId="{8B11B6D2-9499-4AE0-B646-D73A7E45DDD1}" type="pres">
      <dgm:prSet presAssocID="{A56F97D1-B6E5-4AD4-B011-947112256068}" presName="root2" presStyleCnt="0"/>
      <dgm:spPr/>
    </dgm:pt>
    <dgm:pt modelId="{FDB0C31B-8C4A-415E-B71E-E5B77F3586EE}" type="pres">
      <dgm:prSet presAssocID="{A56F97D1-B6E5-4AD4-B011-947112256068}" presName="LevelTwoTextNode" presStyleLbl="node2" presStyleIdx="2" presStyleCnt="3" custScaleX="170713" custScaleY="108476" custLinFactY="-104592" custLinFactNeighborX="34448" custLinFactNeighborY="-200000">
        <dgm:presLayoutVars>
          <dgm:chPref val="3"/>
        </dgm:presLayoutVars>
      </dgm:prSet>
      <dgm:spPr/>
    </dgm:pt>
    <dgm:pt modelId="{A3B4B196-F448-4713-87E3-A93057C25321}" type="pres">
      <dgm:prSet presAssocID="{A56F97D1-B6E5-4AD4-B011-947112256068}" presName="level3hierChild" presStyleCnt="0"/>
      <dgm:spPr/>
    </dgm:pt>
  </dgm:ptLst>
  <dgm:cxnLst>
    <dgm:cxn modelId="{5AE2A803-4D98-4FA1-B88D-1188230EC85A}" type="presOf" srcId="{A3716749-DCC2-426B-B50F-FE656715A85E}" destId="{CA4D8687-68FB-4E29-A39E-41942DBC4069}" srcOrd="0" destOrd="0" presId="urn:microsoft.com/office/officeart/2008/layout/HorizontalMultiLevelHierarchy"/>
    <dgm:cxn modelId="{EB959606-2547-46A4-BCB6-B89E9E0A158D}" type="presOf" srcId="{47541530-061E-4AEB-AAA2-5E6FBA673418}" destId="{F0FE0841-EFA1-4DBC-BA9F-C4E014988F69}" srcOrd="0" destOrd="0" presId="urn:microsoft.com/office/officeart/2008/layout/HorizontalMultiLevelHierarchy"/>
    <dgm:cxn modelId="{22A87C0F-AE9A-485B-AB80-F6C4E65C6471}" srcId="{678D4A92-9F3A-4990-B6EB-AF21D95C7B39}" destId="{A3716749-DCC2-426B-B50F-FE656715A85E}" srcOrd="0" destOrd="0" parTransId="{47541530-061E-4AEB-AAA2-5E6FBA673418}" sibTransId="{277C9088-4405-4988-A177-662420F939D7}"/>
    <dgm:cxn modelId="{EA7B8261-78EC-41ED-A995-F1B39848D4A2}" srcId="{BA691F05-556C-4A2B-8023-4A7C22C10F49}" destId="{678D4A92-9F3A-4990-B6EB-AF21D95C7B39}" srcOrd="0" destOrd="0" parTransId="{7369F1F1-CB7C-4D2E-AF71-4C13E274CAB1}" sibTransId="{AE5ADED2-F0DC-4B5B-8F69-BF9D1EEACA2D}"/>
    <dgm:cxn modelId="{37144148-2056-4630-A1A7-FE8B368261D1}" type="presOf" srcId="{1B68D2AB-F458-48E0-BD32-55293B76897D}" destId="{AEAB9A9E-8118-48B3-ADA6-2C95C81390E2}" srcOrd="0" destOrd="0" presId="urn:microsoft.com/office/officeart/2008/layout/HorizontalMultiLevelHierarchy"/>
    <dgm:cxn modelId="{255C9D48-48A9-4973-904B-08C8E97386A1}" type="presOf" srcId="{BA691F05-556C-4A2B-8023-4A7C22C10F49}" destId="{98BD35C6-7D88-4DF7-BA87-A6888E9C03F8}" srcOrd="0" destOrd="0" presId="urn:microsoft.com/office/officeart/2008/layout/HorizontalMultiLevelHierarchy"/>
    <dgm:cxn modelId="{2E0F0A73-4935-4FB1-B3EC-0FA9ACE79C2F}" type="presOf" srcId="{A95FBD27-A71F-468A-8F09-519730F1AB79}" destId="{0FCBAAFE-2490-4E91-BA03-9C147DD73A4B}" srcOrd="0" destOrd="0" presId="urn:microsoft.com/office/officeart/2008/layout/HorizontalMultiLevelHierarchy"/>
    <dgm:cxn modelId="{DC0CEC80-3377-4D5E-8BA6-2ACEF71B2026}" type="presOf" srcId="{1B68D2AB-F458-48E0-BD32-55293B76897D}" destId="{27706C14-B9DB-448D-98CA-A503CC781ADD}" srcOrd="1" destOrd="0" presId="urn:microsoft.com/office/officeart/2008/layout/HorizontalMultiLevelHierarchy"/>
    <dgm:cxn modelId="{998E7390-D4E5-40B4-A232-F7D1428C4D8B}" srcId="{678D4A92-9F3A-4990-B6EB-AF21D95C7B39}" destId="{4FB63A16-FD31-4FC2-B8D2-9D599E0C4D80}" srcOrd="1" destOrd="0" parTransId="{1B68D2AB-F458-48E0-BD32-55293B76897D}" sibTransId="{B816F358-BE2A-45BC-BBDD-015AF25A38E5}"/>
    <dgm:cxn modelId="{B4A72097-D5FE-4226-9A76-3A4E8112B093}" type="presOf" srcId="{47541530-061E-4AEB-AAA2-5E6FBA673418}" destId="{FE4325D5-40D8-443D-8712-EE8111D1DBE7}" srcOrd="1" destOrd="0" presId="urn:microsoft.com/office/officeart/2008/layout/HorizontalMultiLevelHierarchy"/>
    <dgm:cxn modelId="{32D05AB5-8403-4541-B5EE-2039E4F0B197}" type="presOf" srcId="{A95FBD27-A71F-468A-8F09-519730F1AB79}" destId="{8E1C7511-7CDD-4DB6-881D-EFACD4A9269C}" srcOrd="1" destOrd="0" presId="urn:microsoft.com/office/officeart/2008/layout/HorizontalMultiLevelHierarchy"/>
    <dgm:cxn modelId="{373295C6-FF15-483A-AD90-2813FAA7E844}" type="presOf" srcId="{678D4A92-9F3A-4990-B6EB-AF21D95C7B39}" destId="{631486E8-4172-4DCC-8570-22A08804C426}" srcOrd="0" destOrd="0" presId="urn:microsoft.com/office/officeart/2008/layout/HorizontalMultiLevelHierarchy"/>
    <dgm:cxn modelId="{61AF2DCC-EFD5-4DBD-AA0F-C50DA1B876EE}" type="presOf" srcId="{4FB63A16-FD31-4FC2-B8D2-9D599E0C4D80}" destId="{EDA3F0C4-0B68-42A6-8E7B-C1605AA30C67}" srcOrd="0" destOrd="0" presId="urn:microsoft.com/office/officeart/2008/layout/HorizontalMultiLevelHierarchy"/>
    <dgm:cxn modelId="{4E57D4EB-A5D3-4DFB-946B-D0D0D446363A}" srcId="{678D4A92-9F3A-4990-B6EB-AF21D95C7B39}" destId="{A56F97D1-B6E5-4AD4-B011-947112256068}" srcOrd="2" destOrd="0" parTransId="{A95FBD27-A71F-468A-8F09-519730F1AB79}" sibTransId="{9C8EDC99-A433-482C-836F-879990094179}"/>
    <dgm:cxn modelId="{AAAB81F8-6B78-49D3-8336-05D62416FE27}" type="presOf" srcId="{A56F97D1-B6E5-4AD4-B011-947112256068}" destId="{FDB0C31B-8C4A-415E-B71E-E5B77F3586EE}" srcOrd="0" destOrd="0" presId="urn:microsoft.com/office/officeart/2008/layout/HorizontalMultiLevelHierarchy"/>
    <dgm:cxn modelId="{FAC8DD9B-BA05-440A-A5BB-68B0423C6A3A}" type="presParOf" srcId="{98BD35C6-7D88-4DF7-BA87-A6888E9C03F8}" destId="{1DF5D3EB-A8BF-46A6-A8A6-9AF5398B531D}" srcOrd="0" destOrd="0" presId="urn:microsoft.com/office/officeart/2008/layout/HorizontalMultiLevelHierarchy"/>
    <dgm:cxn modelId="{E0B30AE3-1237-44BC-95CC-44B74D9E6E36}" type="presParOf" srcId="{1DF5D3EB-A8BF-46A6-A8A6-9AF5398B531D}" destId="{631486E8-4172-4DCC-8570-22A08804C426}" srcOrd="0" destOrd="0" presId="urn:microsoft.com/office/officeart/2008/layout/HorizontalMultiLevelHierarchy"/>
    <dgm:cxn modelId="{3A0FDEB5-0AE6-4C73-85A3-91169FFA831F}" type="presParOf" srcId="{1DF5D3EB-A8BF-46A6-A8A6-9AF5398B531D}" destId="{A20E99B8-568A-463D-812B-BB3A1CBC06BA}" srcOrd="1" destOrd="0" presId="urn:microsoft.com/office/officeart/2008/layout/HorizontalMultiLevelHierarchy"/>
    <dgm:cxn modelId="{5F60F47C-AAA2-4E72-B0E4-B34E86C875E7}" type="presParOf" srcId="{A20E99B8-568A-463D-812B-BB3A1CBC06BA}" destId="{F0FE0841-EFA1-4DBC-BA9F-C4E014988F69}" srcOrd="0" destOrd="0" presId="urn:microsoft.com/office/officeart/2008/layout/HorizontalMultiLevelHierarchy"/>
    <dgm:cxn modelId="{BF4D2E01-6A71-40BA-972B-5F3736B41699}" type="presParOf" srcId="{F0FE0841-EFA1-4DBC-BA9F-C4E014988F69}" destId="{FE4325D5-40D8-443D-8712-EE8111D1DBE7}" srcOrd="0" destOrd="0" presId="urn:microsoft.com/office/officeart/2008/layout/HorizontalMultiLevelHierarchy"/>
    <dgm:cxn modelId="{9C1A65D7-0AC4-4446-9AE5-798D480269B2}" type="presParOf" srcId="{A20E99B8-568A-463D-812B-BB3A1CBC06BA}" destId="{C1C42895-9509-4081-BBB6-9A61CD54D5FB}" srcOrd="1" destOrd="0" presId="urn:microsoft.com/office/officeart/2008/layout/HorizontalMultiLevelHierarchy"/>
    <dgm:cxn modelId="{1C1C2057-B266-413D-8F5E-9904C5337028}" type="presParOf" srcId="{C1C42895-9509-4081-BBB6-9A61CD54D5FB}" destId="{CA4D8687-68FB-4E29-A39E-41942DBC4069}" srcOrd="0" destOrd="0" presId="urn:microsoft.com/office/officeart/2008/layout/HorizontalMultiLevelHierarchy"/>
    <dgm:cxn modelId="{0E15DE10-2BB8-465F-AEB1-300F1396E8AA}" type="presParOf" srcId="{C1C42895-9509-4081-BBB6-9A61CD54D5FB}" destId="{641288D0-002C-48B4-BC4C-BE3219030898}" srcOrd="1" destOrd="0" presId="urn:microsoft.com/office/officeart/2008/layout/HorizontalMultiLevelHierarchy"/>
    <dgm:cxn modelId="{1BBEB4A1-8C64-4817-8354-373642B0DC79}" type="presParOf" srcId="{A20E99B8-568A-463D-812B-BB3A1CBC06BA}" destId="{AEAB9A9E-8118-48B3-ADA6-2C95C81390E2}" srcOrd="2" destOrd="0" presId="urn:microsoft.com/office/officeart/2008/layout/HorizontalMultiLevelHierarchy"/>
    <dgm:cxn modelId="{698A6A82-4084-4283-B7BF-C5E61A87297C}" type="presParOf" srcId="{AEAB9A9E-8118-48B3-ADA6-2C95C81390E2}" destId="{27706C14-B9DB-448D-98CA-A503CC781ADD}" srcOrd="0" destOrd="0" presId="urn:microsoft.com/office/officeart/2008/layout/HorizontalMultiLevelHierarchy"/>
    <dgm:cxn modelId="{46EA8021-2FA6-4826-9C6E-744B865811D9}" type="presParOf" srcId="{A20E99B8-568A-463D-812B-BB3A1CBC06BA}" destId="{1208F32E-8154-4874-B285-1CCE76DE800F}" srcOrd="3" destOrd="0" presId="urn:microsoft.com/office/officeart/2008/layout/HorizontalMultiLevelHierarchy"/>
    <dgm:cxn modelId="{88FFDF2D-ADFF-4150-9A92-AE83B2CE1891}" type="presParOf" srcId="{1208F32E-8154-4874-B285-1CCE76DE800F}" destId="{EDA3F0C4-0B68-42A6-8E7B-C1605AA30C67}" srcOrd="0" destOrd="0" presId="urn:microsoft.com/office/officeart/2008/layout/HorizontalMultiLevelHierarchy"/>
    <dgm:cxn modelId="{9FA061BD-E029-489F-8CCB-5FC5B9A7E4B5}" type="presParOf" srcId="{1208F32E-8154-4874-B285-1CCE76DE800F}" destId="{DEA97DC5-6C4D-4B03-837A-B50622A9EA8B}" srcOrd="1" destOrd="0" presId="urn:microsoft.com/office/officeart/2008/layout/HorizontalMultiLevelHierarchy"/>
    <dgm:cxn modelId="{308528DE-DA85-4B60-BA2F-851E9B77C0BC}" type="presParOf" srcId="{A20E99B8-568A-463D-812B-BB3A1CBC06BA}" destId="{0FCBAAFE-2490-4E91-BA03-9C147DD73A4B}" srcOrd="4" destOrd="0" presId="urn:microsoft.com/office/officeart/2008/layout/HorizontalMultiLevelHierarchy"/>
    <dgm:cxn modelId="{5E3217F6-BCCF-4B31-AF8D-C070F1204DF9}" type="presParOf" srcId="{0FCBAAFE-2490-4E91-BA03-9C147DD73A4B}" destId="{8E1C7511-7CDD-4DB6-881D-EFACD4A9269C}" srcOrd="0" destOrd="0" presId="urn:microsoft.com/office/officeart/2008/layout/HorizontalMultiLevelHierarchy"/>
    <dgm:cxn modelId="{EFEC8A04-9FF5-45FE-B51E-D2D5D79C5589}" type="presParOf" srcId="{A20E99B8-568A-463D-812B-BB3A1CBC06BA}" destId="{8B11B6D2-9499-4AE0-B646-D73A7E45DDD1}" srcOrd="5" destOrd="0" presId="urn:microsoft.com/office/officeart/2008/layout/HorizontalMultiLevelHierarchy"/>
    <dgm:cxn modelId="{393A2687-EC61-4157-9256-AEF1768F8212}" type="presParOf" srcId="{8B11B6D2-9499-4AE0-B646-D73A7E45DDD1}" destId="{FDB0C31B-8C4A-415E-B71E-E5B77F3586EE}" srcOrd="0" destOrd="0" presId="urn:microsoft.com/office/officeart/2008/layout/HorizontalMultiLevelHierarchy"/>
    <dgm:cxn modelId="{73B8F3B1-1AB1-409B-8E9C-667909B4CCA1}" type="presParOf" srcId="{8B11B6D2-9499-4AE0-B646-D73A7E45DDD1}" destId="{A3B4B196-F448-4713-87E3-A93057C2532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BAAFE-2490-4E91-BA03-9C147DD73A4B}">
      <dsp:nvSpPr>
        <dsp:cNvPr id="0" name=""/>
        <dsp:cNvSpPr/>
      </dsp:nvSpPr>
      <dsp:spPr>
        <a:xfrm>
          <a:off x="2755010" y="1073704"/>
          <a:ext cx="2382864" cy="1019024"/>
        </a:xfrm>
        <a:custGeom>
          <a:avLst/>
          <a:gdLst/>
          <a:ahLst/>
          <a:cxnLst/>
          <a:rect l="0" t="0" r="0" b="0"/>
          <a:pathLst>
            <a:path>
              <a:moveTo>
                <a:pt x="0" y="1125385"/>
              </a:moveTo>
              <a:lnTo>
                <a:pt x="1315788" y="1125385"/>
              </a:lnTo>
              <a:lnTo>
                <a:pt x="1315788" y="0"/>
              </a:lnTo>
              <a:lnTo>
                <a:pt x="2631576" y="0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.VnTime" panose="020B7200000000000000" pitchFamily="34" charset="0"/>
            <a:ea typeface="+mn-ea"/>
            <a:cs typeface="Times New Roman" panose="02020603050405020304" pitchFamily="18" charset="0"/>
          </a:endParaRPr>
        </a:p>
      </dsp:txBody>
      <dsp:txXfrm>
        <a:off x="3881652" y="1518426"/>
        <a:ext cx="0" cy="0"/>
      </dsp:txXfrm>
    </dsp:sp>
    <dsp:sp modelId="{AEAB9A9E-8118-48B3-ADA6-2C95C81390E2}">
      <dsp:nvSpPr>
        <dsp:cNvPr id="0" name=""/>
        <dsp:cNvSpPr/>
      </dsp:nvSpPr>
      <dsp:spPr>
        <a:xfrm>
          <a:off x="2755010" y="2092729"/>
          <a:ext cx="2393857" cy="15385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1858" y="0"/>
              </a:lnTo>
              <a:lnTo>
                <a:pt x="1321858" y="1699134"/>
              </a:lnTo>
              <a:lnTo>
                <a:pt x="2643717" y="1699134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.VnTime" panose="020B7200000000000000" pitchFamily="34" charset="0"/>
            <a:ea typeface="+mn-ea"/>
            <a:cs typeface="Times New Roman" panose="02020603050405020304" pitchFamily="18" charset="0"/>
          </a:endParaRPr>
        </a:p>
      </dsp:txBody>
      <dsp:txXfrm>
        <a:off x="3880798" y="2790862"/>
        <a:ext cx="0" cy="0"/>
      </dsp:txXfrm>
    </dsp:sp>
    <dsp:sp modelId="{F0FE0841-EFA1-4DBC-BA9F-C4E014988F69}">
      <dsp:nvSpPr>
        <dsp:cNvPr id="0" name=""/>
        <dsp:cNvSpPr/>
      </dsp:nvSpPr>
      <dsp:spPr>
        <a:xfrm>
          <a:off x="2755010" y="2092729"/>
          <a:ext cx="2382864" cy="2571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15788" y="0"/>
              </a:lnTo>
              <a:lnTo>
                <a:pt x="1315788" y="283976"/>
              </a:lnTo>
              <a:lnTo>
                <a:pt x="2631576" y="283976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.VnTime" panose="020B7200000000000000" pitchFamily="34" charset="0"/>
            <a:ea typeface="+mn-ea"/>
            <a:cs typeface="Times New Roman" panose="02020603050405020304" pitchFamily="18" charset="0"/>
          </a:endParaRPr>
        </a:p>
      </dsp:txBody>
      <dsp:txXfrm>
        <a:off x="3886525" y="2161381"/>
        <a:ext cx="0" cy="0"/>
      </dsp:txXfrm>
    </dsp:sp>
    <dsp:sp modelId="{631486E8-4172-4DCC-8570-22A08804C426}">
      <dsp:nvSpPr>
        <dsp:cNvPr id="0" name=""/>
        <dsp:cNvSpPr/>
      </dsp:nvSpPr>
      <dsp:spPr>
        <a:xfrm>
          <a:off x="266225" y="1249690"/>
          <a:ext cx="3291492" cy="1686078"/>
        </a:xfrm>
        <a:prstGeom prst="rect">
          <a:avLst/>
        </a:prstGeom>
        <a:solidFill>
          <a:srgbClr val="FFFF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Trò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chơi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kéo co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bao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giờ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cũng</a:t>
          </a:r>
          <a:r>
            <a:rPr lang="en-US" sz="3200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en-US" sz="32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vui</a:t>
          </a:r>
          <a:endParaRPr lang="en-US" sz="3200" b="1" kern="1200" dirty="0">
            <a:solidFill>
              <a:srgbClr val="FF00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66225" y="1249690"/>
        <a:ext cx="3291492" cy="1686078"/>
      </dsp:txXfrm>
    </dsp:sp>
    <dsp:sp modelId="{CA4D8687-68FB-4E29-A39E-41942DBC4069}">
      <dsp:nvSpPr>
        <dsp:cNvPr id="0" name=""/>
        <dsp:cNvSpPr/>
      </dsp:nvSpPr>
      <dsp:spPr>
        <a:xfrm>
          <a:off x="5137875" y="1696981"/>
          <a:ext cx="5408941" cy="1305771"/>
        </a:xfrm>
        <a:prstGeom prst="rect">
          <a:avLst/>
        </a:prstGeom>
        <a:solidFill>
          <a:srgbClr val="86B5CB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Vì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không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khí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ganh đua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rất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sôi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nổi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.</a:t>
          </a:r>
        </a:p>
      </dsp:txBody>
      <dsp:txXfrm>
        <a:off x="5137875" y="1696981"/>
        <a:ext cx="5408941" cy="1305771"/>
      </dsp:txXfrm>
    </dsp:sp>
    <dsp:sp modelId="{EDA3F0C4-0B68-42A6-8E7B-C1605AA30C67}">
      <dsp:nvSpPr>
        <dsp:cNvPr id="0" name=""/>
        <dsp:cNvSpPr/>
      </dsp:nvSpPr>
      <dsp:spPr>
        <a:xfrm>
          <a:off x="5148868" y="3058015"/>
          <a:ext cx="5408941" cy="1146523"/>
        </a:xfrm>
        <a:prstGeom prst="rect">
          <a:avLst/>
        </a:prstGeom>
        <a:solidFill>
          <a:srgbClr val="F2FAEA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Vì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tiếng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hò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reo,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khích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lệ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của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người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xem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.</a:t>
          </a:r>
        </a:p>
      </dsp:txBody>
      <dsp:txXfrm>
        <a:off x="5148868" y="3058015"/>
        <a:ext cx="5408941" cy="1146523"/>
      </dsp:txXfrm>
    </dsp:sp>
    <dsp:sp modelId="{FDB0C31B-8C4A-415E-B71E-E5B77F3586EE}">
      <dsp:nvSpPr>
        <dsp:cNvPr id="0" name=""/>
        <dsp:cNvSpPr/>
      </dsp:nvSpPr>
      <dsp:spPr>
        <a:xfrm>
          <a:off x="5137875" y="554326"/>
          <a:ext cx="5361922" cy="103875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Vì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có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rất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đông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người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tham</a:t>
          </a:r>
          <a:r>
            <a:rPr lang="en-US" sz="3200" b="1" kern="1200" dirty="0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3200" b="1" kern="1200" dirty="0" err="1">
              <a:solidFill>
                <a:sysClr val="windowText" lastClr="000000"/>
              </a:solidFill>
              <a:latin typeface="Times New Roman" pitchFamily="18" charset="0"/>
              <a:ea typeface="+mn-ea"/>
              <a:cs typeface="Times New Roman" pitchFamily="18" charset="0"/>
            </a:rPr>
            <a:t>gia</a:t>
          </a:r>
          <a:endParaRPr lang="en-US" sz="3200" b="1" kern="1200" dirty="0">
            <a:solidFill>
              <a:sysClr val="windowText" lastClr="00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137875" y="554326"/>
        <a:ext cx="5361922" cy="103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03647-1CEC-4442-A904-295B01B6E7A9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B6027-7150-4A43-867B-50EC5E30A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52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7604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517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D39F0C-9F3C-440C-9C35-6ABD14C97912}" type="slidenum">
              <a:rPr lang="en-US" altLang="en-US" sz="1200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9406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D39F0C-9F3C-440C-9C35-6ABD14C97912}" type="slidenum">
              <a:rPr lang="en-US" altLang="en-US" sz="1200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30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9B6027-7150-4A43-867B-50EC5E30AC4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2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F96142-1E7F-467E-99B1-28403FD7494D}" type="slidenum">
              <a:rPr lang="zh-CN" altLang="en-US" smtClean="0">
                <a:solidFill>
                  <a:prstClr val="black"/>
                </a:solidFill>
                <a:ea typeface="宋体" pitchFamily="2" charset="-122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zh-CN" altLang="en-US">
              <a:solidFill>
                <a:prstClr val="black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986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3C3890-6EBE-483A-9BFE-8571A7CF9528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167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  <a:ln/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D244CEC-2AA8-48A1-83F1-C111752A05B8}" type="slidenum">
              <a:rPr lang="zh-CN" altLang="en-US"/>
              <a:pPr eaLnBrk="1" hangingPunct="1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16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D39F0C-9F3C-440C-9C35-6ABD14C97912}" type="slidenum">
              <a:rPr lang="en-US" altLang="en-US" sz="1200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657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96142-1E7F-467E-99B1-28403FD749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92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D39F0C-9F3C-440C-9C35-6ABD14C97912}" type="slidenum">
              <a:rPr lang="en-US" altLang="en-US" sz="1200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201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323D858-E166-4E6A-81BD-C3770EF43FC0}" type="slidenum">
              <a:rPr lang="zh-CN" altLang="en-US"/>
              <a:pPr eaLnBrk="1" hangingPunct="1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3677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0D39F0C-9F3C-440C-9C35-6ABD14C97912}" type="slidenum">
              <a:rPr lang="en-US" altLang="en-US" sz="1200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5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723227"/>
      </p:ext>
    </p:extLst>
  </p:cSld>
  <p:clrMapOvr>
    <a:masterClrMapping/>
  </p:clrMapOvr>
  <p:transition spd="slow" advClick="0" advTm="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84831"/>
      </p:ext>
    </p:extLst>
  </p:cSld>
  <p:clrMapOvr>
    <a:masterClrMapping/>
  </p:clrMapOvr>
  <p:transition spd="slow" advClick="0" advTm="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50803"/>
      </p:ext>
    </p:extLst>
  </p:cSld>
  <p:clrMapOvr>
    <a:masterClrMapping/>
  </p:clrMapOvr>
  <p:transition spd="slow" advClick="0" advTm="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496072"/>
      </p:ext>
    </p:extLst>
  </p:cSld>
  <p:clrMapOvr>
    <a:masterClrMapping/>
  </p:clrMapOvr>
  <p:transition spd="slow" advClick="0" advTm="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17351"/>
      </p:ext>
    </p:extLst>
  </p:cSld>
  <p:clrMapOvr>
    <a:masterClrMapping/>
  </p:clrMapOvr>
  <p:transition spd="slow" advClick="0" advTm="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261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830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94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18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0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3159"/>
      </p:ext>
    </p:extLst>
  </p:cSld>
  <p:clrMapOvr>
    <a:masterClrMapping/>
  </p:clrMapOvr>
  <p:transition spd="slow" advClick="0" advTm="0">
    <p:randomBar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238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85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0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A76A222-9043-40BF-ABE0-059EF62CF17A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0DAFE62-5678-4C2A-A55A-A3EC96D42F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2022/12/18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  <p:extLst>
      <p:ext uri="{BB962C8B-B14F-4D97-AF65-F5344CB8AC3E}">
        <p14:creationId xmlns:p14="http://schemas.microsoft.com/office/powerpoint/2010/main" val="399643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7BDB3FA-AAF2-4583-94C1-E53267F7967D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2022/12/18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346C4CC-9F7E-4F40-9B48-6DC8B9F14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20CA3A2-C3EA-455D-8036-034944F124D7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2022/12/18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19F7EC4-3177-4E80-AE0F-90362C237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09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EC71DB3B-DBB3-44D6-BEDD-74C305BD9702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2022/12/18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353314" y="405597"/>
            <a:ext cx="623055" cy="4319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rtlCol="0" anchor="ctr"/>
          <a:lstStyle/>
          <a:p>
            <a:pPr algn="ctr" defTabSz="914096"/>
            <a:endParaRPr lang="zh-CN" altLang="en-US" sz="1866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1080573" y="453589"/>
            <a:ext cx="1281073" cy="420542"/>
          </a:xfrm>
          <a:prstGeom prst="rect">
            <a:avLst/>
          </a:prstGeom>
          <a:noFill/>
        </p:spPr>
        <p:txBody>
          <a:bodyPr wrap="none" lIns="91417" tIns="45709" rIns="91417" bIns="45709" rtlCol="0">
            <a:spAutoFit/>
          </a:bodyPr>
          <a:lstStyle/>
          <a:p>
            <a:r>
              <a:rPr lang="zh-CN" altLang="en-US" sz="2133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3751777-E3D7-4994-9D3F-90FE47C75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 b="9390"/>
          <a:stretch/>
        </p:blipFill>
        <p:spPr>
          <a:xfrm>
            <a:off x="0" y="3667263"/>
            <a:ext cx="12192000" cy="32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7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62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98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3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07732"/>
      </p:ext>
    </p:extLst>
  </p:cSld>
  <p:clrMapOvr>
    <a:masterClrMapping/>
  </p:clrMapOvr>
  <p:transition spd="slow" advClick="0" advTm="0">
    <p:randomBar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FA9A7-6778-439B-82AA-661D63419A13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4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94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FCFB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50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pPr/>
              <a:t>2022/12/18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6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B699F-D28B-4B4C-B212-CD0E15DFB3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62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5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32EDB-4F07-4994-85AB-488333633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94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CA215-6837-4C4F-8B20-DCD42850EA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791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8AD3D-C8B9-46F3-8FB8-126791A7CD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99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63194"/>
      </p:ext>
    </p:extLst>
  </p:cSld>
  <p:clrMapOvr>
    <a:masterClrMapping/>
  </p:clrMapOvr>
  <p:transition spd="slow" advClick="0" advTm="0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F8262-2423-4AE4-8CAB-7E8B6B188A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375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69B94-85B4-4641-91FC-5708CCAC69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777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DE572-A318-4F05-9545-B3505FD702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1416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DC370-B819-48B4-B497-F12960C851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3533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EAD0D-A731-4E30-8309-085B33257F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193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C07A0-1CD8-401C-A891-A4D1386185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862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41338"/>
            <a:ext cx="101600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图文框 7"/>
          <p:cNvSpPr/>
          <p:nvPr userDrawn="1"/>
        </p:nvSpPr>
        <p:spPr>
          <a:xfrm>
            <a:off x="315913" y="349250"/>
            <a:ext cx="11560175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1"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228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2"/>
          <p:cNvSpPr/>
          <p:nvPr userDrawn="1"/>
        </p:nvSpPr>
        <p:spPr>
          <a:xfrm>
            <a:off x="315913" y="349250"/>
            <a:ext cx="11560175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1"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  <p:pic>
        <p:nvPicPr>
          <p:cNvPr id="3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9" t="7222" r="7066" b="14722"/>
          <a:stretch>
            <a:fillRect/>
          </a:stretch>
        </p:blipFill>
        <p:spPr bwMode="auto">
          <a:xfrm>
            <a:off x="6096000" y="1071563"/>
            <a:ext cx="6096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304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7255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3729570" y="2036763"/>
            <a:ext cx="2273300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8648702" y="2036763"/>
            <a:ext cx="2273300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51839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40209"/>
      </p:ext>
    </p:extLst>
  </p:cSld>
  <p:clrMapOvr>
    <a:masterClrMapping/>
  </p:clrMapOvr>
  <p:transition spd="slow" advClick="0" advTm="0">
    <p:randomBar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21844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50419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78994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8339232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479551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3985686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6491818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3"/>
          </p:nvPr>
        </p:nvSpPr>
        <p:spPr>
          <a:xfrm>
            <a:off x="8997951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2281883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550564" y="1970736"/>
            <a:ext cx="3442037" cy="3439796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6076756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796388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8579655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2423640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7809712" y="2115445"/>
            <a:ext cx="2508205" cy="3368459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704429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837307" y="2840525"/>
            <a:ext cx="2527629" cy="2526790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1497670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66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912727" y="2638278"/>
            <a:ext cx="2353652" cy="2353650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842706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EA4240-3551-4F03-8C89-0312A6FF873F}" type="datetimeFigureOut">
              <a:rPr lang="vi-VN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18/12/2022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8AD46E4-F20F-4825-86F5-234EB334855A}" type="slidenum">
              <a:rPr lang="vi-VN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08784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18288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prstClr val="black"/>
                </a:solidFill>
                <a:latin typeface="Arial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741863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prstClr val="black"/>
                </a:solidFill>
                <a:latin typeface="Arial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958263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prstClr val="black"/>
                </a:solidFill>
                <a:latin typeface="Arial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AC4C28-90F0-4DBD-B1B8-C41F432B17B9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6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38901"/>
      </p:ext>
    </p:extLst>
  </p:cSld>
  <p:clrMapOvr>
    <a:masterClrMapping/>
  </p:clrMapOvr>
  <p:transition spd="slow" advClick="0" advTm="0">
    <p:randomBar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933E5A4-9EF3-4B32-BBAF-A85DFAF9CF66}" type="slidenum">
              <a:rPr lang="en-US" altLang="en-US" sz="320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433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F93E7-C963-42B1-B7F3-D31FDBB19B5B}" type="slidenum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200">
              <a:solidFill>
                <a:prstClr val="black"/>
              </a:solidFill>
              <a:latin typeface="Tahom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721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227898"/>
      </p:ext>
    </p:extLst>
  </p:cSld>
  <p:clrMapOvr>
    <a:masterClrMapping/>
  </p:clrMapOvr>
  <p:transition spd="slow" advClick="0" advTm="0">
    <p:randomBa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41338"/>
            <a:ext cx="10160000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图文框 7"/>
          <p:cNvSpPr/>
          <p:nvPr userDrawn="1"/>
        </p:nvSpPr>
        <p:spPr>
          <a:xfrm>
            <a:off x="315913" y="349250"/>
            <a:ext cx="11560175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1"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673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2"/>
          <p:cNvSpPr/>
          <p:nvPr userDrawn="1"/>
        </p:nvSpPr>
        <p:spPr>
          <a:xfrm>
            <a:off x="315913" y="349250"/>
            <a:ext cx="11560175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1"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  <p:pic>
        <p:nvPicPr>
          <p:cNvPr id="3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9" t="7222" r="7066" b="14722"/>
          <a:stretch>
            <a:fillRect/>
          </a:stretch>
        </p:blipFill>
        <p:spPr bwMode="auto">
          <a:xfrm>
            <a:off x="6096000" y="1071563"/>
            <a:ext cx="6096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4375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230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3729570" y="2036763"/>
            <a:ext cx="2273300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8648702" y="2036763"/>
            <a:ext cx="2273300" cy="35052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9299125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21844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50419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7899400" y="2019300"/>
            <a:ext cx="2108200" cy="210820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4578280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479551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3985686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6491818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3"/>
          </p:nvPr>
        </p:nvSpPr>
        <p:spPr>
          <a:xfrm>
            <a:off x="8997951" y="2074863"/>
            <a:ext cx="1714500" cy="1714500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3448583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550564" y="1970736"/>
            <a:ext cx="3442037" cy="3439796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2541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621144"/>
      </p:ext>
    </p:extLst>
  </p:cSld>
  <p:clrMapOvr>
    <a:masterClrMapping/>
  </p:clrMapOvr>
  <p:transition spd="slow" advClick="0" advTm="0">
    <p:randomBar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796388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8579655" y="2516067"/>
            <a:ext cx="1784837" cy="1784838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9674879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7809712" y="2115445"/>
            <a:ext cx="2508205" cy="3368459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455374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837307" y="2840525"/>
            <a:ext cx="2527629" cy="2526790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40587758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1707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4912727" y="2638278"/>
            <a:ext cx="2353652" cy="2353650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360215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C7A051-C4B4-4B2F-B859-608E23BA877D}" type="datetimeFigureOut">
              <a:rPr lang="vi-VN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18/12/2022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27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788DC48-8E89-406F-A39E-1747B9C70B79}" type="slidenum">
              <a:rPr lang="vi-VN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95184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5F8BBFD-ECF1-4E04-B164-24758D0FA893}" type="slidenum">
              <a:rPr lang="en-US" altLang="en-US" sz="3200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3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631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  <a:prstGeom prst="rect">
            <a:avLst/>
          </a:prstGeo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25918C-0611-4224-92DB-29CBA3AD8357}" type="slidenum">
              <a:rPr lang="en-US" sz="320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3200">
              <a:solidFill>
                <a:prstClr val="black"/>
              </a:solidFill>
              <a:latin typeface="Tahom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6270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415371"/>
      </p:ext>
    </p:extLst>
  </p:cSld>
  <p:clrMapOvr>
    <a:masterClrMapping/>
  </p:clrMapOvr>
  <p:transition spd="slow" advClick="0" advTm="0">
    <p:randomBar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B699F-D28B-4B4C-B212-CD0E15DFB3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3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12073"/>
      </p:ext>
    </p:extLst>
  </p:cSld>
  <p:clrMapOvr>
    <a:masterClrMapping/>
  </p:clrMapOvr>
  <p:transition spd="slow" advClick="0" advTm="0">
    <p:randomBar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CCAF9-54E7-4FFD-A240-E9746FA889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1851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32EDB-4F07-4994-85AB-488333633E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383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4CA215-6837-4C4F-8B20-DCD42850EA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113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8AD3D-C8B9-46F3-8FB8-126791A7CD2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885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F8262-2423-4AE4-8CAB-7E8B6B188A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4466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69B94-85B4-4641-91FC-5708CCAC69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9216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DE572-A318-4F05-9545-B3505FD702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681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DC370-B819-48B4-B497-F12960C851F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230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AEAD0D-A731-4E30-8309-085B33257F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449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C07A0-1CD8-401C-A891-A4D1386185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65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12/18/2022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38117"/>
      </p:ext>
    </p:extLst>
  </p:cSld>
  <p:clrMapOvr>
    <a:masterClrMapping/>
  </p:clrMapOvr>
  <p:transition spd="slow" advClick="0" advTm="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10.pn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06" b="9742"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7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8" r:id="rId13"/>
    <p:sldLayoutId id="2147483725" r:id="rId14"/>
    <p:sldLayoutId id="2147483729" r:id="rId15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FA9A7-6778-439B-82AA-661D63419A13}" type="datetimeFigureOut">
              <a:rPr lang="zh-CN" altLang="en-US" smtClean="0"/>
              <a:t>2022/12/18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768AF-766E-4146-821C-177267214C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50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97C7A3-8601-48B6-9867-BED64D7D20B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6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 userDrawn="1"/>
        </p:nvSpPr>
        <p:spPr>
          <a:xfrm>
            <a:off x="315913" y="349250"/>
            <a:ext cx="11560175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1"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9"/>
          <a:srcRect l="21709" t="28104"/>
          <a:stretch>
            <a:fillRect/>
          </a:stretch>
        </p:blipFill>
        <p:spPr>
          <a:xfrm rot="21135172">
            <a:off x="-148158" y="-201943"/>
            <a:ext cx="3398403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0"/>
          <a:srcRect r="24130" b="22282"/>
          <a:stretch>
            <a:fillRect/>
          </a:stretch>
        </p:blipFill>
        <p:spPr>
          <a:xfrm>
            <a:off x="9258302" y="4688356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098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65816" algn="l" defTabSz="514096" rtl="0" fontAlgn="base">
        <a:lnSpc>
          <a:spcPct val="90000"/>
        </a:lnSpc>
        <a:spcBef>
          <a:spcPct val="0"/>
        </a:spcBef>
        <a:spcAft>
          <a:spcPct val="0"/>
        </a:spcAft>
        <a:defRPr sz="2442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531632" algn="l" defTabSz="514096" rtl="0" fontAlgn="base">
        <a:lnSpc>
          <a:spcPct val="90000"/>
        </a:lnSpc>
        <a:spcBef>
          <a:spcPct val="0"/>
        </a:spcBef>
        <a:spcAft>
          <a:spcPct val="0"/>
        </a:spcAft>
        <a:defRPr sz="2442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797448" algn="l" defTabSz="514096" rtl="0" fontAlgn="base">
        <a:lnSpc>
          <a:spcPct val="90000"/>
        </a:lnSpc>
        <a:spcBef>
          <a:spcPct val="0"/>
        </a:spcBef>
        <a:spcAft>
          <a:spcPct val="0"/>
        </a:spcAft>
        <a:defRPr sz="2442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063265" algn="l" defTabSz="514096" rtl="0" fontAlgn="base">
        <a:lnSpc>
          <a:spcPct val="90000"/>
        </a:lnSpc>
        <a:spcBef>
          <a:spcPct val="0"/>
        </a:spcBef>
        <a:spcAft>
          <a:spcPct val="0"/>
        </a:spcAft>
        <a:defRPr sz="2442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27000" indent="-127000" algn="l" defTabSz="512763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1pPr>
      <a:lvl2pPr marL="384175" indent="-127000" algn="l" defTabSz="512763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2pPr>
      <a:lvl3pPr marL="641350" indent="-127000" algn="l" defTabSz="512763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3pPr>
      <a:lvl4pPr marL="898525" indent="-127000" algn="l" defTabSz="512763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4pPr>
      <a:lvl5pPr marL="1155700" indent="-127000" algn="l" defTabSz="512763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5pPr>
      <a:lvl6pPr marL="1414328" indent="-128576" algn="l" defTabSz="51430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478" indent="-128576" algn="l" defTabSz="51430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629" indent="-128576" algn="l" defTabSz="51430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779" indent="-128576" algn="l" defTabSz="51430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50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01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52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02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752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03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053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04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 userDrawn="1"/>
        </p:nvSpPr>
        <p:spPr>
          <a:xfrm>
            <a:off x="315913" y="349250"/>
            <a:ext cx="11560175" cy="6159500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01">
              <a:defRPr/>
            </a:pPr>
            <a:endParaRPr lang="zh-CN" altLang="en-US" sz="1013">
              <a:solidFill>
                <a:prstClr val="black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8"/>
          <a:srcRect l="21709" t="28104"/>
          <a:stretch>
            <a:fillRect/>
          </a:stretch>
        </p:blipFill>
        <p:spPr>
          <a:xfrm rot="21135172">
            <a:off x="-148158" y="-201943"/>
            <a:ext cx="3398403" cy="1968048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9"/>
          <a:srcRect r="24130" b="22282"/>
          <a:stretch>
            <a:fillRect/>
          </a:stretch>
        </p:blipFill>
        <p:spPr>
          <a:xfrm>
            <a:off x="9258302" y="4688356"/>
            <a:ext cx="2933700" cy="2169649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7400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4" r:id="rId14"/>
    <p:sldLayoutId id="2147483815" r:id="rId15"/>
    <p:sldLayoutId id="2147483816" r:id="rId16"/>
  </p:sldLayoutIdLst>
  <p:txStyles>
    <p:titleStyle>
      <a:lvl1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5127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65816" algn="l" defTabSz="514096" rtl="0" fontAlgn="base">
        <a:lnSpc>
          <a:spcPct val="90000"/>
        </a:lnSpc>
        <a:spcBef>
          <a:spcPct val="0"/>
        </a:spcBef>
        <a:spcAft>
          <a:spcPct val="0"/>
        </a:spcAft>
        <a:defRPr sz="2442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531632" algn="l" defTabSz="514096" rtl="0" fontAlgn="base">
        <a:lnSpc>
          <a:spcPct val="90000"/>
        </a:lnSpc>
        <a:spcBef>
          <a:spcPct val="0"/>
        </a:spcBef>
        <a:spcAft>
          <a:spcPct val="0"/>
        </a:spcAft>
        <a:defRPr sz="2442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797448" algn="l" defTabSz="514096" rtl="0" fontAlgn="base">
        <a:lnSpc>
          <a:spcPct val="90000"/>
        </a:lnSpc>
        <a:spcBef>
          <a:spcPct val="0"/>
        </a:spcBef>
        <a:spcAft>
          <a:spcPct val="0"/>
        </a:spcAft>
        <a:defRPr sz="2442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063265" algn="l" defTabSz="514096" rtl="0" fontAlgn="base">
        <a:lnSpc>
          <a:spcPct val="90000"/>
        </a:lnSpc>
        <a:spcBef>
          <a:spcPct val="0"/>
        </a:spcBef>
        <a:spcAft>
          <a:spcPct val="0"/>
        </a:spcAft>
        <a:defRPr sz="2442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27000" indent="-127000" algn="l" defTabSz="512763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1pPr>
      <a:lvl2pPr marL="384175" indent="-127000" algn="l" defTabSz="512763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2pPr>
      <a:lvl3pPr marL="641350" indent="-127000" algn="l" defTabSz="512763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3pPr>
      <a:lvl4pPr marL="898525" indent="-127000" algn="l" defTabSz="512763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4pPr>
      <a:lvl5pPr marL="1155700" indent="-127000" algn="l" defTabSz="512763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5pPr>
      <a:lvl6pPr marL="1414328" indent="-128576" algn="l" defTabSz="51430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478" indent="-128576" algn="l" defTabSz="51430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629" indent="-128576" algn="l" defTabSz="51430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779" indent="-128576" algn="l" defTabSz="514301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50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01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452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02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752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2903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053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204" algn="l" defTabSz="514301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97C7A3-8601-48B6-9867-BED64D7D20B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3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2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7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slide" Target="slide2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audio" Target="../media/audio2.wav"/><Relationship Id="rId7" Type="http://schemas.openxmlformats.org/officeDocument/2006/relationships/image" Target="../media/image5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54.gif"/><Relationship Id="rId5" Type="http://schemas.openxmlformats.org/officeDocument/2006/relationships/slide" Target="slide4.xml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audio" Target="../media/audio2.wav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54.gif"/><Relationship Id="rId5" Type="http://schemas.openxmlformats.org/officeDocument/2006/relationships/slide" Target="slide4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audio" Target="../media/audio2.wav"/><Relationship Id="rId7" Type="http://schemas.openxmlformats.org/officeDocument/2006/relationships/image" Target="../media/image5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54.gif"/><Relationship Id="rId5" Type="http://schemas.openxmlformats.org/officeDocument/2006/relationships/slide" Target="slide4.xml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4.emf"/><Relationship Id="rId11" Type="http://schemas.openxmlformats.org/officeDocument/2006/relationships/image" Target="../media/image19.emf"/><Relationship Id="rId5" Type="http://schemas.openxmlformats.org/officeDocument/2006/relationships/image" Target="../media/image13.emf"/><Relationship Id="rId10" Type="http://schemas.openxmlformats.org/officeDocument/2006/relationships/image" Target="../media/image18.emf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37"/>
          <p:cNvSpPr txBox="1"/>
          <p:nvPr/>
        </p:nvSpPr>
        <p:spPr>
          <a:xfrm>
            <a:off x="0" y="1910284"/>
            <a:ext cx="12192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Chào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mừng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các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em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đến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với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tiết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Tập </a:t>
            </a:r>
            <a:r>
              <a:rPr lang="en-US" altLang="zh-CN" sz="7500" b="1" dirty="0" err="1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đọc</a:t>
            </a:r>
            <a:r>
              <a:rPr lang="en-US" altLang="zh-CN" sz="7500" b="1" dirty="0">
                <a:ln w="19050">
                  <a:solidFill>
                    <a:srgbClr val="FF6000"/>
                  </a:solidFill>
                </a:ln>
                <a:solidFill>
                  <a:srgbClr val="FFD7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ristote" panose="02040603050506020204" pitchFamily="18" charset="0"/>
                <a:cs typeface="+mn-ea"/>
                <a:sym typeface="+mn-lt"/>
              </a:rPr>
              <a:t> </a:t>
            </a:r>
            <a:endParaRPr lang="zh-CN" altLang="en-US" sz="75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VN Huong Que Nang" panose="020E0804040705030404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8168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81400" y="263769"/>
            <a:ext cx="5143500" cy="749334"/>
          </a:xfrm>
          <a:prstGeom prst="rect">
            <a:avLst/>
          </a:prstGeom>
        </p:spPr>
        <p:txBody>
          <a:bodyPr lIns="84406" tIns="42203" rIns="84406" bIns="42203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62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YÊU CẦU CẦN ĐẠT</a:t>
            </a:r>
          </a:p>
        </p:txBody>
      </p:sp>
      <p:grpSp>
        <p:nvGrpSpPr>
          <p:cNvPr id="142339" name="Group 13"/>
          <p:cNvGrpSpPr>
            <a:grpSpLocks/>
          </p:cNvGrpSpPr>
          <p:nvPr/>
        </p:nvGrpSpPr>
        <p:grpSpPr bwMode="auto">
          <a:xfrm>
            <a:off x="2503488" y="1036638"/>
            <a:ext cx="6964362" cy="1268412"/>
            <a:chOff x="1292225" y="1295400"/>
            <a:chExt cx="2822575" cy="1498600"/>
          </a:xfrm>
        </p:grpSpPr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92225" y="1295400"/>
              <a:ext cx="2822575" cy="380745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585" b="1" dirty="0">
                <a:solidFill>
                  <a:prstClr val="white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292225" y="1739915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340" name="Group 13"/>
          <p:cNvGrpSpPr>
            <a:grpSpLocks/>
          </p:cNvGrpSpPr>
          <p:nvPr/>
        </p:nvGrpSpPr>
        <p:grpSpPr bwMode="auto">
          <a:xfrm>
            <a:off x="2522538" y="3792697"/>
            <a:ext cx="6970712" cy="1314450"/>
            <a:chOff x="1292225" y="1295400"/>
            <a:chExt cx="2822575" cy="1498600"/>
          </a:xfrm>
        </p:grpSpPr>
        <p:sp>
          <p:nvSpPr>
            <p:cNvPr id="8" name="Rectangle 7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2225" y="1295400"/>
              <a:ext cx="2822575" cy="338453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585" b="1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US" sz="2585" b="1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292225" y="1740636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10"/>
          <p:cNvSpPr/>
          <p:nvPr/>
        </p:nvSpPr>
        <p:spPr>
          <a:xfrm>
            <a:off x="2787650" y="1492250"/>
            <a:ext cx="630238" cy="6270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4088" y="1527175"/>
            <a:ext cx="5664200" cy="433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15" b="1" dirty="0">
                <a:solidFill>
                  <a:srgbClr val="00B050"/>
                </a:solidFill>
                <a:cs typeface="Arial" charset="0"/>
              </a:rPr>
              <a:t>Đọc </a:t>
            </a:r>
            <a:r>
              <a:rPr lang="en-US" sz="2215" b="1" dirty="0" err="1">
                <a:solidFill>
                  <a:srgbClr val="00B050"/>
                </a:solidFill>
                <a:cs typeface="Arial" charset="0"/>
              </a:rPr>
              <a:t>đúng</a:t>
            </a:r>
            <a:r>
              <a:rPr lang="en-US" sz="2215" b="1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00B050"/>
                </a:solidFill>
                <a:cs typeface="Arial" charset="0"/>
              </a:rPr>
              <a:t>các</a:t>
            </a:r>
            <a:r>
              <a:rPr lang="en-US" sz="2215" b="1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00B050"/>
                </a:solidFill>
                <a:cs typeface="Arial" charset="0"/>
              </a:rPr>
              <a:t>tiếng</a:t>
            </a:r>
            <a:r>
              <a:rPr lang="en-US" sz="2215" b="1" dirty="0">
                <a:solidFill>
                  <a:srgbClr val="00B050"/>
                </a:solidFill>
                <a:cs typeface="Arial" charset="0"/>
              </a:rPr>
              <a:t>, từ </a:t>
            </a:r>
            <a:r>
              <a:rPr lang="en-US" sz="2215" b="1" dirty="0" err="1">
                <a:solidFill>
                  <a:srgbClr val="00B050"/>
                </a:solidFill>
                <a:cs typeface="Arial" charset="0"/>
              </a:rPr>
              <a:t>khó</a:t>
            </a:r>
            <a:endParaRPr lang="en-US" sz="2215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4088" y="4183223"/>
            <a:ext cx="6083300" cy="774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Đọc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trôi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chảy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toàn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bài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,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ngắt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nghỉ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đúng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;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đọc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diễn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cảm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. </a:t>
            </a:r>
          </a:p>
        </p:txBody>
      </p:sp>
      <p:grpSp>
        <p:nvGrpSpPr>
          <p:cNvPr id="142345" name="Group 13"/>
          <p:cNvGrpSpPr>
            <a:grpSpLocks/>
          </p:cNvGrpSpPr>
          <p:nvPr/>
        </p:nvGrpSpPr>
        <p:grpSpPr bwMode="auto">
          <a:xfrm>
            <a:off x="2497138" y="2504440"/>
            <a:ext cx="6970712" cy="1081088"/>
            <a:chOff x="1292225" y="1295400"/>
            <a:chExt cx="2822575" cy="1498600"/>
          </a:xfrm>
        </p:grpSpPr>
        <p:sp>
          <p:nvSpPr>
            <p:cNvPr id="16" name="Rectangle 15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92225" y="1295400"/>
              <a:ext cx="2822575" cy="380702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585" b="1" dirty="0">
                <a:solidFill>
                  <a:prstClr val="white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292225" y="1739918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417888" y="2983389"/>
            <a:ext cx="5715000" cy="433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Hiểu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các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từ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khó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và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nội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dung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bài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tập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đọc</a:t>
            </a:r>
            <a:r>
              <a:rPr lang="en-US" sz="2215" b="1" dirty="0">
                <a:solidFill>
                  <a:srgbClr val="A3CEB8"/>
                </a:solidFill>
                <a:cs typeface="Arial" charset="0"/>
              </a:rPr>
              <a:t>.</a:t>
            </a:r>
          </a:p>
        </p:txBody>
      </p:sp>
      <p:grpSp>
        <p:nvGrpSpPr>
          <p:cNvPr id="142348" name="Group 13"/>
          <p:cNvGrpSpPr>
            <a:grpSpLocks/>
          </p:cNvGrpSpPr>
          <p:nvPr/>
        </p:nvGrpSpPr>
        <p:grpSpPr bwMode="auto">
          <a:xfrm>
            <a:off x="2503488" y="5195888"/>
            <a:ext cx="6964362" cy="1082675"/>
            <a:chOff x="1292225" y="1295400"/>
            <a:chExt cx="2822575" cy="1498600"/>
          </a:xfrm>
        </p:grpSpPr>
        <p:sp>
          <p:nvSpPr>
            <p:cNvPr id="22" name="Rectangle 21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31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92225" y="1295400"/>
              <a:ext cx="2822575" cy="380143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31" b="1" dirty="0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292225" y="1739267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3494088" y="5516563"/>
            <a:ext cx="5999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vi-VN" sz="2000" b="1" dirty="0">
                <a:solidFill>
                  <a:srgbClr val="FF0000"/>
                </a:solidFill>
              </a:rPr>
              <a:t>GD HS </a:t>
            </a:r>
            <a:r>
              <a:rPr lang="en-US" sz="2000" b="1" dirty="0" err="1">
                <a:solidFill>
                  <a:srgbClr val="FF0000"/>
                </a:solidFill>
              </a:rPr>
              <a:t>giữ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gìn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phát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huy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những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trò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chơi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dân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gian</a:t>
            </a:r>
            <a:r>
              <a:rPr lang="en-US" sz="20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150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3BC177C-02E2-449D-8F47-23AF7E33F59C}"/>
              </a:ext>
            </a:extLst>
          </p:cNvPr>
          <p:cNvSpPr/>
          <p:nvPr/>
        </p:nvSpPr>
        <p:spPr>
          <a:xfrm>
            <a:off x="1882" y="-1"/>
            <a:ext cx="12188237" cy="6858001"/>
          </a:xfrm>
          <a:prstGeom prst="rect">
            <a:avLst/>
          </a:prstGeom>
          <a:solidFill>
            <a:srgbClr val="F2F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zh-CN" altLang="en-US" sz="2399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921625-7A91-423A-AFCB-5107970CE8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45"/>
          <a:stretch/>
        </p:blipFill>
        <p:spPr>
          <a:xfrm>
            <a:off x="3762" y="2150892"/>
            <a:ext cx="12188238" cy="4818667"/>
          </a:xfrm>
          <a:prstGeom prst="rect">
            <a:avLst/>
          </a:prstGeom>
        </p:spPr>
      </p:pic>
      <p:grpSp>
        <p:nvGrpSpPr>
          <p:cNvPr id="8" name="PA_01 134">
            <a:extLst>
              <a:ext uri="{FF2B5EF4-FFF2-40B4-BE49-F238E27FC236}">
                <a16:creationId xmlns:a16="http://schemas.microsoft.com/office/drawing/2014/main" id="{415281A9-1E1C-4D88-9319-FB2A9FDA63C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90892" y="1006222"/>
            <a:ext cx="1343735" cy="1339541"/>
            <a:chOff x="3768359" y="1725446"/>
            <a:chExt cx="1930605" cy="1930605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8DF65B86-FC44-4176-83A6-425B2C9A4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B3BB9C7-C511-4689-AFBE-5AE57E910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1" name="PA_01 146">
            <a:extLst>
              <a:ext uri="{FF2B5EF4-FFF2-40B4-BE49-F238E27FC236}">
                <a16:creationId xmlns:a16="http://schemas.microsoft.com/office/drawing/2014/main" id="{2946F63D-A526-4A3C-8D86-8D782892C08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99571" y="1297790"/>
            <a:ext cx="926378" cy="872864"/>
          </a:xfrm>
          <a:prstGeom prst="rect">
            <a:avLst/>
          </a:prstGeom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3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62291" y="2560454"/>
            <a:ext cx="6923265" cy="994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865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TÌM HIỂU BÀI</a:t>
            </a:r>
          </a:p>
        </p:txBody>
      </p:sp>
      <p:pic>
        <p:nvPicPr>
          <p:cNvPr id="13" name="图片 24">
            <a:extLst>
              <a:ext uri="{FF2B5EF4-FFF2-40B4-BE49-F238E27FC236}">
                <a16:creationId xmlns:a16="http://schemas.microsoft.com/office/drawing/2014/main" id="{C9D39036-6D13-43F8-A429-A85B178AEE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0" t="21010" r="78645" b="52808"/>
          <a:stretch/>
        </p:blipFill>
        <p:spPr>
          <a:xfrm>
            <a:off x="10528756" y="188407"/>
            <a:ext cx="1008611" cy="1795549"/>
          </a:xfrm>
          <a:prstGeom prst="rect">
            <a:avLst/>
          </a:prstGeom>
        </p:spPr>
      </p:pic>
      <p:pic>
        <p:nvPicPr>
          <p:cNvPr id="15" name="图片 25">
            <a:extLst>
              <a:ext uri="{FF2B5EF4-FFF2-40B4-BE49-F238E27FC236}">
                <a16:creationId xmlns:a16="http://schemas.microsoft.com/office/drawing/2014/main" id="{BD0B1587-46D3-4F03-B95C-2CDECB03D0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5" t="62707" r="53729" b="4970"/>
          <a:stretch/>
        </p:blipFill>
        <p:spPr>
          <a:xfrm>
            <a:off x="6922115" y="3964904"/>
            <a:ext cx="2327565" cy="2216728"/>
          </a:xfrm>
          <a:prstGeom prst="rect">
            <a:avLst/>
          </a:prstGeom>
        </p:spPr>
      </p:pic>
      <p:pic>
        <p:nvPicPr>
          <p:cNvPr id="16" name="图片 4">
            <a:extLst>
              <a:ext uri="{FF2B5EF4-FFF2-40B4-BE49-F238E27FC236}">
                <a16:creationId xmlns:a16="http://schemas.microsoft.com/office/drawing/2014/main" id="{00CB8096-DC7E-4DAD-AB19-783603009B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6" y="104903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672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747520" y="948766"/>
            <a:ext cx="8473440" cy="1415772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Kéo co là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trò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chơi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điều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</a:rPr>
              <a:t>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58903" y="2956274"/>
            <a:ext cx="6281898" cy="169257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2439" y="3266064"/>
            <a:ext cx="5943601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0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1520" y="1076996"/>
            <a:ext cx="10911840" cy="1200329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kumimoji="0" lang="en-US" altLang="en-US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kumimoji="0" lang="en-US" altLang="en-US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1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nào?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31520" y="2473823"/>
            <a:ext cx="10911840" cy="2862322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co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 người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ngoắc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kéo,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151239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3896" y="1332599"/>
            <a:ext cx="10014155" cy="8849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Qua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đoạn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1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tác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giả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giới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thiệu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với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người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đọc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điều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gì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43896" y="2993266"/>
            <a:ext cx="10014155" cy="131260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>
                <a:solidFill>
                  <a:srgbClr val="FF0000"/>
                </a:solidFill>
                <a:latin typeface="Calibri"/>
              </a:rPr>
              <a:t>Ý 1 : G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iới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thiệu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cách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chơi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kéo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co.</a:t>
            </a:r>
          </a:p>
        </p:txBody>
      </p:sp>
    </p:spTree>
    <p:extLst>
      <p:ext uri="{BB962C8B-B14F-4D97-AF65-F5344CB8AC3E}">
        <p14:creationId xmlns:p14="http://schemas.microsoft.com/office/powerpoint/2010/main" val="369010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1520" y="1076996"/>
            <a:ext cx="10911840" cy="64633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ở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Trấp?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19760" y="2356811"/>
            <a:ext cx="10911840" cy="3416320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600" dirty="0">
                <a:latin typeface="Times New Roman" pitchFamily="18" charset="0"/>
              </a:rPr>
              <a:t>     </a:t>
            </a:r>
            <a:r>
              <a:rPr lang="en-US" sz="3600" b="1" dirty="0">
                <a:latin typeface="Times New Roman" pitchFamily="18" charset="0"/>
              </a:rPr>
              <a:t>Cuộc </a:t>
            </a:r>
            <a:r>
              <a:rPr lang="en-US" sz="3600" b="1" dirty="0" err="1">
                <a:latin typeface="Times New Roman" pitchFamily="18" charset="0"/>
              </a:rPr>
              <a:t>thi</a:t>
            </a:r>
            <a:r>
              <a:rPr lang="en-US" sz="3600" b="1" dirty="0">
                <a:latin typeface="Times New Roman" pitchFamily="18" charset="0"/>
              </a:rPr>
              <a:t> ở </a:t>
            </a:r>
            <a:r>
              <a:rPr lang="en-US" sz="3600" b="1" dirty="0" err="1">
                <a:latin typeface="Times New Roman" pitchFamily="18" charset="0"/>
              </a:rPr>
              <a:t>làng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Hữu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Trấp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đặc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biệt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hơn</a:t>
            </a:r>
            <a:r>
              <a:rPr lang="en-US" sz="3600" b="1" dirty="0">
                <a:latin typeface="Times New Roman" pitchFamily="18" charset="0"/>
              </a:rPr>
              <a:t> so </a:t>
            </a:r>
            <a:r>
              <a:rPr lang="en-US" sz="3600" b="1" dirty="0" err="1">
                <a:latin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</a:rPr>
              <a:t> cuộc </a:t>
            </a:r>
            <a:r>
              <a:rPr lang="en-US" sz="3600" b="1" dirty="0" err="1">
                <a:latin typeface="Times New Roman" pitchFamily="18" charset="0"/>
              </a:rPr>
              <a:t>thi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thông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thường</a:t>
            </a:r>
            <a:r>
              <a:rPr lang="en-US" sz="3600" b="1" dirty="0">
                <a:latin typeface="Times New Roman" pitchFamily="18" charset="0"/>
              </a:rPr>
              <a:t>. Đó là cuộc </a:t>
            </a:r>
            <a:r>
              <a:rPr lang="en-US" sz="3600" b="1" dirty="0" err="1">
                <a:latin typeface="Times New Roman" pitchFamily="18" charset="0"/>
              </a:rPr>
              <a:t>thi</a:t>
            </a:r>
            <a:r>
              <a:rPr lang="en-US" sz="3600" b="1" dirty="0">
                <a:latin typeface="Times New Roman" pitchFamily="18" charset="0"/>
              </a:rPr>
              <a:t> kéo co </a:t>
            </a:r>
            <a:r>
              <a:rPr lang="en-US" sz="3600" b="1" dirty="0" err="1">
                <a:latin typeface="Times New Roman" pitchFamily="18" charset="0"/>
              </a:rPr>
              <a:t>giữa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bên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nam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bên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nữ</a:t>
            </a:r>
            <a:r>
              <a:rPr lang="en-US" sz="3600" b="1" dirty="0">
                <a:latin typeface="Times New Roman" pitchFamily="18" charset="0"/>
              </a:rPr>
              <a:t>. Nam là </a:t>
            </a:r>
            <a:r>
              <a:rPr lang="en-US" sz="3600" b="1" dirty="0" err="1">
                <a:latin typeface="Times New Roman" pitchFamily="18" charset="0"/>
              </a:rPr>
              <a:t>phái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mạnh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phải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khoẻ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hơn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nữ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nhiều</a:t>
            </a:r>
            <a:r>
              <a:rPr lang="en-US" sz="3600" b="1" dirty="0">
                <a:latin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mà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bên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nữ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thắng</a:t>
            </a:r>
            <a:r>
              <a:rPr lang="en-US" sz="3600" b="1" dirty="0">
                <a:latin typeface="Times New Roman" pitchFamily="18" charset="0"/>
              </a:rPr>
              <a:t> được </a:t>
            </a:r>
            <a:r>
              <a:rPr lang="en-US" sz="3600" b="1" dirty="0" err="1">
                <a:latin typeface="Times New Roman" pitchFamily="18" charset="0"/>
              </a:rPr>
              <a:t>bên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nam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đấy</a:t>
            </a:r>
            <a:r>
              <a:rPr lang="en-US" sz="3600" b="1" dirty="0">
                <a:latin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</a:rPr>
              <a:t>Nhưng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dù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bên</a:t>
            </a:r>
            <a:r>
              <a:rPr lang="en-US" sz="3600" b="1" dirty="0">
                <a:latin typeface="Times New Roman" pitchFamily="18" charset="0"/>
              </a:rPr>
              <a:t> nào </a:t>
            </a:r>
            <a:r>
              <a:rPr lang="en-US" sz="3600" b="1" dirty="0" err="1">
                <a:latin typeface="Times New Roman" pitchFamily="18" charset="0"/>
              </a:rPr>
              <a:t>thắng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</a:rPr>
              <a:t> cuộc </a:t>
            </a:r>
            <a:r>
              <a:rPr lang="en-US" sz="3600" b="1" dirty="0" err="1">
                <a:latin typeface="Times New Roman" pitchFamily="18" charset="0"/>
              </a:rPr>
              <a:t>thi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cũng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rất</a:t>
            </a:r>
            <a:r>
              <a:rPr lang="en-US" sz="3600" b="1" dirty="0">
                <a:latin typeface="Times New Roman" pitchFamily="18" charset="0"/>
              </a:rPr>
              <a:t> là </a:t>
            </a:r>
            <a:r>
              <a:rPr lang="en-US" sz="3600" b="1" dirty="0" err="1">
                <a:latin typeface="Times New Roman" pitchFamily="18" charset="0"/>
              </a:rPr>
              <a:t>vui</a:t>
            </a:r>
            <a:r>
              <a:rPr lang="en-US" sz="3600" b="1" dirty="0"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4964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3896" y="1332599"/>
            <a:ext cx="10014155" cy="8849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kern="0" dirty="0" err="1">
                <a:solidFill>
                  <a:srgbClr val="002060"/>
                </a:solidFill>
                <a:latin typeface="Calibri"/>
              </a:rPr>
              <a:t>Đoạn</a:t>
            </a:r>
            <a:r>
              <a:rPr lang="en-US" sz="3600" kern="0" dirty="0">
                <a:solidFill>
                  <a:srgbClr val="002060"/>
                </a:solidFill>
                <a:latin typeface="Calibri"/>
              </a:rPr>
              <a:t> 2 </a:t>
            </a:r>
            <a:r>
              <a:rPr lang="en-US" sz="3600" kern="0" dirty="0" err="1">
                <a:solidFill>
                  <a:srgbClr val="002060"/>
                </a:solidFill>
                <a:latin typeface="Calibri"/>
              </a:rPr>
              <a:t>giới</a:t>
            </a:r>
            <a:r>
              <a:rPr lang="en-US" sz="3600" kern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Calibri"/>
              </a:rPr>
              <a:t>thiệu</a:t>
            </a:r>
            <a:r>
              <a:rPr lang="en-US" sz="3600" kern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Calibri"/>
              </a:rPr>
              <a:t>điều</a:t>
            </a:r>
            <a:r>
              <a:rPr lang="en-US" sz="3600" kern="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Calibri"/>
              </a:rPr>
              <a:t>gì</a:t>
            </a:r>
            <a:r>
              <a:rPr lang="en-US" sz="3600" kern="0" dirty="0">
                <a:solidFill>
                  <a:srgbClr val="002060"/>
                </a:solidFill>
                <a:latin typeface="Calibri"/>
              </a:rPr>
              <a:t> 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8760" y="2932306"/>
            <a:ext cx="11714480" cy="131260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4000" b="1" kern="0" dirty="0">
                <a:solidFill>
                  <a:srgbClr val="FF0000"/>
                </a:solidFill>
                <a:latin typeface="Calibri"/>
              </a:rPr>
              <a:t>Ý 2 : </a:t>
            </a:r>
            <a:r>
              <a:rPr lang="en-US" sz="4000" b="1" kern="0" dirty="0" err="1">
                <a:solidFill>
                  <a:srgbClr val="FF0000"/>
                </a:solidFill>
                <a:latin typeface="Calibri"/>
              </a:rPr>
              <a:t>Giới</a:t>
            </a:r>
            <a:r>
              <a:rPr lang="en-US" sz="4000" b="1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Calibri"/>
              </a:rPr>
              <a:t>thiệu</a:t>
            </a:r>
            <a:r>
              <a:rPr lang="en-US" sz="4000" b="1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Calibri"/>
              </a:rPr>
              <a:t>cách</a:t>
            </a:r>
            <a:r>
              <a:rPr lang="en-US" sz="4000" b="1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Calibri"/>
              </a:rPr>
              <a:t>thức</a:t>
            </a:r>
            <a:r>
              <a:rPr lang="en-US" sz="4000" b="1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Calibri"/>
              </a:rPr>
              <a:t>chơi</a:t>
            </a:r>
            <a:r>
              <a:rPr lang="en-US" sz="4000" b="1" kern="0" dirty="0">
                <a:solidFill>
                  <a:srgbClr val="FF0000"/>
                </a:solidFill>
                <a:latin typeface="Calibri"/>
              </a:rPr>
              <a:t> kéo co ở </a:t>
            </a:r>
            <a:r>
              <a:rPr lang="en-US" sz="4000" b="1" kern="0" dirty="0" err="1">
                <a:solidFill>
                  <a:srgbClr val="FF0000"/>
                </a:solidFill>
                <a:latin typeface="Calibri"/>
              </a:rPr>
              <a:t>làng</a:t>
            </a:r>
            <a:r>
              <a:rPr lang="en-US" sz="4000" b="1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Calibri"/>
              </a:rPr>
              <a:t>Hữu</a:t>
            </a:r>
            <a:r>
              <a:rPr lang="en-US" sz="4000" b="1" kern="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Calibri"/>
              </a:rPr>
              <a:t>Trấp</a:t>
            </a:r>
            <a:endParaRPr lang="en-US" sz="4000" b="1" kern="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047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1520" y="1076996"/>
            <a:ext cx="10911840" cy="64633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ở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19760" y="2020096"/>
            <a:ext cx="10911840" cy="2308324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</a:rPr>
              <a:t>     </a:t>
            </a:r>
            <a:r>
              <a:rPr lang="en-US" sz="3600" b="1" dirty="0">
                <a:latin typeface="Times New Roman" pitchFamily="18" charset="0"/>
              </a:rPr>
              <a:t>Là cuộc </a:t>
            </a:r>
            <a:r>
              <a:rPr lang="en-US" sz="3600" b="1" dirty="0" err="1">
                <a:latin typeface="Times New Roman" pitchFamily="18" charset="0"/>
              </a:rPr>
              <a:t>thi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giữa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trai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tráng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giáp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làng</a:t>
            </a:r>
            <a:r>
              <a:rPr lang="en-US" sz="3600" b="1" dirty="0">
                <a:latin typeface="Times New Roman" pitchFamily="18" charset="0"/>
              </a:rPr>
              <a:t>. Số </a:t>
            </a:r>
            <a:r>
              <a:rPr lang="en-US" sz="3600" b="1" dirty="0" err="1">
                <a:latin typeface="Times New Roman" pitchFamily="18" charset="0"/>
              </a:rPr>
              <a:t>lượng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mỗi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bên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hạn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chế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thứ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kéo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latin typeface="Times New Roman" pitchFamily="18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1520" y="4521200"/>
            <a:ext cx="873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+mj-lt"/>
              </a:rPr>
              <a:t>Con </a:t>
            </a:r>
            <a:r>
              <a:rPr lang="en-US" sz="3000" dirty="0" err="1">
                <a:solidFill>
                  <a:srgbClr val="FF0000"/>
                </a:solidFill>
                <a:latin typeface="+mj-lt"/>
              </a:rPr>
              <a:t>hiểu</a:t>
            </a:r>
            <a:r>
              <a:rPr lang="en-US" sz="3000" dirty="0">
                <a:solidFill>
                  <a:srgbClr val="FF0000"/>
                </a:solidFill>
                <a:latin typeface="+mj-lt"/>
              </a:rPr>
              <a:t> : “</a:t>
            </a:r>
            <a:r>
              <a:rPr lang="en-US" sz="3000" dirty="0" err="1">
                <a:solidFill>
                  <a:srgbClr val="FF0000"/>
                </a:solidFill>
                <a:latin typeface="+mj-lt"/>
              </a:rPr>
              <a:t>Giáp</a:t>
            </a:r>
            <a:r>
              <a:rPr lang="en-US" sz="3000" dirty="0">
                <a:solidFill>
                  <a:srgbClr val="FF0000"/>
                </a:solidFill>
                <a:latin typeface="+mj-lt"/>
              </a:rPr>
              <a:t>” </a:t>
            </a:r>
            <a:r>
              <a:rPr lang="en-US" sz="3000" dirty="0" err="1">
                <a:solidFill>
                  <a:srgbClr val="FF0000"/>
                </a:solidFill>
                <a:latin typeface="+mj-lt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+mj-lt"/>
              </a:rPr>
              <a:t>nghĩa</a:t>
            </a:r>
            <a:r>
              <a:rPr lang="en-US" sz="3000" dirty="0">
                <a:solidFill>
                  <a:srgbClr val="FF0000"/>
                </a:solidFill>
                <a:latin typeface="+mj-lt"/>
              </a:rPr>
              <a:t> là </a:t>
            </a:r>
            <a:r>
              <a:rPr lang="en-US" sz="3000" dirty="0" err="1">
                <a:solidFill>
                  <a:srgbClr val="FF0000"/>
                </a:solidFill>
                <a:latin typeface="+mj-lt"/>
              </a:rPr>
              <a:t>gì</a:t>
            </a:r>
            <a:r>
              <a:rPr lang="en-US" sz="3000" dirty="0">
                <a:solidFill>
                  <a:srgbClr val="FF0000"/>
                </a:solidFill>
                <a:latin typeface="+mj-lt"/>
              </a:rPr>
              <a:t> ? 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19760" y="5267978"/>
            <a:ext cx="7833360" cy="6705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/>
              <a:t>Đơn</a:t>
            </a:r>
            <a:r>
              <a:rPr lang="en-US" sz="3000" b="1" dirty="0"/>
              <a:t> </a:t>
            </a:r>
            <a:r>
              <a:rPr lang="en-US" sz="3000" b="1" dirty="0" err="1"/>
              <a:t>vị</a:t>
            </a:r>
            <a:r>
              <a:rPr lang="en-US" sz="3000" b="1" dirty="0"/>
              <a:t> </a:t>
            </a:r>
            <a:r>
              <a:rPr lang="en-US" sz="3000" b="1" dirty="0" err="1"/>
              <a:t>dân</a:t>
            </a:r>
            <a:r>
              <a:rPr lang="en-US" sz="3000" b="1" dirty="0"/>
              <a:t> </a:t>
            </a:r>
            <a:r>
              <a:rPr lang="en-US" sz="3000" b="1" dirty="0" err="1"/>
              <a:t>cư</a:t>
            </a:r>
            <a:r>
              <a:rPr lang="en-US" sz="3000" b="1" dirty="0"/>
              <a:t> </a:t>
            </a:r>
            <a:r>
              <a:rPr lang="en-US" sz="3000" b="1" dirty="0" err="1"/>
              <a:t>dưới</a:t>
            </a:r>
            <a:r>
              <a:rPr lang="en-US" sz="3000" b="1" dirty="0"/>
              <a:t> </a:t>
            </a:r>
            <a:r>
              <a:rPr lang="en-US" sz="3000" b="1" dirty="0" err="1"/>
              <a:t>cấp</a:t>
            </a:r>
            <a:r>
              <a:rPr lang="en-US" sz="3000" b="1" dirty="0"/>
              <a:t> </a:t>
            </a:r>
            <a:r>
              <a:rPr lang="en-US" sz="3000" b="1" dirty="0" err="1"/>
              <a:t>thôn</a:t>
            </a:r>
            <a:r>
              <a:rPr lang="en-US" sz="3000" b="1" dirty="0"/>
              <a:t> </a:t>
            </a:r>
            <a:r>
              <a:rPr lang="en-US" sz="3000" b="1" dirty="0" err="1"/>
              <a:t>ngày</a:t>
            </a:r>
            <a:r>
              <a:rPr lang="en-US" sz="3000" b="1" dirty="0"/>
              <a:t> </a:t>
            </a:r>
            <a:r>
              <a:rPr lang="en-US" sz="3000" b="1" dirty="0" err="1"/>
              <a:t>xưa</a:t>
            </a:r>
            <a:r>
              <a:rPr lang="en-US" sz="30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1978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43896" y="1332599"/>
            <a:ext cx="10014155" cy="884904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Đoạn 3 </a:t>
            </a:r>
            <a:r>
              <a:rPr lang="en-US" sz="3600" dirty="0" err="1">
                <a:solidFill>
                  <a:srgbClr val="002060"/>
                </a:solidFill>
              </a:rPr>
              <a:t>cho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em</a:t>
            </a:r>
            <a:r>
              <a:rPr lang="en-US" sz="3600" dirty="0">
                <a:solidFill>
                  <a:srgbClr val="002060"/>
                </a:solidFill>
              </a:rPr>
              <a:t> biết </a:t>
            </a:r>
            <a:r>
              <a:rPr lang="en-US" sz="3600" dirty="0" err="1">
                <a:solidFill>
                  <a:srgbClr val="002060"/>
                </a:solidFill>
              </a:rPr>
              <a:t>điều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gì</a:t>
            </a:r>
            <a:r>
              <a:rPr lang="en-US" sz="36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43896" y="2993266"/>
            <a:ext cx="10014155" cy="1312607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en-US" sz="3500" b="1" kern="0" dirty="0">
                <a:solidFill>
                  <a:srgbClr val="FF0000"/>
                </a:solidFill>
                <a:latin typeface="Calibri"/>
              </a:rPr>
              <a:t>Ý 3 : </a:t>
            </a:r>
            <a:r>
              <a:rPr lang="en-US" sz="3500" b="1" dirty="0">
                <a:solidFill>
                  <a:srgbClr val="FF0000"/>
                </a:solidFill>
              </a:rPr>
              <a:t>Cách </a:t>
            </a:r>
            <a:r>
              <a:rPr lang="en-US" sz="3500" b="1" dirty="0" err="1">
                <a:solidFill>
                  <a:srgbClr val="FF0000"/>
                </a:solidFill>
              </a:rPr>
              <a:t>chơi</a:t>
            </a:r>
            <a:r>
              <a:rPr lang="en-US" sz="3500" b="1" dirty="0">
                <a:solidFill>
                  <a:srgbClr val="FF0000"/>
                </a:solidFill>
              </a:rPr>
              <a:t> kéo co ở </a:t>
            </a:r>
            <a:r>
              <a:rPr lang="en-US" sz="3500" b="1" dirty="0" err="1">
                <a:solidFill>
                  <a:srgbClr val="FF0000"/>
                </a:solidFill>
              </a:rPr>
              <a:t>làng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Tích</a:t>
            </a:r>
            <a:r>
              <a:rPr lang="en-US" sz="3500" b="1" dirty="0">
                <a:solidFill>
                  <a:srgbClr val="FF0000"/>
                </a:solidFill>
              </a:rPr>
              <a:t> </a:t>
            </a:r>
            <a:r>
              <a:rPr lang="en-US" sz="3500" b="1" dirty="0" err="1">
                <a:solidFill>
                  <a:srgbClr val="FF0000"/>
                </a:solidFill>
              </a:rPr>
              <a:t>Sơn</a:t>
            </a:r>
            <a:r>
              <a:rPr lang="en-US" sz="3500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118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94801487"/>
              </p:ext>
            </p:extLst>
          </p:nvPr>
        </p:nvGraphicFramePr>
        <p:xfrm>
          <a:off x="518160" y="1116192"/>
          <a:ext cx="11206480" cy="5049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87600" y="489586"/>
            <a:ext cx="8920480" cy="630942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35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060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18" y="3870326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632" y="2968396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2882200" y="2460564"/>
            <a:ext cx="5749039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7000" b="1" dirty="0">
                <a:solidFill>
                  <a:srgbClr val="00B050"/>
                </a:solidFill>
                <a:latin typeface="Calibri Light"/>
                <a:ea typeface="微软雅黑" pitchFamily="34" charset="-122"/>
                <a:cs typeface="Times New Roman" panose="02020603050405020304" pitchFamily="18" charset="0"/>
              </a:rPr>
              <a:t>KHỞI ĐỘNG </a:t>
            </a:r>
            <a:endParaRPr lang="zh-CN" altLang="en-US" sz="7000" b="1" dirty="0">
              <a:solidFill>
                <a:srgbClr val="00B050"/>
              </a:solidFill>
              <a:latin typeface="Calibri Light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20" y="1631026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PA_01 134">
            <a:extLst>
              <a:ext uri="{FF2B5EF4-FFF2-40B4-BE49-F238E27FC236}">
                <a16:creationId xmlns:a16="http://schemas.microsoft.com/office/drawing/2014/main" id="{91CE9CFB-00B5-4ED5-9355-BB846DD33E2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15951" y="961256"/>
            <a:ext cx="1343735" cy="1339541"/>
            <a:chOff x="3768359" y="1725446"/>
            <a:chExt cx="1930605" cy="1930605"/>
          </a:xfrm>
          <a:solidFill>
            <a:srgbClr val="F1CD41"/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D79B486C-B7BF-4FE3-850C-5BF56795B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ea typeface="等线" panose="02010600030101010101" pitchFamily="2" charset="-122"/>
              </a:endParaRPr>
            </a:p>
          </p:txBody>
        </p:sp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3FD804CC-80B0-430D-A456-FE693CD5F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ea typeface="等线" panose="02010600030101010101" pitchFamily="2" charset="-122"/>
              </a:endParaRPr>
            </a:p>
          </p:txBody>
        </p:sp>
      </p:grpSp>
      <p:sp>
        <p:nvSpPr>
          <p:cNvPr id="17" name="PA_01 146">
            <a:extLst>
              <a:ext uri="{FF2B5EF4-FFF2-40B4-BE49-F238E27FC236}">
                <a16:creationId xmlns:a16="http://schemas.microsoft.com/office/drawing/2014/main" id="{D5288EC8-E9BB-45ED-B6C2-B7AA8CF05E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07722" y="1214834"/>
            <a:ext cx="926378" cy="872864"/>
          </a:xfrm>
          <a:prstGeom prst="rect">
            <a:avLst/>
          </a:prstGeom>
          <a:solidFill>
            <a:srgbClr val="F1CD41"/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1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24415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31520" y="1076996"/>
            <a:ext cx="10911840" cy="64633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  <a:ln w="63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Ngoài kéo co em còn biết trò chơi dân gian nào khác?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19760" y="2356811"/>
            <a:ext cx="10911840" cy="2031325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</a:rPr>
              <a:t>    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dê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  <a:p>
            <a:pPr algn="just" eaLnBrk="1" hangingPunct="1">
              <a:spcBef>
                <a:spcPct val="50000"/>
              </a:spcBef>
              <a:defRPr/>
            </a:pP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2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84" y="3732437"/>
            <a:ext cx="6344036" cy="31255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2437"/>
            <a:ext cx="6000019" cy="3125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000019" cy="3717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018" y="-1"/>
            <a:ext cx="6191981" cy="373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3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1120" y="-103043"/>
            <a:ext cx="5974080" cy="3571239"/>
          </a:xfrm>
          <a:prstGeom prst="rect">
            <a:avLst/>
          </a:prstGeom>
        </p:spPr>
      </p:pic>
      <p:pic>
        <p:nvPicPr>
          <p:cNvPr id="3" name="Picture 4" descr="images (1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0" y="0"/>
            <a:ext cx="6217920" cy="357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thadie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8197"/>
            <a:ext cx="5902960" cy="338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ua thuyeÌ€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60" y="3468196"/>
            <a:ext cx="6289040" cy="338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88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1681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05536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359" y="0"/>
            <a:ext cx="6136640" cy="3657601"/>
          </a:xfrm>
          <a:prstGeom prst="rect">
            <a:avLst/>
          </a:prstGeom>
        </p:spPr>
      </p:pic>
      <p:pic>
        <p:nvPicPr>
          <p:cNvPr id="8" name="Picture 2" descr="choi d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6055358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Mual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358" y="3652990"/>
            <a:ext cx="6136642" cy="320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32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" r="34399" b="5898"/>
          <a:stretch>
            <a:fillRect/>
          </a:stretch>
        </p:blipFill>
        <p:spPr bwMode="auto">
          <a:xfrm>
            <a:off x="-227014" y="-238761"/>
            <a:ext cx="12419014" cy="7267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3" t="24564" r="38580" b="26282"/>
          <a:stretch>
            <a:fillRect/>
          </a:stretch>
        </p:blipFill>
        <p:spPr bwMode="auto">
          <a:xfrm>
            <a:off x="53976" y="4322763"/>
            <a:ext cx="2435224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64796" y="1891631"/>
            <a:ext cx="878608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N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ộ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i dung: </a:t>
            </a:r>
            <a:r>
              <a:rPr lang="vi-VN" sz="4400" b="1" spc="51" dirty="0">
                <a:ln w="11430"/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Kéo co là trò chơi thể hiện tinh thần thượng võ của dân tộc ta cần được giữ gìn</a:t>
            </a:r>
            <a:r>
              <a:rPr lang="en-US" sz="4400" b="1" spc="51" dirty="0">
                <a:ln w="11430"/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,</a:t>
            </a:r>
            <a:r>
              <a:rPr lang="vi-VN" sz="4400" b="1" spc="51" dirty="0">
                <a:ln w="11430"/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  <a:cs typeface="Times New Roman" pitchFamily="18" charset="0"/>
              </a:rPr>
              <a:t> phát huy</a:t>
            </a:r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5" name="AutoShape 23"/>
          <p:cNvSpPr>
            <a:spLocks noChangeArrowheads="1"/>
          </p:cNvSpPr>
          <p:nvPr/>
        </p:nvSpPr>
        <p:spPr bwMode="auto">
          <a:xfrm>
            <a:off x="1767840" y="1891631"/>
            <a:ext cx="9083040" cy="1951038"/>
          </a:xfrm>
          <a:prstGeom prst="wedgeEllipseCallout">
            <a:avLst>
              <a:gd name="adj1" fmla="val 25301"/>
              <a:gd name="adj2" fmla="val 37282"/>
            </a:avLst>
          </a:prstGeom>
          <a:solidFill>
            <a:srgbClr val="EDFAD2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b="1" i="1" kern="0" dirty="0">
              <a:solidFill>
                <a:srgbClr val="FF0066"/>
              </a:solidFill>
              <a:latin typeface="Times New Roman" panose="02020603050405020304" pitchFamily="18" charset="0"/>
              <a:ea typeface="微软雅黑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i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Em</a:t>
            </a:r>
            <a:r>
              <a:rPr lang="en-US" sz="3500" b="1" i="1" kern="0" dirty="0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 </a:t>
            </a:r>
            <a:r>
              <a:rPr lang="en-US" sz="3500" b="1" i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hãy</a:t>
            </a:r>
            <a:r>
              <a:rPr lang="en-US" sz="3500" b="1" i="1" kern="0" dirty="0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 </a:t>
            </a:r>
            <a:r>
              <a:rPr lang="en-US" sz="3500" b="1" i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nêu</a:t>
            </a:r>
            <a:r>
              <a:rPr lang="en-US" sz="3500" b="1" i="1" kern="0" dirty="0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 </a:t>
            </a:r>
            <a:r>
              <a:rPr lang="en-US" sz="3500" b="1" i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nội</a:t>
            </a:r>
            <a:r>
              <a:rPr lang="en-US" sz="3500" b="1" i="1" kern="0" dirty="0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 dung </a:t>
            </a:r>
            <a:r>
              <a:rPr lang="en-US" sz="3500" b="1" i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của</a:t>
            </a:r>
            <a:r>
              <a:rPr lang="en-US" sz="3500" b="1" i="1" kern="0" dirty="0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 </a:t>
            </a:r>
            <a:r>
              <a:rPr lang="en-US" sz="3500" b="1" i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bài</a:t>
            </a:r>
            <a:r>
              <a:rPr lang="en-US" sz="3500" b="1" i="1" kern="0" dirty="0">
                <a:solidFill>
                  <a:srgbClr val="FF0066"/>
                </a:solidFill>
                <a:latin typeface="Times New Roman" panose="02020603050405020304" pitchFamily="18" charset="0"/>
                <a:ea typeface="微软雅黑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1079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81400" y="263769"/>
            <a:ext cx="5143500" cy="749334"/>
          </a:xfrm>
          <a:prstGeom prst="rect">
            <a:avLst/>
          </a:prstGeom>
        </p:spPr>
        <p:txBody>
          <a:bodyPr lIns="84406" tIns="42203" rIns="84406" bIns="42203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62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YÊU CẦU CẦN ĐẠT</a:t>
            </a:r>
          </a:p>
        </p:txBody>
      </p:sp>
      <p:grpSp>
        <p:nvGrpSpPr>
          <p:cNvPr id="142339" name="Group 13"/>
          <p:cNvGrpSpPr>
            <a:grpSpLocks/>
          </p:cNvGrpSpPr>
          <p:nvPr/>
        </p:nvGrpSpPr>
        <p:grpSpPr bwMode="auto">
          <a:xfrm>
            <a:off x="2503488" y="1036638"/>
            <a:ext cx="6964362" cy="1268412"/>
            <a:chOff x="1292225" y="1295400"/>
            <a:chExt cx="2822575" cy="1498600"/>
          </a:xfrm>
        </p:grpSpPr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92225" y="1295400"/>
              <a:ext cx="2822575" cy="380745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585" b="1" dirty="0">
                <a:solidFill>
                  <a:prstClr val="white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292225" y="1739915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340" name="Group 13"/>
          <p:cNvGrpSpPr>
            <a:grpSpLocks/>
          </p:cNvGrpSpPr>
          <p:nvPr/>
        </p:nvGrpSpPr>
        <p:grpSpPr bwMode="auto">
          <a:xfrm>
            <a:off x="2522538" y="3792697"/>
            <a:ext cx="6970712" cy="1314450"/>
            <a:chOff x="1292225" y="1295400"/>
            <a:chExt cx="2822575" cy="1498600"/>
          </a:xfrm>
        </p:grpSpPr>
        <p:sp>
          <p:nvSpPr>
            <p:cNvPr id="8" name="Rectangle 7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2225" y="1295400"/>
              <a:ext cx="2822575" cy="338453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585" b="1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US" sz="2585" b="1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292225" y="1740636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10"/>
          <p:cNvSpPr/>
          <p:nvPr/>
        </p:nvSpPr>
        <p:spPr>
          <a:xfrm>
            <a:off x="2787650" y="1492250"/>
            <a:ext cx="630238" cy="6270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4088" y="1527175"/>
            <a:ext cx="5664200" cy="433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15" b="1" dirty="0">
                <a:solidFill>
                  <a:srgbClr val="00B050"/>
                </a:solidFill>
                <a:cs typeface="Arial" charset="0"/>
              </a:rPr>
              <a:t>Đọc </a:t>
            </a:r>
            <a:r>
              <a:rPr lang="en-US" sz="2215" b="1" dirty="0" err="1">
                <a:solidFill>
                  <a:srgbClr val="00B050"/>
                </a:solidFill>
                <a:cs typeface="Arial" charset="0"/>
              </a:rPr>
              <a:t>đúng</a:t>
            </a:r>
            <a:r>
              <a:rPr lang="en-US" sz="2215" b="1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00B050"/>
                </a:solidFill>
                <a:cs typeface="Arial" charset="0"/>
              </a:rPr>
              <a:t>các</a:t>
            </a:r>
            <a:r>
              <a:rPr lang="en-US" sz="2215" b="1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00B050"/>
                </a:solidFill>
                <a:cs typeface="Arial" charset="0"/>
              </a:rPr>
              <a:t>tiếng</a:t>
            </a:r>
            <a:r>
              <a:rPr lang="en-US" sz="2215" b="1" dirty="0">
                <a:solidFill>
                  <a:srgbClr val="00B050"/>
                </a:solidFill>
                <a:cs typeface="Arial" charset="0"/>
              </a:rPr>
              <a:t>, từ </a:t>
            </a:r>
            <a:r>
              <a:rPr lang="en-US" sz="2215" b="1" dirty="0" err="1">
                <a:solidFill>
                  <a:srgbClr val="00B050"/>
                </a:solidFill>
                <a:cs typeface="Arial" charset="0"/>
              </a:rPr>
              <a:t>khó</a:t>
            </a:r>
            <a:endParaRPr lang="en-US" sz="2215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4088" y="4183223"/>
            <a:ext cx="6083300" cy="774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Đọc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trôi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chảy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toàn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bài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,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ngắt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nghỉ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đúng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;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đọc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diễn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cảm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. </a:t>
            </a:r>
          </a:p>
        </p:txBody>
      </p:sp>
      <p:grpSp>
        <p:nvGrpSpPr>
          <p:cNvPr id="142345" name="Group 13"/>
          <p:cNvGrpSpPr>
            <a:grpSpLocks/>
          </p:cNvGrpSpPr>
          <p:nvPr/>
        </p:nvGrpSpPr>
        <p:grpSpPr bwMode="auto">
          <a:xfrm>
            <a:off x="2497138" y="2504440"/>
            <a:ext cx="6970712" cy="1081088"/>
            <a:chOff x="1292225" y="1295400"/>
            <a:chExt cx="2822575" cy="1498600"/>
          </a:xfrm>
        </p:grpSpPr>
        <p:sp>
          <p:nvSpPr>
            <p:cNvPr id="16" name="Rectangle 15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92225" y="1295400"/>
              <a:ext cx="2822575" cy="380702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585" b="1" dirty="0">
                <a:solidFill>
                  <a:prstClr val="white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292225" y="1739918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18"/>
          <p:cNvSpPr/>
          <p:nvPr/>
        </p:nvSpPr>
        <p:spPr>
          <a:xfrm>
            <a:off x="2786063" y="2864485"/>
            <a:ext cx="631825" cy="57308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17888" y="2983389"/>
            <a:ext cx="5715000" cy="433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Hiểu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các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từ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khó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và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nội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dung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bài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tập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đọc</a:t>
            </a:r>
            <a:r>
              <a:rPr lang="en-US" sz="2215" b="1" dirty="0">
                <a:solidFill>
                  <a:srgbClr val="A3CEB8"/>
                </a:solidFill>
                <a:cs typeface="Arial" charset="0"/>
              </a:rPr>
              <a:t>.</a:t>
            </a:r>
          </a:p>
        </p:txBody>
      </p:sp>
      <p:grpSp>
        <p:nvGrpSpPr>
          <p:cNvPr id="142348" name="Group 13"/>
          <p:cNvGrpSpPr>
            <a:grpSpLocks/>
          </p:cNvGrpSpPr>
          <p:nvPr/>
        </p:nvGrpSpPr>
        <p:grpSpPr bwMode="auto">
          <a:xfrm>
            <a:off x="2503488" y="5195888"/>
            <a:ext cx="6964362" cy="1082675"/>
            <a:chOff x="1292225" y="1295400"/>
            <a:chExt cx="2822575" cy="1498600"/>
          </a:xfrm>
        </p:grpSpPr>
        <p:sp>
          <p:nvSpPr>
            <p:cNvPr id="22" name="Rectangle 21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31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92225" y="1295400"/>
              <a:ext cx="2822575" cy="380143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31" b="1" dirty="0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292225" y="1739267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3494088" y="5516563"/>
            <a:ext cx="5999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vi-VN" sz="2000" b="1" dirty="0">
                <a:solidFill>
                  <a:srgbClr val="FF0000"/>
                </a:solidFill>
              </a:rPr>
              <a:t>GD HS </a:t>
            </a:r>
            <a:r>
              <a:rPr lang="en-US" sz="2000" b="1" dirty="0" err="1">
                <a:solidFill>
                  <a:srgbClr val="FF0000"/>
                </a:solidFill>
              </a:rPr>
              <a:t>giữ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gìn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phát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huy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những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trò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chơi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dân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gian</a:t>
            </a:r>
            <a:r>
              <a:rPr lang="en-US" sz="20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576815"/>
      </p:ext>
    </p:extLst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>
            <a:spLocks noChangeArrowheads="1"/>
          </p:cNvSpPr>
          <p:nvPr/>
        </p:nvSpPr>
        <p:spPr bwMode="auto">
          <a:xfrm>
            <a:off x="3230880" y="609600"/>
            <a:ext cx="614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7" name="Cloud Callout 6"/>
          <p:cNvSpPr>
            <a:spLocks noChangeArrowheads="1"/>
          </p:cNvSpPr>
          <p:nvPr/>
        </p:nvSpPr>
        <p:spPr bwMode="auto">
          <a:xfrm>
            <a:off x="1409700" y="1667828"/>
            <a:ext cx="9120188" cy="2614612"/>
          </a:xfrm>
          <a:prstGeom prst="cloudCallout">
            <a:avLst>
              <a:gd name="adj1" fmla="val -55495"/>
              <a:gd name="adj2" fmla="val 201148"/>
            </a:avLst>
          </a:prstGeom>
          <a:solidFill>
            <a:srgbClr val="FFF0E1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lIns="84406" tIns="42203" rIns="84406" bIns="42203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      Toµn </a:t>
            </a: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®äc </a:t>
            </a: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víi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giäng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s«i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næi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hµo</a:t>
            </a:r>
            <a:r>
              <a:rPr lang="en-US" sz="4000" b="1" dirty="0">
                <a:solidFill>
                  <a:srgbClr val="FF0000"/>
                </a:solidFill>
                <a:latin typeface=".VnTime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Time" panose="020B7200000000000000" pitchFamily="34" charset="0"/>
              </a:rPr>
              <a:t>høng</a:t>
            </a:r>
            <a:endParaRPr lang="en-US" sz="4000" b="1" dirty="0">
              <a:solidFill>
                <a:srgbClr val="FF0000"/>
              </a:solidFill>
              <a:latin typeface=".VnTime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" y="3952240"/>
            <a:ext cx="2428240" cy="26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62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02" y="3954462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670" y="3168082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4" y="2385449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PA_01 134">
            <a:extLst>
              <a:ext uri="{FF2B5EF4-FFF2-40B4-BE49-F238E27FC236}">
                <a16:creationId xmlns:a16="http://schemas.microsoft.com/office/drawing/2014/main" id="{9AE20EAA-93B7-4C94-A499-8D0CCB4334E5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375703" y="1231073"/>
            <a:ext cx="1235075" cy="1231220"/>
            <a:chOff x="3768359" y="1725446"/>
            <a:chExt cx="1930605" cy="1930605"/>
          </a:xfrm>
          <a:solidFill>
            <a:schemeClr val="accent2">
              <a:lumMod val="75000"/>
            </a:schemeClr>
          </a:solidFill>
        </p:grpSpPr>
        <p:sp>
          <p:nvSpPr>
            <p:cNvPr id="12" name="Oval 5">
              <a:extLst>
                <a:ext uri="{FF2B5EF4-FFF2-40B4-BE49-F238E27FC236}">
                  <a16:creationId xmlns:a16="http://schemas.microsoft.com/office/drawing/2014/main" id="{827F0BEA-F99E-472A-97FD-9090668F8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schemeClr val="bg1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3" name="Oval 5">
              <a:extLst>
                <a:ext uri="{FF2B5EF4-FFF2-40B4-BE49-F238E27FC236}">
                  <a16:creationId xmlns:a16="http://schemas.microsoft.com/office/drawing/2014/main" id="{3F3F2B1C-E678-4544-92EF-D6C50B8CB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schemeClr val="bg1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4" name="PA_01 146">
            <a:extLst>
              <a:ext uri="{FF2B5EF4-FFF2-40B4-BE49-F238E27FC236}">
                <a16:creationId xmlns:a16="http://schemas.microsoft.com/office/drawing/2014/main" id="{646FEB74-0CC3-4572-9A1C-252EDDDB1AC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84382" y="1522640"/>
            <a:ext cx="851467" cy="759756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426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4</a:t>
            </a:r>
            <a:endParaRPr lang="zh-CN" altLang="en-US" sz="4265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2886102" y="2538633"/>
            <a:ext cx="6439835" cy="1129289"/>
          </a:xfrm>
          <a:prstGeom prst="roundRect">
            <a:avLst/>
          </a:prstGeom>
          <a:solidFill>
            <a:srgbClr val="FEF9F2"/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>
              <a:cs typeface="+mn-ea"/>
              <a:sym typeface="+mn-lt"/>
            </a:endParaRPr>
          </a:p>
        </p:txBody>
      </p: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3206941" y="2795530"/>
            <a:ext cx="595372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3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ĐỌC, DIỄN CẢM </a:t>
            </a:r>
            <a:endParaRPr lang="en-US" altLang="zh-CN" sz="3800" b="1" noProof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90364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0560" y="1112521"/>
            <a:ext cx="10698480" cy="3785652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Trấp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Quế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ganh đua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40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H="1">
            <a:off x="5740401" y="1198881"/>
            <a:ext cx="100013" cy="533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8310881" y="2471948"/>
            <a:ext cx="100013" cy="533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3261361" y="2471948"/>
            <a:ext cx="100013" cy="53339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799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53199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81400" y="263769"/>
            <a:ext cx="5143500" cy="749334"/>
          </a:xfrm>
          <a:prstGeom prst="rect">
            <a:avLst/>
          </a:prstGeom>
        </p:spPr>
        <p:txBody>
          <a:bodyPr lIns="84406" tIns="42203" rIns="84406" bIns="42203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62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YÊU CẦU CẦN ĐẠT</a:t>
            </a:r>
          </a:p>
        </p:txBody>
      </p:sp>
      <p:grpSp>
        <p:nvGrpSpPr>
          <p:cNvPr id="142339" name="Group 13"/>
          <p:cNvGrpSpPr>
            <a:grpSpLocks/>
          </p:cNvGrpSpPr>
          <p:nvPr/>
        </p:nvGrpSpPr>
        <p:grpSpPr bwMode="auto">
          <a:xfrm>
            <a:off x="2503488" y="1036638"/>
            <a:ext cx="6964362" cy="1268412"/>
            <a:chOff x="1292225" y="1295400"/>
            <a:chExt cx="2822575" cy="1498600"/>
          </a:xfrm>
        </p:grpSpPr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92225" y="1295400"/>
              <a:ext cx="2822575" cy="380745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585" b="1" dirty="0">
                <a:solidFill>
                  <a:prstClr val="white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292225" y="1739915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340" name="Group 13"/>
          <p:cNvGrpSpPr>
            <a:grpSpLocks/>
          </p:cNvGrpSpPr>
          <p:nvPr/>
        </p:nvGrpSpPr>
        <p:grpSpPr bwMode="auto">
          <a:xfrm>
            <a:off x="2522538" y="3792697"/>
            <a:ext cx="6970712" cy="1314450"/>
            <a:chOff x="1292225" y="1295400"/>
            <a:chExt cx="2822575" cy="1498600"/>
          </a:xfrm>
        </p:grpSpPr>
        <p:sp>
          <p:nvSpPr>
            <p:cNvPr id="8" name="Rectangle 7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2225" y="1295400"/>
              <a:ext cx="2822575" cy="338453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585" b="1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US" sz="2585" b="1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292225" y="1740636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10"/>
          <p:cNvSpPr/>
          <p:nvPr/>
        </p:nvSpPr>
        <p:spPr>
          <a:xfrm>
            <a:off x="2786063" y="1493598"/>
            <a:ext cx="630238" cy="6270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873694" y="4295141"/>
            <a:ext cx="573087" cy="53816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4088" y="1527175"/>
            <a:ext cx="5664200" cy="433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15" b="1" dirty="0">
                <a:solidFill>
                  <a:srgbClr val="00B050"/>
                </a:solidFill>
                <a:cs typeface="Arial" charset="0"/>
              </a:rPr>
              <a:t>Đọc </a:t>
            </a:r>
            <a:r>
              <a:rPr lang="en-US" sz="2215" b="1" dirty="0" err="1">
                <a:solidFill>
                  <a:srgbClr val="00B050"/>
                </a:solidFill>
                <a:cs typeface="Arial" charset="0"/>
              </a:rPr>
              <a:t>đúng</a:t>
            </a:r>
            <a:r>
              <a:rPr lang="en-US" sz="2215" b="1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00B050"/>
                </a:solidFill>
                <a:cs typeface="Arial" charset="0"/>
              </a:rPr>
              <a:t>các</a:t>
            </a:r>
            <a:r>
              <a:rPr lang="en-US" sz="2215" b="1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00B050"/>
                </a:solidFill>
                <a:cs typeface="Arial" charset="0"/>
              </a:rPr>
              <a:t>tiếng</a:t>
            </a:r>
            <a:r>
              <a:rPr lang="en-US" sz="2215" b="1" dirty="0">
                <a:solidFill>
                  <a:srgbClr val="00B050"/>
                </a:solidFill>
                <a:cs typeface="Arial" charset="0"/>
              </a:rPr>
              <a:t>, từ </a:t>
            </a:r>
            <a:r>
              <a:rPr lang="en-US" sz="2215" b="1" dirty="0" err="1">
                <a:solidFill>
                  <a:srgbClr val="00B050"/>
                </a:solidFill>
                <a:cs typeface="Arial" charset="0"/>
              </a:rPr>
              <a:t>khó</a:t>
            </a:r>
            <a:endParaRPr lang="en-US" sz="2215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4088" y="4183223"/>
            <a:ext cx="6083300" cy="774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Đọc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trôi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chảy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toàn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bài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,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ngắt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nghỉ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đúng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;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đọc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diễn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cảm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. </a:t>
            </a:r>
          </a:p>
        </p:txBody>
      </p:sp>
      <p:grpSp>
        <p:nvGrpSpPr>
          <p:cNvPr id="142345" name="Group 13"/>
          <p:cNvGrpSpPr>
            <a:grpSpLocks/>
          </p:cNvGrpSpPr>
          <p:nvPr/>
        </p:nvGrpSpPr>
        <p:grpSpPr bwMode="auto">
          <a:xfrm>
            <a:off x="2497138" y="2504440"/>
            <a:ext cx="6970712" cy="1081088"/>
            <a:chOff x="1292225" y="1295400"/>
            <a:chExt cx="2822575" cy="1498600"/>
          </a:xfrm>
        </p:grpSpPr>
        <p:sp>
          <p:nvSpPr>
            <p:cNvPr id="16" name="Rectangle 15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92225" y="1295400"/>
              <a:ext cx="2822575" cy="380702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585" b="1" dirty="0">
                <a:solidFill>
                  <a:prstClr val="white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292225" y="1739918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18"/>
          <p:cNvSpPr/>
          <p:nvPr/>
        </p:nvSpPr>
        <p:spPr>
          <a:xfrm>
            <a:off x="2786063" y="2864485"/>
            <a:ext cx="631825" cy="57308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17888" y="2983389"/>
            <a:ext cx="5715000" cy="433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Hiểu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các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từ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khó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và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nội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dung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bài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tập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đọc</a:t>
            </a:r>
            <a:r>
              <a:rPr lang="en-US" sz="2215" b="1" dirty="0">
                <a:solidFill>
                  <a:srgbClr val="A3CEB8"/>
                </a:solidFill>
                <a:cs typeface="Arial" charset="0"/>
              </a:rPr>
              <a:t>.</a:t>
            </a:r>
          </a:p>
        </p:txBody>
      </p:sp>
      <p:grpSp>
        <p:nvGrpSpPr>
          <p:cNvPr id="142348" name="Group 13"/>
          <p:cNvGrpSpPr>
            <a:grpSpLocks/>
          </p:cNvGrpSpPr>
          <p:nvPr/>
        </p:nvGrpSpPr>
        <p:grpSpPr bwMode="auto">
          <a:xfrm>
            <a:off x="2503488" y="5195888"/>
            <a:ext cx="6964362" cy="1082675"/>
            <a:chOff x="1292225" y="1295400"/>
            <a:chExt cx="2822575" cy="1498600"/>
          </a:xfrm>
        </p:grpSpPr>
        <p:sp>
          <p:nvSpPr>
            <p:cNvPr id="22" name="Rectangle 21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31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92225" y="1295400"/>
              <a:ext cx="2822575" cy="380143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31" b="1" dirty="0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292225" y="1739267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3494088" y="5516563"/>
            <a:ext cx="5999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vi-VN" sz="2000" b="1" dirty="0">
                <a:solidFill>
                  <a:srgbClr val="FF0000"/>
                </a:solidFill>
              </a:rPr>
              <a:t>GD HS </a:t>
            </a:r>
            <a:r>
              <a:rPr lang="en-US" sz="2000" b="1" dirty="0" err="1">
                <a:solidFill>
                  <a:srgbClr val="FF0000"/>
                </a:solidFill>
              </a:rPr>
              <a:t>giữ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gìn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phát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huy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những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trò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chơi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dân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gian</a:t>
            </a:r>
            <a:r>
              <a:rPr lang="en-US" sz="20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373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as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18" descr="happy_daisy_h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0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9" descr="happy_daisy_ha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5334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762000" y="1600200"/>
            <a:ext cx="11196320" cy="3657600"/>
          </a:xfrm>
          <a:prstGeom prst="cloudCallout">
            <a:avLst>
              <a:gd name="adj1" fmla="val -48958"/>
              <a:gd name="adj2" fmla="val 14148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  <a:latin typeface="+mj-lt"/>
              </a:rPr>
              <a:t>1/   Đọc </a:t>
            </a:r>
            <a:r>
              <a:rPr lang="en-US" sz="4000" b="1" dirty="0" err="1">
                <a:solidFill>
                  <a:srgbClr val="0000FF"/>
                </a:solidFill>
                <a:latin typeface="+mj-lt"/>
              </a:rPr>
              <a:t>thuộc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+mj-lt"/>
              </a:rPr>
              <a:t>khổ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+mj-lt"/>
              </a:rPr>
              <a:t>thơ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thứ </a:t>
            </a:r>
            <a:r>
              <a:rPr lang="en-US" sz="4000" b="1" dirty="0" err="1">
                <a:solidFill>
                  <a:srgbClr val="0000FF"/>
                </a:solidFill>
                <a:latin typeface="+mj-lt"/>
              </a:rPr>
              <a:t>nhất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+mj-lt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+mj-lt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biết </a:t>
            </a:r>
            <a:r>
              <a:rPr lang="en-US" sz="4000" b="1" dirty="0" err="1">
                <a:solidFill>
                  <a:srgbClr val="0000FF"/>
                </a:solidFill>
                <a:latin typeface="+mj-lt"/>
              </a:rPr>
              <a:t>bạn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+mj-lt"/>
              </a:rPr>
              <a:t>nhỏ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+mj-lt"/>
              </a:rPr>
              <a:t>tuổi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+mj-lt"/>
              </a:rPr>
              <a:t>gì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? </a:t>
            </a:r>
            <a:r>
              <a:rPr lang="en-US" sz="4000" b="1" dirty="0" err="1">
                <a:solidFill>
                  <a:srgbClr val="0000FF"/>
                </a:solidFill>
                <a:latin typeface="+mj-lt"/>
              </a:rPr>
              <a:t>Mẹ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+mj-lt"/>
              </a:rPr>
              <a:t>bảo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+mj-lt"/>
              </a:rPr>
              <a:t>tuổi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+mj-lt"/>
              </a:rPr>
              <a:t>ấy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+mj-lt"/>
              </a:rPr>
              <a:t>tính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+mj-lt"/>
              </a:rPr>
              <a:t>nết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+mj-lt"/>
              </a:rPr>
              <a:t>thế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 nào?</a:t>
            </a:r>
          </a:p>
        </p:txBody>
      </p:sp>
      <p:sp>
        <p:nvSpPr>
          <p:cNvPr id="39958" name="AutoShape 22"/>
          <p:cNvSpPr>
            <a:spLocks noChangeArrowheads="1"/>
          </p:cNvSpPr>
          <p:nvPr/>
        </p:nvSpPr>
        <p:spPr bwMode="auto">
          <a:xfrm>
            <a:off x="762000" y="1600200"/>
            <a:ext cx="11196320" cy="3642360"/>
          </a:xfrm>
          <a:prstGeom prst="cloudCallout">
            <a:avLst>
              <a:gd name="adj1" fmla="val -20213"/>
              <a:gd name="adj2" fmla="val 2333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FF"/>
                </a:solidFill>
              </a:rPr>
              <a:t>2) Đọc </a:t>
            </a:r>
            <a:r>
              <a:rPr lang="en-US" sz="4000" b="1" dirty="0" err="1">
                <a:solidFill>
                  <a:srgbClr val="0000FF"/>
                </a:solidFill>
              </a:rPr>
              <a:t>thuộc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khổ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thơ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cuối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và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cho</a:t>
            </a:r>
            <a:r>
              <a:rPr lang="en-US" sz="4000" b="1" dirty="0">
                <a:solidFill>
                  <a:srgbClr val="0000FF"/>
                </a:solidFill>
              </a:rPr>
              <a:t> biết </a:t>
            </a:r>
            <a:r>
              <a:rPr lang="en-US" sz="4000" b="1" dirty="0">
                <a:solidFill>
                  <a:srgbClr val="FF3300"/>
                </a:solidFill>
              </a:rPr>
              <a:t>“ </a:t>
            </a:r>
            <a:r>
              <a:rPr lang="en-US" sz="4000" b="1" dirty="0" err="1">
                <a:solidFill>
                  <a:srgbClr val="FF3300"/>
                </a:solidFill>
              </a:rPr>
              <a:t>ngựa</a:t>
            </a:r>
            <a:r>
              <a:rPr lang="en-US" sz="4000" b="1" dirty="0">
                <a:solidFill>
                  <a:srgbClr val="FF3300"/>
                </a:solidFill>
              </a:rPr>
              <a:t> con”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nhắn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nhủ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với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mẹ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điều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gì</a:t>
            </a:r>
            <a:r>
              <a:rPr lang="en-US" sz="4000" b="1" dirty="0">
                <a:solidFill>
                  <a:srgbClr val="0000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390912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6" grpId="0" animBg="1"/>
      <p:bldP spid="39956" grpId="1" animBg="1"/>
      <p:bldP spid="3995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76"/>
          <p:cNvSpPr txBox="1"/>
          <p:nvPr/>
        </p:nvSpPr>
        <p:spPr>
          <a:xfrm>
            <a:off x="7190197" y="923344"/>
            <a:ext cx="4790521" cy="1015663"/>
          </a:xfrm>
          <a:prstGeom prst="rect">
            <a:avLst/>
          </a:prstGeom>
          <a:gradFill>
            <a:gsLst>
              <a:gs pos="3000">
                <a:schemeClr val="accent1">
                  <a:tint val="50000"/>
                  <a:satMod val="300000"/>
                </a:schemeClr>
              </a:gs>
              <a:gs pos="41000">
                <a:schemeClr val="accent1">
                  <a:tint val="37000"/>
                  <a:satMod val="300000"/>
                </a:schemeClr>
              </a:gs>
              <a:gs pos="91000">
                <a:schemeClr val="accent1">
                  <a:tint val="15000"/>
                  <a:satMod val="350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vi-VN" sz="3000" b="1" dirty="0">
                <a:latin typeface="+mj-lt"/>
              </a:rPr>
              <a:t>Giáo dục HS yêu thích các trò chơi dân gian </a:t>
            </a:r>
            <a:endParaRPr lang="en-US" sz="3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文本框 77"/>
          <p:cNvSpPr txBox="1"/>
          <p:nvPr/>
        </p:nvSpPr>
        <p:spPr>
          <a:xfrm>
            <a:off x="6198764" y="2954417"/>
            <a:ext cx="5688436" cy="1015663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23000">
                <a:schemeClr val="accent2">
                  <a:tint val="37000"/>
                  <a:satMod val="300000"/>
                </a:schemeClr>
              </a:gs>
              <a:gs pos="68000">
                <a:schemeClr val="accent2">
                  <a:tint val="15000"/>
                  <a:satMod val="350000"/>
                  <a:alpha val="95000"/>
                </a:schemeClr>
              </a:gs>
            </a:gsLst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 algn="ctr"/>
            <a:r>
              <a:rPr lang="nl-N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về các trò chơi dân gian mà </a:t>
            </a:r>
          </a:p>
          <a:p>
            <a:pPr algn="ctr"/>
            <a:r>
              <a:rPr lang="nl-NL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biết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78"/>
          <p:cNvSpPr txBox="1"/>
          <p:nvPr/>
        </p:nvSpPr>
        <p:spPr>
          <a:xfrm>
            <a:off x="5832616" y="4619622"/>
            <a:ext cx="3321775" cy="553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contourW="6350">
              <a:contourClr>
                <a:schemeClr val="bg1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5" t="-318" r="18557" b="86667"/>
          <a:stretch>
            <a:fillRect/>
          </a:stretch>
        </p:blipFill>
        <p:spPr>
          <a:xfrm>
            <a:off x="-234348" y="0"/>
            <a:ext cx="4710251" cy="2036806"/>
          </a:xfrm>
          <a:prstGeom prst="rect">
            <a:avLst/>
          </a:prstGeom>
        </p:spPr>
      </p:pic>
      <p:pic>
        <p:nvPicPr>
          <p:cNvPr id="7" name="图片 59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715079" y="2857747"/>
            <a:ext cx="1544191" cy="999464"/>
          </a:xfrm>
          <a:prstGeom prst="rect">
            <a:avLst/>
          </a:prstGeom>
        </p:spPr>
      </p:pic>
      <p:pic>
        <p:nvPicPr>
          <p:cNvPr id="8" name="图片 3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756018" y="942355"/>
            <a:ext cx="1434179" cy="984037"/>
          </a:xfrm>
          <a:prstGeom prst="rect">
            <a:avLst/>
          </a:prstGeom>
        </p:spPr>
      </p:pic>
      <p:pic>
        <p:nvPicPr>
          <p:cNvPr id="9" name="图片 6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21041878">
            <a:off x="4217285" y="4292593"/>
            <a:ext cx="1756814" cy="1194632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50" b="92500" l="10000" r="90000">
                        <a14:foregroundMark x1="33778" y1="9625" x2="43111" y2="7250"/>
                        <a14:foregroundMark x1="43111" y1="7250" x2="64222" y2="9000"/>
                        <a14:foregroundMark x1="54444" y1="6750" x2="54444" y2="6750"/>
                        <a14:foregroundMark x1="51556" y1="75375" x2="51556" y2="75375"/>
                        <a14:foregroundMark x1="50222" y1="77125" x2="45222" y2="85250"/>
                        <a14:foregroundMark x1="45222" y1="85250" x2="51667" y2="92500"/>
                        <a14:foregroundMark x1="51667" y1="92500" x2="45556" y2="85250"/>
                        <a14:foregroundMark x1="45556" y1="85250" x2="44556" y2="85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7208">
            <a:off x="1230506" y="981144"/>
            <a:ext cx="1222345" cy="12447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54" y="302422"/>
            <a:ext cx="4581503" cy="4018217"/>
          </a:xfrm>
          <a:prstGeom prst="rect">
            <a:avLst/>
          </a:prstGeom>
        </p:spPr>
      </p:pic>
      <p:sp>
        <p:nvSpPr>
          <p:cNvPr id="12" name="矩形 91"/>
          <p:cNvSpPr/>
          <p:nvPr/>
        </p:nvSpPr>
        <p:spPr>
          <a:xfrm>
            <a:off x="722650" y="2355472"/>
            <a:ext cx="454022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VẬN DỤNG </a:t>
            </a:r>
          </a:p>
        </p:txBody>
      </p:sp>
    </p:spTree>
    <p:extLst>
      <p:ext uri="{BB962C8B-B14F-4D97-AF65-F5344CB8AC3E}">
        <p14:creationId xmlns:p14="http://schemas.microsoft.com/office/powerpoint/2010/main" val="39340317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1524000" y="342900"/>
            <a:ext cx="9144000" cy="6019800"/>
          </a:xfrm>
          <a:prstGeom prst="ellipse">
            <a:avLst/>
          </a:prstGeom>
          <a:gradFill rotWithShape="1">
            <a:gsLst>
              <a:gs pos="0">
                <a:srgbClr val="FFCCFF">
                  <a:alpha val="71001"/>
                </a:srgbClr>
              </a:gs>
              <a:gs pos="100000">
                <a:srgbClr val="CCFFFF">
                  <a:alpha val="78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5400" b="1">
              <a:solidFill>
                <a:srgbClr val="FF0000"/>
              </a:solidFill>
              <a:latin typeface=".VnTimeH" panose="020B7200000000000000" pitchFamily="34" charset="0"/>
            </a:endParaRPr>
          </a:p>
        </p:txBody>
      </p:sp>
      <p:pic>
        <p:nvPicPr>
          <p:cNvPr id="15363" name="Picture 3" descr="smile2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235" y="2378076"/>
            <a:ext cx="2743200" cy="15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ooster2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83435" y="2126458"/>
            <a:ext cx="2286000" cy="19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4369435" y="3750472"/>
            <a:ext cx="3429000" cy="2343150"/>
            <a:chOff x="3434" y="2304"/>
            <a:chExt cx="2160" cy="1476"/>
          </a:xfrm>
        </p:grpSpPr>
        <p:sp>
          <p:nvSpPr>
            <p:cNvPr id="15366" name="Oval 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34" y="2304"/>
              <a:ext cx="2160" cy="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pic>
          <p:nvPicPr>
            <p:cNvPr id="15367" name="Picture 7" descr="lmfinangel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880"/>
              <a:ext cx="985" cy="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68" name="Picture 8" descr="angelfis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304"/>
              <a:ext cx="912" cy="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785360" y="610518"/>
            <a:ext cx="426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VNI-Times" pitchFamily="2" charset="0"/>
              </a:rPr>
              <a:t>TROØ CHÔI 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023360" y="1320007"/>
            <a:ext cx="57912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800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Thử</a:t>
            </a:r>
            <a:r>
              <a:rPr lang="en-US" sz="4800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tài</a:t>
            </a:r>
            <a:r>
              <a:rPr lang="en-US" sz="4800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kiến</a:t>
            </a:r>
            <a:r>
              <a:rPr lang="en-US" sz="4800" dirty="0">
                <a:solidFill>
                  <a:srgbClr val="CC00CC"/>
                </a:solidFill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thức</a:t>
            </a:r>
            <a:endParaRPr lang="en-US" sz="4800" dirty="0">
              <a:solidFill>
                <a:srgbClr val="CC00CC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28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396413" y="0"/>
            <a:ext cx="12954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2373313" y="4267201"/>
            <a:ext cx="7010400" cy="860425"/>
            <a:chOff x="504" y="1008"/>
            <a:chExt cx="4416" cy="765"/>
          </a:xfrm>
        </p:grpSpPr>
        <p:sp>
          <p:nvSpPr>
            <p:cNvPr id="12295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2296" name="Text Box 8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</a:t>
              </a:r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Cả A và B đều đúng</a:t>
              </a:r>
              <a:endParaRPr lang="en-US" sz="3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2362200" y="1957388"/>
            <a:ext cx="7010400" cy="811212"/>
            <a:chOff x="504" y="1008"/>
            <a:chExt cx="4416" cy="765"/>
          </a:xfrm>
        </p:grpSpPr>
        <p:sp>
          <p:nvSpPr>
            <p:cNvPr id="12298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2299" name="Text Box 11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5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Hữu Trấp</a:t>
              </a:r>
            </a:p>
          </p:txBody>
        </p:sp>
      </p:grpSp>
      <p:grpSp>
        <p:nvGrpSpPr>
          <p:cNvPr id="12300" name="Group 12"/>
          <p:cNvGrpSpPr>
            <a:grpSpLocks/>
          </p:cNvGrpSpPr>
          <p:nvPr/>
        </p:nvGrpSpPr>
        <p:grpSpPr bwMode="auto">
          <a:xfrm rot="5400000">
            <a:off x="1600200" y="4394200"/>
            <a:ext cx="1371600" cy="152400"/>
            <a:chOff x="0" y="1896"/>
            <a:chExt cx="5760" cy="120"/>
          </a:xfrm>
        </p:grpSpPr>
        <p:sp>
          <p:nvSpPr>
            <p:cNvPr id="12301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2302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2303" name="Group 15"/>
          <p:cNvGrpSpPr>
            <a:grpSpLocks/>
          </p:cNvGrpSpPr>
          <p:nvPr/>
        </p:nvGrpSpPr>
        <p:grpSpPr bwMode="auto">
          <a:xfrm rot="5400000">
            <a:off x="1666875" y="3317875"/>
            <a:ext cx="1238250" cy="152400"/>
            <a:chOff x="0" y="1896"/>
            <a:chExt cx="5760" cy="120"/>
          </a:xfrm>
        </p:grpSpPr>
        <p:sp>
          <p:nvSpPr>
            <p:cNvPr id="12304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2309" name="Group 21"/>
          <p:cNvGrpSpPr>
            <a:grpSpLocks/>
          </p:cNvGrpSpPr>
          <p:nvPr/>
        </p:nvGrpSpPr>
        <p:grpSpPr bwMode="auto">
          <a:xfrm rot="5400000">
            <a:off x="1743075" y="1870075"/>
            <a:ext cx="1085850" cy="152400"/>
            <a:chOff x="0" y="1896"/>
            <a:chExt cx="5760" cy="120"/>
          </a:xfrm>
        </p:grpSpPr>
        <p:sp>
          <p:nvSpPr>
            <p:cNvPr id="12310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2311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2312" name="Group 24"/>
          <p:cNvGrpSpPr>
            <a:grpSpLocks/>
          </p:cNvGrpSpPr>
          <p:nvPr/>
        </p:nvGrpSpPr>
        <p:grpSpPr bwMode="auto">
          <a:xfrm>
            <a:off x="2338388" y="3090864"/>
            <a:ext cx="7010400" cy="795337"/>
            <a:chOff x="504" y="1008"/>
            <a:chExt cx="4416" cy="765"/>
          </a:xfrm>
        </p:grpSpPr>
        <p:sp>
          <p:nvSpPr>
            <p:cNvPr id="12313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2314" name="Text Box 26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Tích Sơn</a:t>
              </a:r>
            </a:p>
          </p:txBody>
        </p:sp>
      </p:grpSp>
      <p:grpSp>
        <p:nvGrpSpPr>
          <p:cNvPr id="12315" name="Group 27"/>
          <p:cNvGrpSpPr>
            <a:grpSpLocks/>
          </p:cNvGrpSpPr>
          <p:nvPr/>
        </p:nvGrpSpPr>
        <p:grpSpPr bwMode="auto">
          <a:xfrm>
            <a:off x="1735138" y="1878014"/>
            <a:ext cx="931862" cy="992187"/>
            <a:chOff x="144" y="1176"/>
            <a:chExt cx="586" cy="625"/>
          </a:xfrm>
        </p:grpSpPr>
        <p:grpSp>
          <p:nvGrpSpPr>
            <p:cNvPr id="12316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2317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18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19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20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21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22" name="Oval 34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23" name="Oval 35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24" name="Oval 36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25" name="Oval 37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2326" name="Text Box 38"/>
            <p:cNvSpPr txBox="1">
              <a:spLocks noChangeArrowheads="1"/>
            </p:cNvSpPr>
            <p:nvPr/>
          </p:nvSpPr>
          <p:spPr bwMode="gray">
            <a:xfrm>
              <a:off x="336" y="1296"/>
              <a:ext cx="277" cy="32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2327" name="Group 39"/>
          <p:cNvGrpSpPr>
            <a:grpSpLocks/>
          </p:cNvGrpSpPr>
          <p:nvPr/>
        </p:nvGrpSpPr>
        <p:grpSpPr bwMode="auto">
          <a:xfrm>
            <a:off x="1752601" y="2982914"/>
            <a:ext cx="931863" cy="992187"/>
            <a:chOff x="144" y="1176"/>
            <a:chExt cx="586" cy="625"/>
          </a:xfrm>
        </p:grpSpPr>
        <p:grpSp>
          <p:nvGrpSpPr>
            <p:cNvPr id="12328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2329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0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1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2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3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4" name="Oval 46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5" name="Oval 47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6" name="Oval 48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37" name="Oval 49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2338" name="Text Box 50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2339" name="Group 51"/>
          <p:cNvGrpSpPr>
            <a:grpSpLocks/>
          </p:cNvGrpSpPr>
          <p:nvPr/>
        </p:nvGrpSpPr>
        <p:grpSpPr bwMode="auto">
          <a:xfrm>
            <a:off x="1752601" y="4164014"/>
            <a:ext cx="931863" cy="992187"/>
            <a:chOff x="144" y="1176"/>
            <a:chExt cx="586" cy="625"/>
          </a:xfrm>
        </p:grpSpPr>
        <p:grpSp>
          <p:nvGrpSpPr>
            <p:cNvPr id="12340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2341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2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3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4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5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6" name="Oval 58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7" name="Oval 59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8" name="Oval 60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49" name="Oval 61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2350" name="Text Box 62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2363" name="Group 75"/>
          <p:cNvGrpSpPr>
            <a:grpSpLocks/>
          </p:cNvGrpSpPr>
          <p:nvPr/>
        </p:nvGrpSpPr>
        <p:grpSpPr bwMode="auto">
          <a:xfrm>
            <a:off x="1828800" y="304800"/>
            <a:ext cx="7524750" cy="1676400"/>
            <a:chOff x="156" y="192"/>
            <a:chExt cx="5460" cy="528"/>
          </a:xfrm>
        </p:grpSpPr>
        <p:sp>
          <p:nvSpPr>
            <p:cNvPr id="12364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2365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2366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2367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</p:grpSp>
      <p:sp>
        <p:nvSpPr>
          <p:cNvPr id="12368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438401" y="609600"/>
            <a:ext cx="66532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CC0000"/>
                </a:solidFill>
                <a:latin typeface="VNI-Times" pitchFamily="2" charset="0"/>
              </a:rPr>
              <a:t>Laøng naøo coù tuïc thi beân nam keùo co vôùi beân nöõ?</a:t>
            </a:r>
          </a:p>
        </p:txBody>
      </p:sp>
      <p:pic>
        <p:nvPicPr>
          <p:cNvPr id="12370" name="Picture 82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51" y="4610101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71" name="Picture 83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676" y="3262314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72" name="Picture 84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1" y="1905000"/>
            <a:ext cx="1071563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73" name="AutoShape 85">
            <a:hlinkClick r:id="rId8" action="ppaction://hlinksldjump"/>
          </p:cNvPr>
          <p:cNvSpPr>
            <a:spLocks noChangeArrowheads="1"/>
          </p:cNvSpPr>
          <p:nvPr/>
        </p:nvSpPr>
        <p:spPr bwMode="gray">
          <a:xfrm>
            <a:off x="1652589" y="50800"/>
            <a:ext cx="1660525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1</a:t>
            </a:r>
          </a:p>
        </p:txBody>
      </p:sp>
    </p:spTree>
    <p:extLst>
      <p:ext uri="{BB962C8B-B14F-4D97-AF65-F5344CB8AC3E}">
        <p14:creationId xmlns:p14="http://schemas.microsoft.com/office/powerpoint/2010/main" val="137678484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2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9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9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9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9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9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9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59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9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9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396413" y="0"/>
            <a:ext cx="12954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2316163" y="4475164"/>
            <a:ext cx="7010400" cy="909637"/>
            <a:chOff x="504" y="1008"/>
            <a:chExt cx="4416" cy="765"/>
          </a:xfrm>
        </p:grpSpPr>
        <p:sp>
          <p:nvSpPr>
            <p:cNvPr id="1331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320" name="Text Box 8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>
                  <a:solidFill>
                    <a:srgbClr val="0000FF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Tinh thần thượng võ</a:t>
              </a:r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2338388" y="3151188"/>
            <a:ext cx="7010400" cy="862012"/>
            <a:chOff x="504" y="1008"/>
            <a:chExt cx="4416" cy="765"/>
          </a:xfrm>
        </p:grpSpPr>
        <p:sp>
          <p:nvSpPr>
            <p:cNvPr id="1332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323" name="Text Box 11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Sự nhanh nhẹn</a:t>
              </a:r>
            </a:p>
          </p:txBody>
        </p:sp>
      </p:grpSp>
      <p:grpSp>
        <p:nvGrpSpPr>
          <p:cNvPr id="13324" name="Group 12"/>
          <p:cNvGrpSpPr>
            <a:grpSpLocks/>
          </p:cNvGrpSpPr>
          <p:nvPr/>
        </p:nvGrpSpPr>
        <p:grpSpPr bwMode="auto">
          <a:xfrm rot="5400000">
            <a:off x="1600200" y="4394200"/>
            <a:ext cx="1371600" cy="152400"/>
            <a:chOff x="0" y="1896"/>
            <a:chExt cx="5760" cy="120"/>
          </a:xfrm>
        </p:grpSpPr>
        <p:sp>
          <p:nvSpPr>
            <p:cNvPr id="1332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32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3327" name="Group 15"/>
          <p:cNvGrpSpPr>
            <a:grpSpLocks/>
          </p:cNvGrpSpPr>
          <p:nvPr/>
        </p:nvGrpSpPr>
        <p:grpSpPr bwMode="auto">
          <a:xfrm rot="5400000">
            <a:off x="1666875" y="3317875"/>
            <a:ext cx="1238250" cy="152400"/>
            <a:chOff x="0" y="1896"/>
            <a:chExt cx="5760" cy="120"/>
          </a:xfrm>
        </p:grpSpPr>
        <p:sp>
          <p:nvSpPr>
            <p:cNvPr id="1332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3333" name="Group 21"/>
          <p:cNvGrpSpPr>
            <a:grpSpLocks/>
          </p:cNvGrpSpPr>
          <p:nvPr/>
        </p:nvGrpSpPr>
        <p:grpSpPr bwMode="auto">
          <a:xfrm rot="5400000">
            <a:off x="1743075" y="1870075"/>
            <a:ext cx="1085850" cy="152400"/>
            <a:chOff x="0" y="1896"/>
            <a:chExt cx="5760" cy="120"/>
          </a:xfrm>
        </p:grpSpPr>
        <p:sp>
          <p:nvSpPr>
            <p:cNvPr id="1333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33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3336" name="Group 24"/>
          <p:cNvGrpSpPr>
            <a:grpSpLocks/>
          </p:cNvGrpSpPr>
          <p:nvPr/>
        </p:nvGrpSpPr>
        <p:grpSpPr bwMode="auto">
          <a:xfrm>
            <a:off x="2343150" y="1998664"/>
            <a:ext cx="7010400" cy="795337"/>
            <a:chOff x="504" y="1008"/>
            <a:chExt cx="4416" cy="765"/>
          </a:xfrm>
        </p:grpSpPr>
        <p:sp>
          <p:nvSpPr>
            <p:cNvPr id="1333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3338" name="Text Box 26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Tinh thần yêu nước</a:t>
              </a:r>
            </a:p>
          </p:txBody>
        </p: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1735138" y="1878014"/>
            <a:ext cx="931862" cy="992187"/>
            <a:chOff x="144" y="1176"/>
            <a:chExt cx="586" cy="625"/>
          </a:xfrm>
        </p:grpSpPr>
        <p:grpSp>
          <p:nvGrpSpPr>
            <p:cNvPr id="1334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4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6" name="Oval 34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7" name="Oval 35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8" name="Oval 36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49" name="Oval 37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3350" name="Text Box 38"/>
            <p:cNvSpPr txBox="1">
              <a:spLocks noChangeArrowheads="1"/>
            </p:cNvSpPr>
            <p:nvPr/>
          </p:nvSpPr>
          <p:spPr bwMode="gray">
            <a:xfrm>
              <a:off x="336" y="1296"/>
              <a:ext cx="277" cy="32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3351" name="Group 39"/>
          <p:cNvGrpSpPr>
            <a:grpSpLocks/>
          </p:cNvGrpSpPr>
          <p:nvPr/>
        </p:nvGrpSpPr>
        <p:grpSpPr bwMode="auto">
          <a:xfrm>
            <a:off x="1752601" y="2982914"/>
            <a:ext cx="931863" cy="992187"/>
            <a:chOff x="144" y="1176"/>
            <a:chExt cx="586" cy="625"/>
          </a:xfrm>
        </p:grpSpPr>
        <p:grpSp>
          <p:nvGrpSpPr>
            <p:cNvPr id="1335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5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5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5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5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5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58" name="Oval 46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59" name="Oval 47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60" name="Oval 48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61" name="Oval 49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3362" name="Text Box 50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3363" name="Group 51"/>
          <p:cNvGrpSpPr>
            <a:grpSpLocks/>
          </p:cNvGrpSpPr>
          <p:nvPr/>
        </p:nvGrpSpPr>
        <p:grpSpPr bwMode="auto">
          <a:xfrm>
            <a:off x="1752601" y="4164014"/>
            <a:ext cx="931863" cy="992187"/>
            <a:chOff x="144" y="1176"/>
            <a:chExt cx="586" cy="625"/>
          </a:xfrm>
        </p:grpSpPr>
        <p:grpSp>
          <p:nvGrpSpPr>
            <p:cNvPr id="1336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336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6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6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6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6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70" name="Oval 58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71" name="Oval 59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72" name="Oval 60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73" name="Oval 61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3374" name="Text Box 62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3387" name="Group 75"/>
          <p:cNvGrpSpPr>
            <a:grpSpLocks/>
          </p:cNvGrpSpPr>
          <p:nvPr/>
        </p:nvGrpSpPr>
        <p:grpSpPr bwMode="auto">
          <a:xfrm>
            <a:off x="1828800" y="660400"/>
            <a:ext cx="7524750" cy="1066800"/>
            <a:chOff x="156" y="192"/>
            <a:chExt cx="5460" cy="528"/>
          </a:xfrm>
        </p:grpSpPr>
        <p:sp>
          <p:nvSpPr>
            <p:cNvPr id="1338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338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339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339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</p:grpSp>
      <p:sp>
        <p:nvSpPr>
          <p:cNvPr id="1339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362201" y="838200"/>
            <a:ext cx="6653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Kéo co là một trò chơi thể hiện?</a:t>
            </a:r>
          </a:p>
        </p:txBody>
      </p:sp>
      <p:pic>
        <p:nvPicPr>
          <p:cNvPr id="13394" name="Picture 82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664" y="3279776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95" name="Picture 83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6" y="2108201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96" name="AutoShape 84">
            <a:hlinkClick r:id="rId7" action="ppaction://hlinksldjump"/>
          </p:cNvPr>
          <p:cNvSpPr>
            <a:spLocks noChangeArrowheads="1"/>
          </p:cNvSpPr>
          <p:nvPr/>
        </p:nvSpPr>
        <p:spPr bwMode="gray">
          <a:xfrm>
            <a:off x="1652588" y="50801"/>
            <a:ext cx="2159000" cy="5111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Câu 2</a:t>
            </a:r>
          </a:p>
        </p:txBody>
      </p:sp>
      <p:pic>
        <p:nvPicPr>
          <p:cNvPr id="13397" name="Picture 85" descr="6140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338" y="4452938"/>
            <a:ext cx="107156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73516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3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2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2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2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2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52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2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2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2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3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9396413" y="0"/>
            <a:ext cx="1295400" cy="68580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HP001 4 hàng" panose="020B0603050302020204" pitchFamily="34" charset="0"/>
            </a:endParaRPr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2316163" y="4475164"/>
            <a:ext cx="7010400" cy="909637"/>
            <a:chOff x="504" y="1008"/>
            <a:chExt cx="4416" cy="765"/>
          </a:xfrm>
        </p:grpSpPr>
        <p:sp>
          <p:nvSpPr>
            <p:cNvPr id="14343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344" name="Text Box 8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Đánh đũa</a:t>
              </a:r>
              <a:endParaRPr lang="en-US" sz="27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14345" name="Group 9"/>
          <p:cNvGrpSpPr>
            <a:grpSpLocks/>
          </p:cNvGrpSpPr>
          <p:nvPr/>
        </p:nvGrpSpPr>
        <p:grpSpPr bwMode="auto">
          <a:xfrm>
            <a:off x="2338388" y="3151188"/>
            <a:ext cx="7010400" cy="811212"/>
            <a:chOff x="504" y="1008"/>
            <a:chExt cx="4416" cy="765"/>
          </a:xfrm>
        </p:grpSpPr>
        <p:sp>
          <p:nvSpPr>
            <p:cNvPr id="14346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gray">
            <a:xfrm>
              <a:off x="801" y="1012"/>
              <a:ext cx="3976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7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Game online</a:t>
              </a:r>
            </a:p>
          </p:txBody>
        </p:sp>
      </p:grpSp>
      <p:grpSp>
        <p:nvGrpSpPr>
          <p:cNvPr id="14348" name="Group 12"/>
          <p:cNvGrpSpPr>
            <a:grpSpLocks/>
          </p:cNvGrpSpPr>
          <p:nvPr/>
        </p:nvGrpSpPr>
        <p:grpSpPr bwMode="auto">
          <a:xfrm rot="5400000">
            <a:off x="1600200" y="4394200"/>
            <a:ext cx="1371600" cy="152400"/>
            <a:chOff x="0" y="1896"/>
            <a:chExt cx="5760" cy="120"/>
          </a:xfrm>
        </p:grpSpPr>
        <p:sp>
          <p:nvSpPr>
            <p:cNvPr id="14349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4351" name="Group 15"/>
          <p:cNvGrpSpPr>
            <a:grpSpLocks/>
          </p:cNvGrpSpPr>
          <p:nvPr/>
        </p:nvGrpSpPr>
        <p:grpSpPr bwMode="auto">
          <a:xfrm rot="5400000">
            <a:off x="1666875" y="3317875"/>
            <a:ext cx="1238250" cy="152400"/>
            <a:chOff x="0" y="1896"/>
            <a:chExt cx="5760" cy="120"/>
          </a:xfrm>
        </p:grpSpPr>
        <p:sp>
          <p:nvSpPr>
            <p:cNvPr id="14352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353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4357" name="Group 21"/>
          <p:cNvGrpSpPr>
            <a:grpSpLocks/>
          </p:cNvGrpSpPr>
          <p:nvPr/>
        </p:nvGrpSpPr>
        <p:grpSpPr bwMode="auto">
          <a:xfrm rot="5400000">
            <a:off x="1743075" y="1870075"/>
            <a:ext cx="1085850" cy="152400"/>
            <a:chOff x="0" y="1896"/>
            <a:chExt cx="5760" cy="120"/>
          </a:xfrm>
        </p:grpSpPr>
        <p:sp>
          <p:nvSpPr>
            <p:cNvPr id="14358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14360" name="Group 24"/>
          <p:cNvGrpSpPr>
            <a:grpSpLocks/>
          </p:cNvGrpSpPr>
          <p:nvPr/>
        </p:nvGrpSpPr>
        <p:grpSpPr bwMode="auto">
          <a:xfrm>
            <a:off x="2343150" y="1998664"/>
            <a:ext cx="7010400" cy="795337"/>
            <a:chOff x="504" y="1008"/>
            <a:chExt cx="4416" cy="765"/>
          </a:xfrm>
        </p:grpSpPr>
        <p:sp>
          <p:nvSpPr>
            <p:cNvPr id="14361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14362" name="Text Box 26"/>
            <p:cNvSpPr txBox="1">
              <a:spLocks noChangeArrowheads="1"/>
            </p:cNvSpPr>
            <p:nvPr/>
          </p:nvSpPr>
          <p:spPr bwMode="gray">
            <a:xfrm>
              <a:off x="801" y="1013"/>
              <a:ext cx="3976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Kéo co</a:t>
              </a:r>
              <a:endParaRPr lang="en-US" sz="27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14363" name="Group 27"/>
          <p:cNvGrpSpPr>
            <a:grpSpLocks/>
          </p:cNvGrpSpPr>
          <p:nvPr/>
        </p:nvGrpSpPr>
        <p:grpSpPr bwMode="auto">
          <a:xfrm>
            <a:off x="1735138" y="1878014"/>
            <a:ext cx="931862" cy="992187"/>
            <a:chOff x="144" y="1176"/>
            <a:chExt cx="586" cy="625"/>
          </a:xfrm>
        </p:grpSpPr>
        <p:grpSp>
          <p:nvGrpSpPr>
            <p:cNvPr id="14364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4365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66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67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68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69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70" name="Oval 34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71" name="Oval 35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72" name="Oval 36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73" name="Oval 37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4374" name="Text Box 38"/>
            <p:cNvSpPr txBox="1">
              <a:spLocks noChangeArrowheads="1"/>
            </p:cNvSpPr>
            <p:nvPr/>
          </p:nvSpPr>
          <p:spPr bwMode="gray">
            <a:xfrm>
              <a:off x="336" y="1296"/>
              <a:ext cx="277" cy="32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14375" name="Group 39"/>
          <p:cNvGrpSpPr>
            <a:grpSpLocks/>
          </p:cNvGrpSpPr>
          <p:nvPr/>
        </p:nvGrpSpPr>
        <p:grpSpPr bwMode="auto">
          <a:xfrm>
            <a:off x="1752601" y="2982914"/>
            <a:ext cx="931863" cy="992187"/>
            <a:chOff x="144" y="1176"/>
            <a:chExt cx="586" cy="625"/>
          </a:xfrm>
        </p:grpSpPr>
        <p:grpSp>
          <p:nvGrpSpPr>
            <p:cNvPr id="14376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4377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78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79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80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81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82" name="Oval 46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83" name="Oval 47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84" name="Oval 48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85" name="Oval 49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4386" name="Text Box 50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14387" name="Group 51"/>
          <p:cNvGrpSpPr>
            <a:grpSpLocks/>
          </p:cNvGrpSpPr>
          <p:nvPr/>
        </p:nvGrpSpPr>
        <p:grpSpPr bwMode="auto">
          <a:xfrm>
            <a:off x="1752601" y="4164014"/>
            <a:ext cx="931863" cy="992187"/>
            <a:chOff x="144" y="1176"/>
            <a:chExt cx="586" cy="625"/>
          </a:xfrm>
        </p:grpSpPr>
        <p:grpSp>
          <p:nvGrpSpPr>
            <p:cNvPr id="14388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14389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0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1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2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3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4" name="Oval 58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5" name="Oval 59"/>
              <p:cNvSpPr>
                <a:spLocks noChangeArrowheads="1"/>
              </p:cNvSpPr>
              <p:nvPr/>
            </p:nvSpPr>
            <p:spPr bwMode="gray">
              <a:xfrm>
                <a:off x="2621" y="2125"/>
                <a:ext cx="527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6" name="Oval 60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397" name="Oval 61"/>
              <p:cNvSpPr>
                <a:spLocks noChangeArrowheads="1"/>
              </p:cNvSpPr>
              <p:nvPr/>
            </p:nvSpPr>
            <p:spPr bwMode="gray">
              <a:xfrm>
                <a:off x="2337" y="2125"/>
                <a:ext cx="1096" cy="101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4398" name="Text Box 62"/>
            <p:cNvSpPr txBox="1">
              <a:spLocks noChangeArrowheads="1"/>
            </p:cNvSpPr>
            <p:nvPr/>
          </p:nvSpPr>
          <p:spPr bwMode="gray">
            <a:xfrm>
              <a:off x="336" y="1296"/>
              <a:ext cx="278" cy="32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anose="020B0604020202020204" pitchFamily="34" charset="0"/>
                </a:rPr>
                <a:t>C</a:t>
              </a:r>
            </a:p>
          </p:txBody>
        </p:sp>
      </p:grpSp>
      <p:grpSp>
        <p:nvGrpSpPr>
          <p:cNvPr id="14411" name="Group 75"/>
          <p:cNvGrpSpPr>
            <a:grpSpLocks/>
          </p:cNvGrpSpPr>
          <p:nvPr/>
        </p:nvGrpSpPr>
        <p:grpSpPr bwMode="auto">
          <a:xfrm>
            <a:off x="1828800" y="660400"/>
            <a:ext cx="7524750" cy="1066800"/>
            <a:chOff x="156" y="192"/>
            <a:chExt cx="5460" cy="528"/>
          </a:xfrm>
        </p:grpSpPr>
        <p:sp>
          <p:nvSpPr>
            <p:cNvPr id="14412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>
                  <a:solidFill>
                    <a:srgbClr val="0000FF"/>
                  </a:solidFill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14413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14414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14415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HP001 4 hàng" panose="020B0603050302020204" pitchFamily="34" charset="0"/>
                </a:endParaRPr>
              </a:p>
            </p:txBody>
          </p:sp>
        </p:grpSp>
      </p:grpSp>
      <p:sp>
        <p:nvSpPr>
          <p:cNvPr id="14416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286001" y="838200"/>
            <a:ext cx="66532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không phải là trò chơi dân gian?</a:t>
            </a:r>
          </a:p>
        </p:txBody>
      </p:sp>
      <p:pic>
        <p:nvPicPr>
          <p:cNvPr id="14418" name="Picture 82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451" y="4610101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19" name="Picture 83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76" y="2108201"/>
            <a:ext cx="10191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20" name="Picture 84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338" y="3046413"/>
            <a:ext cx="1071562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21" name="AutoShape 85">
            <a:hlinkClick r:id="rId8" action="ppaction://hlinksldjump"/>
          </p:cNvPr>
          <p:cNvSpPr>
            <a:spLocks noChangeArrowheads="1"/>
          </p:cNvSpPr>
          <p:nvPr/>
        </p:nvSpPr>
        <p:spPr bwMode="gray">
          <a:xfrm>
            <a:off x="1652589" y="50800"/>
            <a:ext cx="1660525" cy="5349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>
                <a:solidFill>
                  <a:srgbClr val="000000"/>
                </a:solidFill>
                <a:cs typeface="Arial" panose="020B0604020202020204" pitchFamily="34" charset="0"/>
              </a:rPr>
              <a:t>Câu 3</a:t>
            </a:r>
          </a:p>
        </p:txBody>
      </p:sp>
    </p:spTree>
    <p:extLst>
      <p:ext uri="{BB962C8B-B14F-4D97-AF65-F5344CB8AC3E}">
        <p14:creationId xmlns:p14="http://schemas.microsoft.com/office/powerpoint/2010/main" val="1639379825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4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144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14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64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140"/>
                            </p:stCondLst>
                            <p:childTnLst>
                              <p:par>
                                <p:cTn id="2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640"/>
                            </p:stCondLst>
                            <p:childTnLst>
                              <p:par>
                                <p:cTn id="3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14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640"/>
                            </p:stCondLst>
                            <p:childTnLst>
                              <p:par>
                                <p:cTn id="4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140"/>
                            </p:stCondLst>
                            <p:childTnLst>
                              <p:par>
                                <p:cTn id="5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640"/>
                            </p:stCondLst>
                            <p:childTnLst>
                              <p:par>
                                <p:cTn id="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6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6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5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81400" y="263769"/>
            <a:ext cx="5143500" cy="749334"/>
          </a:xfrm>
          <a:prstGeom prst="rect">
            <a:avLst/>
          </a:prstGeom>
        </p:spPr>
        <p:txBody>
          <a:bodyPr lIns="84406" tIns="42203" rIns="84406" bIns="42203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62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YÊU CẦU CẦN ĐẠT</a:t>
            </a:r>
          </a:p>
        </p:txBody>
      </p:sp>
      <p:grpSp>
        <p:nvGrpSpPr>
          <p:cNvPr id="142339" name="Group 13"/>
          <p:cNvGrpSpPr>
            <a:grpSpLocks/>
          </p:cNvGrpSpPr>
          <p:nvPr/>
        </p:nvGrpSpPr>
        <p:grpSpPr bwMode="auto">
          <a:xfrm>
            <a:off x="2503488" y="1067277"/>
            <a:ext cx="6964362" cy="1268412"/>
            <a:chOff x="1292225" y="1295400"/>
            <a:chExt cx="2822575" cy="1498600"/>
          </a:xfrm>
        </p:grpSpPr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92225" y="1295400"/>
              <a:ext cx="2822575" cy="380745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585" b="1" dirty="0">
                <a:solidFill>
                  <a:prstClr val="white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292225" y="1739915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340" name="Group 13"/>
          <p:cNvGrpSpPr>
            <a:grpSpLocks/>
          </p:cNvGrpSpPr>
          <p:nvPr/>
        </p:nvGrpSpPr>
        <p:grpSpPr bwMode="auto">
          <a:xfrm>
            <a:off x="2522538" y="3792697"/>
            <a:ext cx="6970712" cy="1314450"/>
            <a:chOff x="1292225" y="1295400"/>
            <a:chExt cx="2822575" cy="1498600"/>
          </a:xfrm>
        </p:grpSpPr>
        <p:sp>
          <p:nvSpPr>
            <p:cNvPr id="8" name="Rectangle 7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2225" y="1295400"/>
              <a:ext cx="2822575" cy="338453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585" b="1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US" sz="2585" b="1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292225" y="1740636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11"/>
          <p:cNvSpPr/>
          <p:nvPr/>
        </p:nvSpPr>
        <p:spPr>
          <a:xfrm>
            <a:off x="2873694" y="4295141"/>
            <a:ext cx="573087" cy="53816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4088" y="1527175"/>
            <a:ext cx="5664200" cy="433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15" b="1" dirty="0">
                <a:solidFill>
                  <a:srgbClr val="00B050"/>
                </a:solidFill>
                <a:cs typeface="Arial" charset="0"/>
              </a:rPr>
              <a:t>Đọc </a:t>
            </a:r>
            <a:r>
              <a:rPr lang="en-US" sz="2215" b="1" dirty="0" err="1">
                <a:solidFill>
                  <a:srgbClr val="00B050"/>
                </a:solidFill>
                <a:cs typeface="Arial" charset="0"/>
              </a:rPr>
              <a:t>đúng</a:t>
            </a:r>
            <a:r>
              <a:rPr lang="en-US" sz="2215" b="1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00B050"/>
                </a:solidFill>
                <a:cs typeface="Arial" charset="0"/>
              </a:rPr>
              <a:t>các</a:t>
            </a:r>
            <a:r>
              <a:rPr lang="en-US" sz="2215" b="1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00B050"/>
                </a:solidFill>
                <a:cs typeface="Arial" charset="0"/>
              </a:rPr>
              <a:t>tiếng</a:t>
            </a:r>
            <a:r>
              <a:rPr lang="en-US" sz="2215" b="1" dirty="0">
                <a:solidFill>
                  <a:srgbClr val="00B050"/>
                </a:solidFill>
                <a:cs typeface="Arial" charset="0"/>
              </a:rPr>
              <a:t>, từ </a:t>
            </a:r>
            <a:r>
              <a:rPr lang="en-US" sz="2215" b="1" dirty="0" err="1">
                <a:solidFill>
                  <a:srgbClr val="00B050"/>
                </a:solidFill>
                <a:cs typeface="Arial" charset="0"/>
              </a:rPr>
              <a:t>khó</a:t>
            </a:r>
            <a:endParaRPr lang="en-US" sz="2215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4088" y="4183223"/>
            <a:ext cx="6083300" cy="774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Đọc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trôi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chảy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toàn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bài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,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ngắt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nghỉ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đúng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;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đọc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diễn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cảm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. </a:t>
            </a:r>
          </a:p>
        </p:txBody>
      </p:sp>
      <p:grpSp>
        <p:nvGrpSpPr>
          <p:cNvPr id="142345" name="Group 13"/>
          <p:cNvGrpSpPr>
            <a:grpSpLocks/>
          </p:cNvGrpSpPr>
          <p:nvPr/>
        </p:nvGrpSpPr>
        <p:grpSpPr bwMode="auto">
          <a:xfrm>
            <a:off x="2497138" y="2504440"/>
            <a:ext cx="6970712" cy="1081088"/>
            <a:chOff x="1292225" y="1295400"/>
            <a:chExt cx="2822575" cy="1498600"/>
          </a:xfrm>
        </p:grpSpPr>
        <p:sp>
          <p:nvSpPr>
            <p:cNvPr id="16" name="Rectangle 15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92225" y="1295400"/>
              <a:ext cx="2822575" cy="380702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585" b="1" dirty="0">
                <a:solidFill>
                  <a:prstClr val="white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292225" y="1739918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18"/>
          <p:cNvSpPr/>
          <p:nvPr/>
        </p:nvSpPr>
        <p:spPr>
          <a:xfrm>
            <a:off x="2786063" y="2864485"/>
            <a:ext cx="631825" cy="57308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17888" y="2983389"/>
            <a:ext cx="5715000" cy="433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Hiểu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các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từ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khó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và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nội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dung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bài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tập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đọc</a:t>
            </a:r>
            <a:r>
              <a:rPr lang="en-US" sz="2215" b="1" dirty="0">
                <a:solidFill>
                  <a:srgbClr val="A3CEB8"/>
                </a:solidFill>
                <a:cs typeface="Arial" charset="0"/>
              </a:rPr>
              <a:t>.</a:t>
            </a:r>
          </a:p>
        </p:txBody>
      </p:sp>
      <p:grpSp>
        <p:nvGrpSpPr>
          <p:cNvPr id="142348" name="Group 13"/>
          <p:cNvGrpSpPr>
            <a:grpSpLocks/>
          </p:cNvGrpSpPr>
          <p:nvPr/>
        </p:nvGrpSpPr>
        <p:grpSpPr bwMode="auto">
          <a:xfrm>
            <a:off x="2503488" y="5195888"/>
            <a:ext cx="6964362" cy="1082675"/>
            <a:chOff x="1292225" y="1295400"/>
            <a:chExt cx="2822575" cy="1498600"/>
          </a:xfrm>
        </p:grpSpPr>
        <p:sp>
          <p:nvSpPr>
            <p:cNvPr id="22" name="Rectangle 21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31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92225" y="1295400"/>
              <a:ext cx="2822575" cy="380143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31" b="1" dirty="0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292225" y="1739267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reeform 24"/>
          <p:cNvSpPr/>
          <p:nvPr/>
        </p:nvSpPr>
        <p:spPr>
          <a:xfrm>
            <a:off x="2794000" y="5589588"/>
            <a:ext cx="630238" cy="57467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4088" y="5516563"/>
            <a:ext cx="5999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vi-VN" sz="2000" b="1" dirty="0">
                <a:solidFill>
                  <a:srgbClr val="FF0000"/>
                </a:solidFill>
              </a:rPr>
              <a:t>GD HS </a:t>
            </a:r>
            <a:r>
              <a:rPr lang="en-US" sz="2000" b="1" dirty="0" err="1">
                <a:solidFill>
                  <a:srgbClr val="FF0000"/>
                </a:solidFill>
              </a:rPr>
              <a:t>giữ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gìn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phát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huy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những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trò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chơi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dân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gian</a:t>
            </a:r>
            <a:r>
              <a:rPr lang="en-US" sz="2000" b="1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03983880-A988-4639-9BEB-8A71D2B430BC}"/>
              </a:ext>
            </a:extLst>
          </p:cNvPr>
          <p:cNvSpPr/>
          <p:nvPr/>
        </p:nvSpPr>
        <p:spPr>
          <a:xfrm>
            <a:off x="2724150" y="1443514"/>
            <a:ext cx="630238" cy="6270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3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35962" y="1698131"/>
            <a:ext cx="8230812" cy="3374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Chúc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các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em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học</a:t>
            </a:r>
            <a:r>
              <a:rPr lang="en-US" altLang="zh-CN" sz="10663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 </a:t>
            </a:r>
            <a:r>
              <a:rPr lang="en-US" altLang="zh-CN" sz="10663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00B05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Cookies" panose="02040603050506020204" pitchFamily="18" charset="0"/>
                <a:cs typeface="+mn-ea"/>
                <a:sym typeface="+mn-lt"/>
              </a:rPr>
              <a:t>tốt</a:t>
            </a:r>
            <a:endParaRPr lang="zh-CN" altLang="en-US" sz="10663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00B05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latin typeface="UTM Cookies" panose="02040603050506020204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1822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Keo 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40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248784" y="5996226"/>
            <a:ext cx="4168775" cy="86177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000" b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co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0" y="6088559"/>
            <a:ext cx="12324080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188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7" descr="bd66326eaffb0a71b40a5d8bdbabb03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1599"/>
            <a:ext cx="12176919" cy="1104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7891" y="1852528"/>
            <a:ext cx="8446332" cy="666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732" dirty="0"/>
              <a:t>Thứ </a:t>
            </a:r>
            <a:r>
              <a:rPr lang="en-US" sz="3732" dirty="0" err="1"/>
              <a:t>hai</a:t>
            </a:r>
            <a:r>
              <a:rPr lang="en-US" sz="3732" dirty="0"/>
              <a:t> </a:t>
            </a:r>
            <a:r>
              <a:rPr lang="en-US" sz="3732" dirty="0" err="1"/>
              <a:t>ngày</a:t>
            </a:r>
            <a:r>
              <a:rPr lang="en-US" sz="3732" dirty="0"/>
              <a:t> </a:t>
            </a:r>
            <a:r>
              <a:rPr lang="vi-VN" sz="3732" dirty="0"/>
              <a:t>19</a:t>
            </a:r>
            <a:r>
              <a:rPr lang="en-US" sz="3732" dirty="0"/>
              <a:t> </a:t>
            </a:r>
            <a:r>
              <a:rPr lang="en-US" sz="3732" dirty="0" err="1"/>
              <a:t>tháng</a:t>
            </a:r>
            <a:r>
              <a:rPr lang="en-US" sz="3732" dirty="0"/>
              <a:t> 12 </a:t>
            </a:r>
            <a:r>
              <a:rPr lang="en-US" sz="3732" dirty="0" err="1"/>
              <a:t>năm</a:t>
            </a:r>
            <a:r>
              <a:rPr lang="en-US" sz="3732" dirty="0"/>
              <a:t> </a:t>
            </a:r>
            <a:r>
              <a:rPr lang="vi-VN" sz="3732"/>
              <a:t>2022</a:t>
            </a:r>
            <a:endParaRPr lang="en-US" sz="3732" dirty="0"/>
          </a:p>
        </p:txBody>
      </p:sp>
      <p:sp>
        <p:nvSpPr>
          <p:cNvPr id="6" name="TextBox 5"/>
          <p:cNvSpPr txBox="1"/>
          <p:nvPr/>
        </p:nvSpPr>
        <p:spPr>
          <a:xfrm>
            <a:off x="4848247" y="2430692"/>
            <a:ext cx="2145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/>
              <a:t>Tập </a:t>
            </a:r>
            <a:r>
              <a:rPr lang="en-US" sz="4400" dirty="0" err="1"/>
              <a:t>đọc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7664791" y="4338815"/>
            <a:ext cx="2385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SGK/155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6967" y="3138615"/>
            <a:ext cx="3108544" cy="1200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7199" b="1" dirty="0">
                <a:ln w="12700">
                  <a:solidFill>
                    <a:srgbClr val="5B9BD5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itchFamily="18" charset="0"/>
                <a:cs typeface="Times New Roman" pitchFamily="18" charset="0"/>
              </a:rPr>
              <a:t>Kéo co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664561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81400" y="263769"/>
            <a:ext cx="5143500" cy="749334"/>
          </a:xfrm>
          <a:prstGeom prst="rect">
            <a:avLst/>
          </a:prstGeom>
        </p:spPr>
        <p:txBody>
          <a:bodyPr lIns="84406" tIns="42203" rIns="84406" bIns="42203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62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YÊU CẦU CẦN ĐẠT</a:t>
            </a:r>
          </a:p>
        </p:txBody>
      </p:sp>
      <p:grpSp>
        <p:nvGrpSpPr>
          <p:cNvPr id="142339" name="Group 13"/>
          <p:cNvGrpSpPr>
            <a:grpSpLocks/>
          </p:cNvGrpSpPr>
          <p:nvPr/>
        </p:nvGrpSpPr>
        <p:grpSpPr bwMode="auto">
          <a:xfrm>
            <a:off x="2503488" y="1036638"/>
            <a:ext cx="6964362" cy="1268412"/>
            <a:chOff x="1292225" y="1295400"/>
            <a:chExt cx="2822575" cy="1498600"/>
          </a:xfrm>
        </p:grpSpPr>
        <p:sp>
          <p:nvSpPr>
            <p:cNvPr id="4" name="Rectangle 3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92225" y="1295400"/>
              <a:ext cx="2822575" cy="380745"/>
            </a:xfrm>
            <a:prstGeom prst="rect">
              <a:avLst/>
            </a:prstGeom>
            <a:solidFill>
              <a:schemeClr val="accent3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585" b="1" dirty="0">
                <a:solidFill>
                  <a:prstClr val="white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292225" y="1739915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340" name="Group 13"/>
          <p:cNvGrpSpPr>
            <a:grpSpLocks/>
          </p:cNvGrpSpPr>
          <p:nvPr/>
        </p:nvGrpSpPr>
        <p:grpSpPr bwMode="auto">
          <a:xfrm>
            <a:off x="2522538" y="3792697"/>
            <a:ext cx="6970712" cy="1314450"/>
            <a:chOff x="1292225" y="1295400"/>
            <a:chExt cx="2822575" cy="1498600"/>
          </a:xfrm>
        </p:grpSpPr>
        <p:sp>
          <p:nvSpPr>
            <p:cNvPr id="8" name="Rectangle 7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92225" y="1295400"/>
              <a:ext cx="2822575" cy="338453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585" b="1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US" sz="2585" b="1" dirty="0">
                <a:solidFill>
                  <a:prstClr val="white"/>
                </a:solidFill>
              </a:endParaRPr>
            </a:p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292225" y="1740636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10"/>
          <p:cNvSpPr/>
          <p:nvPr/>
        </p:nvSpPr>
        <p:spPr>
          <a:xfrm>
            <a:off x="2787650" y="1492250"/>
            <a:ext cx="630238" cy="627063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873694" y="4295141"/>
            <a:ext cx="573087" cy="53816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chemeClr val="accent6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4088" y="1527175"/>
            <a:ext cx="5664200" cy="433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15" b="1" dirty="0">
                <a:solidFill>
                  <a:srgbClr val="00B050"/>
                </a:solidFill>
                <a:cs typeface="Arial" charset="0"/>
              </a:rPr>
              <a:t>Đọc </a:t>
            </a:r>
            <a:r>
              <a:rPr lang="en-US" sz="2215" b="1" dirty="0" err="1">
                <a:solidFill>
                  <a:srgbClr val="00B050"/>
                </a:solidFill>
                <a:cs typeface="Arial" charset="0"/>
              </a:rPr>
              <a:t>đúng</a:t>
            </a:r>
            <a:r>
              <a:rPr lang="en-US" sz="2215" b="1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00B050"/>
                </a:solidFill>
                <a:cs typeface="Arial" charset="0"/>
              </a:rPr>
              <a:t>các</a:t>
            </a:r>
            <a:r>
              <a:rPr lang="en-US" sz="2215" b="1" dirty="0">
                <a:solidFill>
                  <a:srgbClr val="00B050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00B050"/>
                </a:solidFill>
                <a:cs typeface="Arial" charset="0"/>
              </a:rPr>
              <a:t>tiếng</a:t>
            </a:r>
            <a:r>
              <a:rPr lang="en-US" sz="2215" b="1" dirty="0">
                <a:solidFill>
                  <a:srgbClr val="00B050"/>
                </a:solidFill>
                <a:cs typeface="Arial" charset="0"/>
              </a:rPr>
              <a:t>, từ </a:t>
            </a:r>
            <a:r>
              <a:rPr lang="en-US" sz="2215" b="1" dirty="0" err="1">
                <a:solidFill>
                  <a:srgbClr val="00B050"/>
                </a:solidFill>
                <a:cs typeface="Arial" charset="0"/>
              </a:rPr>
              <a:t>khó</a:t>
            </a:r>
            <a:endParaRPr lang="en-US" sz="2215" b="1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4088" y="4183223"/>
            <a:ext cx="6083300" cy="774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Đọc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trôi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chảy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toàn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bài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,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ngắt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nghỉ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đúng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;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đọc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diễn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79646"/>
                </a:solidFill>
                <a:cs typeface="Arial" charset="0"/>
              </a:rPr>
              <a:t>cảm</a:t>
            </a:r>
            <a:r>
              <a:rPr lang="en-US" sz="2215" b="1" dirty="0">
                <a:solidFill>
                  <a:srgbClr val="F79646"/>
                </a:solidFill>
                <a:cs typeface="Arial" charset="0"/>
              </a:rPr>
              <a:t>. </a:t>
            </a:r>
          </a:p>
        </p:txBody>
      </p:sp>
      <p:grpSp>
        <p:nvGrpSpPr>
          <p:cNvPr id="142345" name="Group 13"/>
          <p:cNvGrpSpPr>
            <a:grpSpLocks/>
          </p:cNvGrpSpPr>
          <p:nvPr/>
        </p:nvGrpSpPr>
        <p:grpSpPr bwMode="auto">
          <a:xfrm>
            <a:off x="2497138" y="2504440"/>
            <a:ext cx="6970712" cy="1081088"/>
            <a:chOff x="1292225" y="1295400"/>
            <a:chExt cx="2822575" cy="1498600"/>
          </a:xfrm>
        </p:grpSpPr>
        <p:sp>
          <p:nvSpPr>
            <p:cNvPr id="16" name="Rectangle 15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92225" y="1295400"/>
              <a:ext cx="2822575" cy="380702"/>
            </a:xfrm>
            <a:prstGeom prst="rect">
              <a:avLst/>
            </a:prstGeom>
            <a:solidFill>
              <a:srgbClr val="FF0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585" b="1" dirty="0">
                <a:solidFill>
                  <a:prstClr val="white"/>
                </a:solidFill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292225" y="1739918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reeform 18"/>
          <p:cNvSpPr/>
          <p:nvPr/>
        </p:nvSpPr>
        <p:spPr>
          <a:xfrm>
            <a:off x="2786063" y="2864485"/>
            <a:ext cx="631825" cy="57308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17888" y="2983389"/>
            <a:ext cx="5715000" cy="4333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Hiểu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các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từ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khó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và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nội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dung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bài</a:t>
            </a:r>
            <a:r>
              <a:rPr lang="en-US" sz="2215" b="1" dirty="0">
                <a:solidFill>
                  <a:srgbClr val="FF0000"/>
                </a:solidFill>
                <a:cs typeface="Arial" charset="0"/>
              </a:rPr>
              <a:t> tập </a:t>
            </a:r>
            <a:r>
              <a:rPr lang="en-US" sz="2215" b="1" dirty="0" err="1">
                <a:solidFill>
                  <a:srgbClr val="FF0000"/>
                </a:solidFill>
                <a:cs typeface="Arial" charset="0"/>
              </a:rPr>
              <a:t>đọc</a:t>
            </a:r>
            <a:r>
              <a:rPr lang="en-US" sz="2215" b="1" dirty="0">
                <a:solidFill>
                  <a:srgbClr val="A3CEB8"/>
                </a:solidFill>
                <a:cs typeface="Arial" charset="0"/>
              </a:rPr>
              <a:t>.</a:t>
            </a:r>
          </a:p>
        </p:txBody>
      </p:sp>
      <p:grpSp>
        <p:nvGrpSpPr>
          <p:cNvPr id="142348" name="Group 13"/>
          <p:cNvGrpSpPr>
            <a:grpSpLocks/>
          </p:cNvGrpSpPr>
          <p:nvPr/>
        </p:nvGrpSpPr>
        <p:grpSpPr bwMode="auto">
          <a:xfrm>
            <a:off x="2503488" y="5195888"/>
            <a:ext cx="6964362" cy="1082675"/>
            <a:chOff x="1292225" y="1295400"/>
            <a:chExt cx="2822575" cy="1498600"/>
          </a:xfrm>
        </p:grpSpPr>
        <p:sp>
          <p:nvSpPr>
            <p:cNvPr id="22" name="Rectangle 21"/>
            <p:cNvSpPr/>
            <p:nvPr/>
          </p:nvSpPr>
          <p:spPr>
            <a:xfrm>
              <a:off x="1292225" y="1295400"/>
              <a:ext cx="2822575" cy="149860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31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92225" y="1295400"/>
              <a:ext cx="2822575" cy="380143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31" b="1" dirty="0">
                <a:solidFill>
                  <a:prstClr val="white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292225" y="1739267"/>
              <a:ext cx="2822575" cy="0"/>
            </a:xfrm>
            <a:prstGeom prst="line">
              <a:avLst/>
            </a:prstGeom>
            <a:ln w="12700">
              <a:solidFill>
                <a:schemeClr val="accent3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reeform 24"/>
          <p:cNvSpPr/>
          <p:nvPr/>
        </p:nvSpPr>
        <p:spPr>
          <a:xfrm>
            <a:off x="2794000" y="5589588"/>
            <a:ext cx="630238" cy="574675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C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4088" y="5516563"/>
            <a:ext cx="5999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vi-VN" sz="2000" b="1" dirty="0">
                <a:solidFill>
                  <a:srgbClr val="FF0000"/>
                </a:solidFill>
              </a:rPr>
              <a:t>GD HS </a:t>
            </a:r>
            <a:r>
              <a:rPr lang="en-US" sz="2000" b="1" dirty="0" err="1">
                <a:solidFill>
                  <a:srgbClr val="FF0000"/>
                </a:solidFill>
              </a:rPr>
              <a:t>giữ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gìn</a:t>
            </a:r>
            <a:r>
              <a:rPr lang="en-US" sz="2000" b="1" dirty="0">
                <a:solidFill>
                  <a:srgbClr val="FF0000"/>
                </a:solidFill>
              </a:rPr>
              <a:t>, </a:t>
            </a:r>
            <a:r>
              <a:rPr lang="en-US" sz="2000" b="1" dirty="0" err="1">
                <a:solidFill>
                  <a:srgbClr val="FF0000"/>
                </a:solidFill>
              </a:rPr>
              <a:t>phát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huy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những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trò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chơi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dân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gian</a:t>
            </a:r>
            <a:r>
              <a:rPr lang="en-US" sz="20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341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244659" y="351722"/>
            <a:ext cx="3268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co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75920" y="4111255"/>
            <a:ext cx="11139168" cy="2031325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ngớt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cuộc. </a:t>
            </a:r>
          </a:p>
          <a:p>
            <a:pPr algn="just" eaLnBrk="1" hangingPunct="1"/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75920" y="2568515"/>
            <a:ext cx="11248388" cy="1600438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Trấp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Quế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ganh đua,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5140" y="968077"/>
            <a:ext cx="11221719" cy="1600438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co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khác,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Kéo co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Bên nào kéo được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ình chữ nhật: Góc Tròn 16"/>
          <p:cNvSpPr/>
          <p:nvPr/>
        </p:nvSpPr>
        <p:spPr>
          <a:xfrm>
            <a:off x="644208" y="1025775"/>
            <a:ext cx="465138" cy="422275"/>
          </a:xfrm>
          <a:prstGeom prst="roundRect">
            <a:avLst/>
          </a:prstGeom>
          <a:solidFill>
            <a:srgbClr val="2D2D8A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1</a:t>
            </a:r>
            <a:endParaRPr lang="vi-VN" sz="24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8" name="Hình chữ nhật: Góc Tròn 16"/>
          <p:cNvSpPr/>
          <p:nvPr/>
        </p:nvSpPr>
        <p:spPr>
          <a:xfrm>
            <a:off x="609283" y="2630522"/>
            <a:ext cx="465138" cy="422275"/>
          </a:xfrm>
          <a:prstGeom prst="roundRect">
            <a:avLst/>
          </a:prstGeom>
          <a:solidFill>
            <a:srgbClr val="2D2D8A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2</a:t>
            </a:r>
            <a:endParaRPr lang="vi-VN" sz="24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9" name="Hình chữ nhật: Góc Tròn 16"/>
          <p:cNvSpPr/>
          <p:nvPr/>
        </p:nvSpPr>
        <p:spPr>
          <a:xfrm>
            <a:off x="524352" y="4163126"/>
            <a:ext cx="465138" cy="422275"/>
          </a:xfrm>
          <a:prstGeom prst="roundRect">
            <a:avLst/>
          </a:prstGeom>
          <a:solidFill>
            <a:srgbClr val="2D2D8A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3</a:t>
            </a:r>
            <a:endParaRPr lang="vi-VN" sz="24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10" name="Hình chữ nhật: Góc Tròn 12"/>
          <p:cNvSpPr>
            <a:spLocks noChangeArrowheads="1"/>
          </p:cNvSpPr>
          <p:nvPr/>
        </p:nvSpPr>
        <p:spPr bwMode="auto">
          <a:xfrm>
            <a:off x="480061" y="5823068"/>
            <a:ext cx="6904038" cy="501267"/>
          </a:xfrm>
          <a:prstGeom prst="roundRect">
            <a:avLst>
              <a:gd name="adj" fmla="val 16667"/>
            </a:avLst>
          </a:prstGeom>
          <a:solidFill>
            <a:srgbClr val="9C9CD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đoạn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?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1" name="Hình chữ nhật: Góc Tròn 12"/>
          <p:cNvSpPr>
            <a:spLocks noChangeArrowheads="1"/>
          </p:cNvSpPr>
          <p:nvPr/>
        </p:nvSpPr>
        <p:spPr bwMode="auto">
          <a:xfrm>
            <a:off x="497523" y="5823068"/>
            <a:ext cx="6869113" cy="460534"/>
          </a:xfrm>
          <a:prstGeom prst="roundRect">
            <a:avLst>
              <a:gd name="adj" fmla="val 16667"/>
            </a:avLst>
          </a:prstGeom>
          <a:solidFill>
            <a:srgbClr val="9C9CD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Bài tập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đoạn</a:t>
            </a:r>
            <a:endParaRPr lang="vi-VN" sz="2800" b="1" dirty="0">
              <a:solidFill>
                <a:srgbClr val="00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1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18" y="3870326"/>
            <a:ext cx="1601787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9" y="5672140"/>
            <a:ext cx="844551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632" y="2968396"/>
            <a:ext cx="1411288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32607"/>
            <a:ext cx="539751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6373813"/>
            <a:ext cx="730251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10"/>
          <p:cNvSpPr txBox="1">
            <a:spLocks noChangeArrowheads="1"/>
          </p:cNvSpPr>
          <p:nvPr/>
        </p:nvSpPr>
        <p:spPr bwMode="auto">
          <a:xfrm>
            <a:off x="2882200" y="2460564"/>
            <a:ext cx="5749039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0" b="1" dirty="0">
                <a:solidFill>
                  <a:srgbClr val="00B050"/>
                </a:solidFill>
                <a:latin typeface="+mj-lt"/>
                <a:ea typeface="微软雅黑" pitchFamily="34" charset="-122"/>
                <a:cs typeface="Times New Roman" panose="02020603050405020304" pitchFamily="18" charset="0"/>
              </a:rPr>
              <a:t>LUYỆN ĐỌC </a:t>
            </a:r>
            <a:endParaRPr kumimoji="0" lang="zh-CN" altLang="en-US" sz="7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31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3920" y="1631026"/>
            <a:ext cx="6604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图片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39" y="1965554"/>
            <a:ext cx="1235075" cy="71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PA_01 134">
            <a:extLst>
              <a:ext uri="{FF2B5EF4-FFF2-40B4-BE49-F238E27FC236}">
                <a16:creationId xmlns:a16="http://schemas.microsoft.com/office/drawing/2014/main" id="{91CE9CFB-00B5-4ED5-9355-BB846DD33E21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5015951" y="961256"/>
            <a:ext cx="1343735" cy="1339541"/>
            <a:chOff x="3768359" y="1725446"/>
            <a:chExt cx="1930605" cy="1930605"/>
          </a:xfrm>
          <a:solidFill>
            <a:srgbClr val="F1CD41"/>
          </a:solidFill>
        </p:grpSpPr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D79B486C-B7BF-4FE3-850C-5BF56795B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zh-CN" altLang="en-US" sz="2399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3FD804CC-80B0-430D-A456-FE693CD5F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7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vert="horz" wrap="square" lIns="121854" tIns="60927" rIns="121854" bIns="60927" numCol="1" anchor="t" anchorCtr="0" compatLnSpc="1">
              <a:prstTxWarp prst="textNoShape">
                <a:avLst/>
              </a:prstTxWarp>
            </a:bodyPr>
            <a:lstStyle/>
            <a:p>
              <a:pPr defTabSz="609402"/>
              <a:endParaRPr lang="zh-CN" altLang="en-US" sz="2399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17" name="PA_01 146">
            <a:extLst>
              <a:ext uri="{FF2B5EF4-FFF2-40B4-BE49-F238E27FC236}">
                <a16:creationId xmlns:a16="http://schemas.microsoft.com/office/drawing/2014/main" id="{D5288EC8-E9BB-45ED-B6C2-B7AA8CF05E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207722" y="1214834"/>
            <a:ext cx="926378" cy="872864"/>
          </a:xfrm>
          <a:prstGeom prst="rect">
            <a:avLst/>
          </a:prstGeom>
          <a:solidFill>
            <a:srgbClr val="F1CD41"/>
          </a:solidFill>
          <a:effectLst/>
        </p:spPr>
        <p:txBody>
          <a:bodyPr wrap="square" lIns="102422" tIns="51211" rIns="102422" bIns="51211">
            <a:spAutoFit/>
          </a:bodyPr>
          <a:lstStyle/>
          <a:p>
            <a:pPr algn="ctr" defTabSz="609402"/>
            <a:r>
              <a:rPr lang="en-US" altLang="zh-CN" sz="5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2</a:t>
            </a:r>
            <a:endParaRPr lang="zh-CN" altLang="en-US" sz="5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5370735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4244659" y="351722"/>
            <a:ext cx="32686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co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75920" y="4111255"/>
            <a:ext cx="11139168" cy="2031325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thứ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Các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ngớt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cuộc. </a:t>
            </a:r>
          </a:p>
          <a:p>
            <a:pPr algn="just" eaLnBrk="1" hangingPunct="1"/>
            <a:r>
              <a: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375920" y="2568515"/>
            <a:ext cx="11248388" cy="1600438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Trấp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Quế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Có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ganh đua,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5140" y="968077"/>
            <a:ext cx="11221719" cy="1600438"/>
          </a:xfrm>
          <a:prstGeom prst="rect">
            <a:avLst/>
          </a:prstGeom>
          <a:solidFill>
            <a:srgbClr val="FDFEF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co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kéo co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khác,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/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Kéo co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Bên nào kéo được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Hình chữ nhật: Góc Tròn 16"/>
          <p:cNvSpPr/>
          <p:nvPr/>
        </p:nvSpPr>
        <p:spPr>
          <a:xfrm>
            <a:off x="644208" y="1025775"/>
            <a:ext cx="465138" cy="422275"/>
          </a:xfrm>
          <a:prstGeom prst="roundRect">
            <a:avLst/>
          </a:prstGeom>
          <a:solidFill>
            <a:srgbClr val="2D2D8A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1</a:t>
            </a:r>
            <a:endParaRPr lang="vi-VN" sz="24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8" name="Hình chữ nhật: Góc Tròn 16"/>
          <p:cNvSpPr/>
          <p:nvPr/>
        </p:nvSpPr>
        <p:spPr>
          <a:xfrm>
            <a:off x="609283" y="2630522"/>
            <a:ext cx="465138" cy="422275"/>
          </a:xfrm>
          <a:prstGeom prst="roundRect">
            <a:avLst/>
          </a:prstGeom>
          <a:solidFill>
            <a:srgbClr val="2D2D8A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2</a:t>
            </a:r>
            <a:endParaRPr lang="vi-VN" sz="24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9" name="Hình chữ nhật: Góc Tròn 16"/>
          <p:cNvSpPr/>
          <p:nvPr/>
        </p:nvSpPr>
        <p:spPr>
          <a:xfrm>
            <a:off x="524352" y="4163126"/>
            <a:ext cx="465138" cy="422275"/>
          </a:xfrm>
          <a:prstGeom prst="roundRect">
            <a:avLst/>
          </a:prstGeom>
          <a:solidFill>
            <a:srgbClr val="2D2D8A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3</a:t>
            </a:r>
            <a:endParaRPr lang="vi-VN" sz="2400" b="1" kern="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501187" y="2539786"/>
            <a:ext cx="173039" cy="533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542462" y="2990004"/>
            <a:ext cx="173039" cy="533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17234" y="2990003"/>
            <a:ext cx="173039" cy="533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34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7|8.2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自定义 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886C"/>
      </a:accent1>
      <a:accent2>
        <a:srgbClr val="E7481D"/>
      </a:accent2>
      <a:accent3>
        <a:srgbClr val="B5853D"/>
      </a:accent3>
      <a:accent4>
        <a:srgbClr val="F0886C"/>
      </a:accent4>
      <a:accent5>
        <a:srgbClr val="BF570E"/>
      </a:accent5>
      <a:accent6>
        <a:srgbClr val="B5853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自定义 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886C"/>
      </a:accent1>
      <a:accent2>
        <a:srgbClr val="E7481D"/>
      </a:accent2>
      <a:accent3>
        <a:srgbClr val="B5853D"/>
      </a:accent3>
      <a:accent4>
        <a:srgbClr val="F0886C"/>
      </a:accent4>
      <a:accent5>
        <a:srgbClr val="BF570E"/>
      </a:accent5>
      <a:accent6>
        <a:srgbClr val="B5853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1476</Words>
  <Application>Microsoft Office PowerPoint</Application>
  <PresentationFormat>Widescreen</PresentationFormat>
  <Paragraphs>145</Paragraphs>
  <Slides>36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36</vt:i4>
      </vt:variant>
    </vt:vector>
  </HeadingPairs>
  <TitlesOfParts>
    <vt:vector size="57" baseType="lpstr">
      <vt:lpstr>.VnTime</vt:lpstr>
      <vt:lpstr>.VnTimeH</vt:lpstr>
      <vt:lpstr>Arial</vt:lpstr>
      <vt:lpstr>Calibri</vt:lpstr>
      <vt:lpstr>Calibri Light</vt:lpstr>
      <vt:lpstr>Cambria</vt:lpstr>
      <vt:lpstr>DFKai-SB</vt:lpstr>
      <vt:lpstr>HP001 4 hàng</vt:lpstr>
      <vt:lpstr>Tahoma</vt:lpstr>
      <vt:lpstr>Times New Roman</vt:lpstr>
      <vt:lpstr>UTM Aristote</vt:lpstr>
      <vt:lpstr>UTM Cookies</vt:lpstr>
      <vt:lpstr>UTM Cooper Black</vt:lpstr>
      <vt:lpstr>UVN Huong Que Nang</vt:lpstr>
      <vt:lpstr>VNI-Times</vt:lpstr>
      <vt:lpstr>Office 主题</vt:lpstr>
      <vt:lpstr>Office 主题​​</vt:lpstr>
      <vt:lpstr>Default Design</vt:lpstr>
      <vt:lpstr>1_Office 主题​​</vt:lpstr>
      <vt:lpstr>2_Office 主题​​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THI  TUYEN</dc:creator>
  <cp:lastModifiedBy>pc</cp:lastModifiedBy>
  <cp:revision>59</cp:revision>
  <dcterms:created xsi:type="dcterms:W3CDTF">2021-11-15T12:19:59Z</dcterms:created>
  <dcterms:modified xsi:type="dcterms:W3CDTF">2022-12-18T13:51:26Z</dcterms:modified>
</cp:coreProperties>
</file>