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71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67" r:id="rId10"/>
    <p:sldId id="283" r:id="rId11"/>
    <p:sldId id="259" r:id="rId12"/>
    <p:sldId id="289" r:id="rId13"/>
    <p:sldId id="290" r:id="rId14"/>
    <p:sldId id="261" r:id="rId15"/>
    <p:sldId id="284" r:id="rId16"/>
    <p:sldId id="262" r:id="rId17"/>
    <p:sldId id="288" r:id="rId18"/>
    <p:sldId id="285" r:id="rId19"/>
    <p:sldId id="286" r:id="rId20"/>
    <p:sldId id="287" r:id="rId21"/>
    <p:sldId id="29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79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469B500-2716-4A49-9C88-30226EBA4D92}" type="presOf" srcId="{5DD8EB11-5406-4D7D-A4B3-982550787B16}" destId="{16095D2C-57B4-48CA-953C-267BD9DD484B}" srcOrd="0" destOrd="0" presId="urn:microsoft.com/office/officeart/2008/layout/VerticalCurvedList"/>
    <dgm:cxn modelId="{7E7F7239-A5DE-434F-AE08-2D98C7270DD0}" type="presOf" srcId="{2539990F-C84A-42AC-88CF-45ED9AC1F08B}" destId="{DB69836F-FE00-4372-B69A-DF0D28029991}" srcOrd="0" destOrd="0" presId="urn:microsoft.com/office/officeart/2008/layout/VerticalCurvedList"/>
    <dgm:cxn modelId="{CE21BF3B-9363-4CDF-BE20-15D522D6B1AD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08A7F7F-26D2-44F0-8E4A-94C528BE80C6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F346D4DC-650E-4A9C-BCA9-1B043180A5A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71ECF10B-6967-4D63-B63B-A0328346FA2D}" type="presParOf" srcId="{3059196D-AF0C-4463-A93E-812664631BA3}" destId="{558D9870-05E2-484E-9241-818D42D9FADA}" srcOrd="0" destOrd="0" presId="urn:microsoft.com/office/officeart/2008/layout/VerticalCurvedList"/>
    <dgm:cxn modelId="{3D98826D-C247-4E21-B756-AAB62EDE9A84}" type="presParOf" srcId="{558D9870-05E2-484E-9241-818D42D9FADA}" destId="{39FD721C-A262-4C4E-B494-AC1732E6F3A0}" srcOrd="0" destOrd="0" presId="urn:microsoft.com/office/officeart/2008/layout/VerticalCurvedList"/>
    <dgm:cxn modelId="{85E350BE-43EB-415D-8144-D87B12CEC1D5}" type="presParOf" srcId="{39FD721C-A262-4C4E-B494-AC1732E6F3A0}" destId="{849B6A22-FC21-4DC5-A1AF-CBADFA6E7F70}" srcOrd="0" destOrd="0" presId="urn:microsoft.com/office/officeart/2008/layout/VerticalCurvedList"/>
    <dgm:cxn modelId="{EC845DD2-FBB9-498E-BA5F-7212C6E192A7}" type="presParOf" srcId="{39FD721C-A262-4C4E-B494-AC1732E6F3A0}" destId="{D0EDBA11-CE96-4FCC-BFE8-4DE9D160E032}" srcOrd="1" destOrd="0" presId="urn:microsoft.com/office/officeart/2008/layout/VerticalCurvedList"/>
    <dgm:cxn modelId="{44DE4481-E62F-42F6-BD6D-3BDE19754ED6}" type="presParOf" srcId="{39FD721C-A262-4C4E-B494-AC1732E6F3A0}" destId="{AF90F929-E81A-499C-8856-3125BD5771DB}" srcOrd="2" destOrd="0" presId="urn:microsoft.com/office/officeart/2008/layout/VerticalCurvedList"/>
    <dgm:cxn modelId="{92230E77-99FE-4530-B62E-C294BC7CC3AA}" type="presParOf" srcId="{39FD721C-A262-4C4E-B494-AC1732E6F3A0}" destId="{AC2B4F2C-FF8C-404D-92B0-C7C0A29210D1}" srcOrd="3" destOrd="0" presId="urn:microsoft.com/office/officeart/2008/layout/VerticalCurvedList"/>
    <dgm:cxn modelId="{99834297-A04C-476B-9D46-D54193E6B6E7}" type="presParOf" srcId="{558D9870-05E2-484E-9241-818D42D9FADA}" destId="{16095D2C-57B4-48CA-953C-267BD9DD484B}" srcOrd="1" destOrd="0" presId="urn:microsoft.com/office/officeart/2008/layout/VerticalCurvedList"/>
    <dgm:cxn modelId="{3FC7E9BE-60DE-45BA-819C-04DF757F2F53}" type="presParOf" srcId="{558D9870-05E2-484E-9241-818D42D9FADA}" destId="{57F98E08-EB63-4773-8250-9B6C8F0D79DB}" srcOrd="2" destOrd="0" presId="urn:microsoft.com/office/officeart/2008/layout/VerticalCurvedList"/>
    <dgm:cxn modelId="{565A33A7-3D8E-4DB7-B818-500315BE5480}" type="presParOf" srcId="{57F98E08-EB63-4773-8250-9B6C8F0D79DB}" destId="{73F439AE-4020-45C5-B27A-2DB6095092F8}" srcOrd="0" destOrd="0" presId="urn:microsoft.com/office/officeart/2008/layout/VerticalCurvedList"/>
    <dgm:cxn modelId="{73FC16DC-C22D-4442-B198-FD9E370C8D74}" type="presParOf" srcId="{558D9870-05E2-484E-9241-818D42D9FADA}" destId="{DB69836F-FE00-4372-B69A-DF0D28029991}" srcOrd="3" destOrd="0" presId="urn:microsoft.com/office/officeart/2008/layout/VerticalCurvedList"/>
    <dgm:cxn modelId="{B4DBADB5-A4B2-4EBC-ACEF-BDCD0FC4A136}" type="presParOf" srcId="{558D9870-05E2-484E-9241-818D42D9FADA}" destId="{A23500C6-60B1-485B-9CAE-0E2BED65C988}" srcOrd="4" destOrd="0" presId="urn:microsoft.com/office/officeart/2008/layout/VerticalCurvedList"/>
    <dgm:cxn modelId="{5F64E416-4DEF-439D-ACC6-0389862BF21D}" type="presParOf" srcId="{A23500C6-60B1-485B-9CAE-0E2BED65C988}" destId="{425517B2-2BDC-437A-9C2F-A102F25D4FDA}" srcOrd="0" destOrd="0" presId="urn:microsoft.com/office/officeart/2008/layout/VerticalCurvedList"/>
    <dgm:cxn modelId="{3ABEC8A6-2B77-45B0-A6ED-185A1A4B585E}" type="presParOf" srcId="{558D9870-05E2-484E-9241-818D42D9FADA}" destId="{7A289A2F-41D2-4310-A18C-8347F89AA6B9}" srcOrd="5" destOrd="0" presId="urn:microsoft.com/office/officeart/2008/layout/VerticalCurvedList"/>
    <dgm:cxn modelId="{61931CC4-92F7-402B-B8CE-A25C55602D61}" type="presParOf" srcId="{558D9870-05E2-484E-9241-818D42D9FADA}" destId="{9E66E6D6-CB41-453D-81E8-440C0CD6FAC5}" srcOrd="6" destOrd="0" presId="urn:microsoft.com/office/officeart/2008/layout/VerticalCurvedList"/>
    <dgm:cxn modelId="{F8C72173-DA78-4F5F-84A9-34CD1BF2629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469B500-2716-4A49-9C88-30226EBA4D92}" type="presOf" srcId="{5DD8EB11-5406-4D7D-A4B3-982550787B16}" destId="{16095D2C-57B4-48CA-953C-267BD9DD484B}" srcOrd="0" destOrd="0" presId="urn:microsoft.com/office/officeart/2008/layout/VerticalCurvedList"/>
    <dgm:cxn modelId="{7E7F7239-A5DE-434F-AE08-2D98C7270DD0}" type="presOf" srcId="{2539990F-C84A-42AC-88CF-45ED9AC1F08B}" destId="{DB69836F-FE00-4372-B69A-DF0D28029991}" srcOrd="0" destOrd="0" presId="urn:microsoft.com/office/officeart/2008/layout/VerticalCurvedList"/>
    <dgm:cxn modelId="{CE21BF3B-9363-4CDF-BE20-15D522D6B1AD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08A7F7F-26D2-44F0-8E4A-94C528BE80C6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F346D4DC-650E-4A9C-BCA9-1B043180A5A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71ECF10B-6967-4D63-B63B-A0328346FA2D}" type="presParOf" srcId="{3059196D-AF0C-4463-A93E-812664631BA3}" destId="{558D9870-05E2-484E-9241-818D42D9FADA}" srcOrd="0" destOrd="0" presId="urn:microsoft.com/office/officeart/2008/layout/VerticalCurvedList"/>
    <dgm:cxn modelId="{3D98826D-C247-4E21-B756-AAB62EDE9A84}" type="presParOf" srcId="{558D9870-05E2-484E-9241-818D42D9FADA}" destId="{39FD721C-A262-4C4E-B494-AC1732E6F3A0}" srcOrd="0" destOrd="0" presId="urn:microsoft.com/office/officeart/2008/layout/VerticalCurvedList"/>
    <dgm:cxn modelId="{85E350BE-43EB-415D-8144-D87B12CEC1D5}" type="presParOf" srcId="{39FD721C-A262-4C4E-B494-AC1732E6F3A0}" destId="{849B6A22-FC21-4DC5-A1AF-CBADFA6E7F70}" srcOrd="0" destOrd="0" presId="urn:microsoft.com/office/officeart/2008/layout/VerticalCurvedList"/>
    <dgm:cxn modelId="{EC845DD2-FBB9-498E-BA5F-7212C6E192A7}" type="presParOf" srcId="{39FD721C-A262-4C4E-B494-AC1732E6F3A0}" destId="{D0EDBA11-CE96-4FCC-BFE8-4DE9D160E032}" srcOrd="1" destOrd="0" presId="urn:microsoft.com/office/officeart/2008/layout/VerticalCurvedList"/>
    <dgm:cxn modelId="{44DE4481-E62F-42F6-BD6D-3BDE19754ED6}" type="presParOf" srcId="{39FD721C-A262-4C4E-B494-AC1732E6F3A0}" destId="{AF90F929-E81A-499C-8856-3125BD5771DB}" srcOrd="2" destOrd="0" presId="urn:microsoft.com/office/officeart/2008/layout/VerticalCurvedList"/>
    <dgm:cxn modelId="{92230E77-99FE-4530-B62E-C294BC7CC3AA}" type="presParOf" srcId="{39FD721C-A262-4C4E-B494-AC1732E6F3A0}" destId="{AC2B4F2C-FF8C-404D-92B0-C7C0A29210D1}" srcOrd="3" destOrd="0" presId="urn:microsoft.com/office/officeart/2008/layout/VerticalCurvedList"/>
    <dgm:cxn modelId="{99834297-A04C-476B-9D46-D54193E6B6E7}" type="presParOf" srcId="{558D9870-05E2-484E-9241-818D42D9FADA}" destId="{16095D2C-57B4-48CA-953C-267BD9DD484B}" srcOrd="1" destOrd="0" presId="urn:microsoft.com/office/officeart/2008/layout/VerticalCurvedList"/>
    <dgm:cxn modelId="{3FC7E9BE-60DE-45BA-819C-04DF757F2F53}" type="presParOf" srcId="{558D9870-05E2-484E-9241-818D42D9FADA}" destId="{57F98E08-EB63-4773-8250-9B6C8F0D79DB}" srcOrd="2" destOrd="0" presId="urn:microsoft.com/office/officeart/2008/layout/VerticalCurvedList"/>
    <dgm:cxn modelId="{565A33A7-3D8E-4DB7-B818-500315BE5480}" type="presParOf" srcId="{57F98E08-EB63-4773-8250-9B6C8F0D79DB}" destId="{73F439AE-4020-45C5-B27A-2DB6095092F8}" srcOrd="0" destOrd="0" presId="urn:microsoft.com/office/officeart/2008/layout/VerticalCurvedList"/>
    <dgm:cxn modelId="{73FC16DC-C22D-4442-B198-FD9E370C8D74}" type="presParOf" srcId="{558D9870-05E2-484E-9241-818D42D9FADA}" destId="{DB69836F-FE00-4372-B69A-DF0D28029991}" srcOrd="3" destOrd="0" presId="urn:microsoft.com/office/officeart/2008/layout/VerticalCurvedList"/>
    <dgm:cxn modelId="{B4DBADB5-A4B2-4EBC-ACEF-BDCD0FC4A136}" type="presParOf" srcId="{558D9870-05E2-484E-9241-818D42D9FADA}" destId="{A23500C6-60B1-485B-9CAE-0E2BED65C988}" srcOrd="4" destOrd="0" presId="urn:microsoft.com/office/officeart/2008/layout/VerticalCurvedList"/>
    <dgm:cxn modelId="{5F64E416-4DEF-439D-ACC6-0389862BF21D}" type="presParOf" srcId="{A23500C6-60B1-485B-9CAE-0E2BED65C988}" destId="{425517B2-2BDC-437A-9C2F-A102F25D4FDA}" srcOrd="0" destOrd="0" presId="urn:microsoft.com/office/officeart/2008/layout/VerticalCurvedList"/>
    <dgm:cxn modelId="{3ABEC8A6-2B77-45B0-A6ED-185A1A4B585E}" type="presParOf" srcId="{558D9870-05E2-484E-9241-818D42D9FADA}" destId="{7A289A2F-41D2-4310-A18C-8347F89AA6B9}" srcOrd="5" destOrd="0" presId="urn:microsoft.com/office/officeart/2008/layout/VerticalCurvedList"/>
    <dgm:cxn modelId="{61931CC4-92F7-402B-B8CE-A25C55602D61}" type="presParOf" srcId="{558D9870-05E2-484E-9241-818D42D9FADA}" destId="{9E66E6D6-CB41-453D-81E8-440C0CD6FAC5}" srcOrd="6" destOrd="0" presId="urn:microsoft.com/office/officeart/2008/layout/VerticalCurvedList"/>
    <dgm:cxn modelId="{F8C72173-DA78-4F5F-84A9-34CD1BF2629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469B500-2716-4A49-9C88-30226EBA4D92}" type="presOf" srcId="{5DD8EB11-5406-4D7D-A4B3-982550787B16}" destId="{16095D2C-57B4-48CA-953C-267BD9DD484B}" srcOrd="0" destOrd="0" presId="urn:microsoft.com/office/officeart/2008/layout/VerticalCurvedList"/>
    <dgm:cxn modelId="{7E7F7239-A5DE-434F-AE08-2D98C7270DD0}" type="presOf" srcId="{2539990F-C84A-42AC-88CF-45ED9AC1F08B}" destId="{DB69836F-FE00-4372-B69A-DF0D28029991}" srcOrd="0" destOrd="0" presId="urn:microsoft.com/office/officeart/2008/layout/VerticalCurvedList"/>
    <dgm:cxn modelId="{CE21BF3B-9363-4CDF-BE20-15D522D6B1AD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08A7F7F-26D2-44F0-8E4A-94C528BE80C6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F346D4DC-650E-4A9C-BCA9-1B043180A5A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71ECF10B-6967-4D63-B63B-A0328346FA2D}" type="presParOf" srcId="{3059196D-AF0C-4463-A93E-812664631BA3}" destId="{558D9870-05E2-484E-9241-818D42D9FADA}" srcOrd="0" destOrd="0" presId="urn:microsoft.com/office/officeart/2008/layout/VerticalCurvedList"/>
    <dgm:cxn modelId="{3D98826D-C247-4E21-B756-AAB62EDE9A84}" type="presParOf" srcId="{558D9870-05E2-484E-9241-818D42D9FADA}" destId="{39FD721C-A262-4C4E-B494-AC1732E6F3A0}" srcOrd="0" destOrd="0" presId="urn:microsoft.com/office/officeart/2008/layout/VerticalCurvedList"/>
    <dgm:cxn modelId="{85E350BE-43EB-415D-8144-D87B12CEC1D5}" type="presParOf" srcId="{39FD721C-A262-4C4E-B494-AC1732E6F3A0}" destId="{849B6A22-FC21-4DC5-A1AF-CBADFA6E7F70}" srcOrd="0" destOrd="0" presId="urn:microsoft.com/office/officeart/2008/layout/VerticalCurvedList"/>
    <dgm:cxn modelId="{EC845DD2-FBB9-498E-BA5F-7212C6E192A7}" type="presParOf" srcId="{39FD721C-A262-4C4E-B494-AC1732E6F3A0}" destId="{D0EDBA11-CE96-4FCC-BFE8-4DE9D160E032}" srcOrd="1" destOrd="0" presId="urn:microsoft.com/office/officeart/2008/layout/VerticalCurvedList"/>
    <dgm:cxn modelId="{44DE4481-E62F-42F6-BD6D-3BDE19754ED6}" type="presParOf" srcId="{39FD721C-A262-4C4E-B494-AC1732E6F3A0}" destId="{AF90F929-E81A-499C-8856-3125BD5771DB}" srcOrd="2" destOrd="0" presId="urn:microsoft.com/office/officeart/2008/layout/VerticalCurvedList"/>
    <dgm:cxn modelId="{92230E77-99FE-4530-B62E-C294BC7CC3AA}" type="presParOf" srcId="{39FD721C-A262-4C4E-B494-AC1732E6F3A0}" destId="{AC2B4F2C-FF8C-404D-92B0-C7C0A29210D1}" srcOrd="3" destOrd="0" presId="urn:microsoft.com/office/officeart/2008/layout/VerticalCurvedList"/>
    <dgm:cxn modelId="{99834297-A04C-476B-9D46-D54193E6B6E7}" type="presParOf" srcId="{558D9870-05E2-484E-9241-818D42D9FADA}" destId="{16095D2C-57B4-48CA-953C-267BD9DD484B}" srcOrd="1" destOrd="0" presId="urn:microsoft.com/office/officeart/2008/layout/VerticalCurvedList"/>
    <dgm:cxn modelId="{3FC7E9BE-60DE-45BA-819C-04DF757F2F53}" type="presParOf" srcId="{558D9870-05E2-484E-9241-818D42D9FADA}" destId="{57F98E08-EB63-4773-8250-9B6C8F0D79DB}" srcOrd="2" destOrd="0" presId="urn:microsoft.com/office/officeart/2008/layout/VerticalCurvedList"/>
    <dgm:cxn modelId="{565A33A7-3D8E-4DB7-B818-500315BE5480}" type="presParOf" srcId="{57F98E08-EB63-4773-8250-9B6C8F0D79DB}" destId="{73F439AE-4020-45C5-B27A-2DB6095092F8}" srcOrd="0" destOrd="0" presId="urn:microsoft.com/office/officeart/2008/layout/VerticalCurvedList"/>
    <dgm:cxn modelId="{73FC16DC-C22D-4442-B198-FD9E370C8D74}" type="presParOf" srcId="{558D9870-05E2-484E-9241-818D42D9FADA}" destId="{DB69836F-FE00-4372-B69A-DF0D28029991}" srcOrd="3" destOrd="0" presId="urn:microsoft.com/office/officeart/2008/layout/VerticalCurvedList"/>
    <dgm:cxn modelId="{B4DBADB5-A4B2-4EBC-ACEF-BDCD0FC4A136}" type="presParOf" srcId="{558D9870-05E2-484E-9241-818D42D9FADA}" destId="{A23500C6-60B1-485B-9CAE-0E2BED65C988}" srcOrd="4" destOrd="0" presId="urn:microsoft.com/office/officeart/2008/layout/VerticalCurvedList"/>
    <dgm:cxn modelId="{5F64E416-4DEF-439D-ACC6-0389862BF21D}" type="presParOf" srcId="{A23500C6-60B1-485B-9CAE-0E2BED65C988}" destId="{425517B2-2BDC-437A-9C2F-A102F25D4FDA}" srcOrd="0" destOrd="0" presId="urn:microsoft.com/office/officeart/2008/layout/VerticalCurvedList"/>
    <dgm:cxn modelId="{3ABEC8A6-2B77-45B0-A6ED-185A1A4B585E}" type="presParOf" srcId="{558D9870-05E2-484E-9241-818D42D9FADA}" destId="{7A289A2F-41D2-4310-A18C-8347F89AA6B9}" srcOrd="5" destOrd="0" presId="urn:microsoft.com/office/officeart/2008/layout/VerticalCurvedList"/>
    <dgm:cxn modelId="{61931CC4-92F7-402B-B8CE-A25C55602D61}" type="presParOf" srcId="{558D9870-05E2-484E-9241-818D42D9FADA}" destId="{9E66E6D6-CB41-453D-81E8-440C0CD6FAC5}" srcOrd="6" destOrd="0" presId="urn:microsoft.com/office/officeart/2008/layout/VerticalCurvedList"/>
    <dgm:cxn modelId="{F8C72173-DA78-4F5F-84A9-34CD1BF2629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34350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6028"/>
          <a:ext cx="9374835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6028"/>
        <a:ext cx="9374835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35917" y="2129370"/>
          <a:ext cx="9255877" cy="1090246"/>
        </a:xfrm>
        <a:prstGeom prst="rect">
          <a:avLst/>
        </a:prstGeom>
        <a:gradFill rotWithShape="1">
          <a:gsLst>
            <a:gs pos="0">
              <a:schemeClr val="accent5">
                <a:tint val="68000"/>
                <a:alpha val="90000"/>
                <a:lumMod val="100000"/>
              </a:schemeClr>
            </a:gs>
            <a:gs pos="100000">
              <a:schemeClr val="accent5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17" y="2129370"/>
        <a:ext cx="9255877" cy="1090246"/>
      </dsp:txXfrm>
    </dsp:sp>
    <dsp:sp modelId="{425517B2-2BDC-437A-9C2F-A102F25D4FDA}">
      <dsp:nvSpPr>
        <dsp:cNvPr id="0" name=""/>
        <dsp:cNvSpPr/>
      </dsp:nvSpPr>
      <dsp:spPr>
        <a:xfrm>
          <a:off x="8798" y="179802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28816" y="3764739"/>
          <a:ext cx="9664423" cy="1090246"/>
        </a:xfrm>
        <a:prstGeom prst="rect">
          <a:avLst/>
        </a:prstGeom>
        <a:gradFill rotWithShape="1">
          <a:gsLst>
            <a:gs pos="0">
              <a:schemeClr val="accent6">
                <a:tint val="68000"/>
                <a:alpha val="90000"/>
                <a:lumMod val="100000"/>
              </a:schemeClr>
            </a:gs>
            <a:gs pos="100000">
              <a:schemeClr val="accent6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6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16" y="3764739"/>
        <a:ext cx="9664423" cy="1090246"/>
      </dsp:txXfrm>
    </dsp:sp>
    <dsp:sp modelId="{EF00C9D1-86B1-44BB-AAE8-BD1D1EE09133}">
      <dsp:nvSpPr>
        <dsp:cNvPr id="0" name=""/>
        <dsp:cNvSpPr/>
      </dsp:nvSpPr>
      <dsp:spPr>
        <a:xfrm>
          <a:off x="282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34350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6028"/>
          <a:ext cx="9374835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6028"/>
        <a:ext cx="9374835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35917" y="2129370"/>
          <a:ext cx="9255877" cy="1090246"/>
        </a:xfrm>
        <a:prstGeom prst="rect">
          <a:avLst/>
        </a:prstGeom>
        <a:gradFill rotWithShape="1">
          <a:gsLst>
            <a:gs pos="0">
              <a:schemeClr val="accent5">
                <a:tint val="68000"/>
                <a:alpha val="90000"/>
                <a:lumMod val="100000"/>
              </a:schemeClr>
            </a:gs>
            <a:gs pos="100000">
              <a:schemeClr val="accent5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17" y="2129370"/>
        <a:ext cx="9255877" cy="1090246"/>
      </dsp:txXfrm>
    </dsp:sp>
    <dsp:sp modelId="{425517B2-2BDC-437A-9C2F-A102F25D4FDA}">
      <dsp:nvSpPr>
        <dsp:cNvPr id="0" name=""/>
        <dsp:cNvSpPr/>
      </dsp:nvSpPr>
      <dsp:spPr>
        <a:xfrm>
          <a:off x="8798" y="179802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28816" y="3764739"/>
          <a:ext cx="9664423" cy="1090246"/>
        </a:xfrm>
        <a:prstGeom prst="rect">
          <a:avLst/>
        </a:prstGeom>
        <a:gradFill rotWithShape="1">
          <a:gsLst>
            <a:gs pos="0">
              <a:schemeClr val="accent6">
                <a:tint val="68000"/>
                <a:alpha val="90000"/>
                <a:lumMod val="100000"/>
              </a:schemeClr>
            </a:gs>
            <a:gs pos="100000">
              <a:schemeClr val="accent6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6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16" y="3764739"/>
        <a:ext cx="9664423" cy="1090246"/>
      </dsp:txXfrm>
    </dsp:sp>
    <dsp:sp modelId="{EF00C9D1-86B1-44BB-AAE8-BD1D1EE09133}">
      <dsp:nvSpPr>
        <dsp:cNvPr id="0" name=""/>
        <dsp:cNvSpPr/>
      </dsp:nvSpPr>
      <dsp:spPr>
        <a:xfrm>
          <a:off x="282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34350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6028"/>
          <a:ext cx="9374835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6028"/>
        <a:ext cx="9374835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35917" y="2129370"/>
          <a:ext cx="9255877" cy="1090246"/>
        </a:xfrm>
        <a:prstGeom prst="rect">
          <a:avLst/>
        </a:prstGeom>
        <a:gradFill rotWithShape="1">
          <a:gsLst>
            <a:gs pos="0">
              <a:schemeClr val="accent5">
                <a:tint val="68000"/>
                <a:alpha val="90000"/>
                <a:lumMod val="100000"/>
              </a:schemeClr>
            </a:gs>
            <a:gs pos="100000">
              <a:schemeClr val="accent5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17" y="2129370"/>
        <a:ext cx="9255877" cy="1090246"/>
      </dsp:txXfrm>
    </dsp:sp>
    <dsp:sp modelId="{425517B2-2BDC-437A-9C2F-A102F25D4FDA}">
      <dsp:nvSpPr>
        <dsp:cNvPr id="0" name=""/>
        <dsp:cNvSpPr/>
      </dsp:nvSpPr>
      <dsp:spPr>
        <a:xfrm>
          <a:off x="8798" y="179802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28816" y="3764739"/>
          <a:ext cx="9664423" cy="1090246"/>
        </a:xfrm>
        <a:prstGeom prst="rect">
          <a:avLst/>
        </a:prstGeom>
        <a:gradFill rotWithShape="1">
          <a:gsLst>
            <a:gs pos="0">
              <a:schemeClr val="accent6">
                <a:tint val="68000"/>
                <a:alpha val="90000"/>
                <a:lumMod val="100000"/>
              </a:schemeClr>
            </a:gs>
            <a:gs pos="100000">
              <a:schemeClr val="accent6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6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16" y="3764739"/>
        <a:ext cx="9664423" cy="1090246"/>
      </dsp:txXfrm>
    </dsp:sp>
    <dsp:sp modelId="{EF00C9D1-86B1-44BB-AAE8-BD1D1EE09133}">
      <dsp:nvSpPr>
        <dsp:cNvPr id="0" name=""/>
        <dsp:cNvSpPr/>
      </dsp:nvSpPr>
      <dsp:spPr>
        <a:xfrm>
          <a:off x="282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E1B7-88B0-4F04-BE6F-DB8FD94FBB20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FE3A-E868-402D-BD06-7355B1F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4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2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324DF8-5479-4129-BF2A-BEB8FCCB70D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EECC8E-77B5-4379-953C-815D3565764A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5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BD217-EA6E-47CD-9214-03908285C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png"/><Relationship Id="rId5" Type="http://schemas.openxmlformats.org/officeDocument/2006/relationships/diagramData" Target="../diagrams/data2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0.png"/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8.png"/><Relationship Id="rId5" Type="http://schemas.openxmlformats.org/officeDocument/2006/relationships/diagramData" Target="../diagrams/data3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1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3988" y="822759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u="sng" dirty="0" err="1"/>
              <a:t>Ví</a:t>
            </a:r>
            <a:r>
              <a:rPr lang="en-US" sz="3200" i="1" u="sng" dirty="0"/>
              <a:t> </a:t>
            </a:r>
            <a:r>
              <a:rPr lang="en-US" sz="3200" i="1" u="sng" dirty="0" err="1"/>
              <a:t>dụ</a:t>
            </a:r>
            <a:r>
              <a:rPr lang="en-US" sz="3200" i="1" u="sng" dirty="0"/>
              <a:t> 2</a:t>
            </a:r>
            <a:r>
              <a:rPr lang="en-US" sz="3200" i="1" dirty="0"/>
              <a:t> :</a:t>
            </a:r>
            <a:r>
              <a:rPr lang="en-US" sz="3200" dirty="0"/>
              <a:t> </a:t>
            </a:r>
            <a:r>
              <a:rPr lang="en-US" sz="3200" dirty="0" err="1"/>
              <a:t>Rút</a:t>
            </a:r>
            <a:r>
              <a:rPr lang="en-US" sz="3200" dirty="0"/>
              <a:t> </a:t>
            </a:r>
            <a:r>
              <a:rPr lang="en-US" sz="3200" dirty="0" err="1"/>
              <a:t>gọn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endParaRPr lang="en-US" sz="3200" dirty="0">
              <a:solidFill>
                <a:srgbClr val="0066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96760"/>
              </p:ext>
            </p:extLst>
          </p:nvPr>
        </p:nvGraphicFramePr>
        <p:xfrm>
          <a:off x="5378181" y="633845"/>
          <a:ext cx="625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440" imgH="363600" progId="Equation.3">
                  <p:embed/>
                </p:oleObj>
              </mc:Choice>
              <mc:Fallback>
                <p:oleObj name="Equation" r:id="rId2" imgW="199440" imgH="3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181" y="633845"/>
                        <a:ext cx="6254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1000" y="251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5330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 bwMode="auto">
          <a:xfrm>
            <a:off x="4411574" y="2883932"/>
            <a:ext cx="389027" cy="392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932788" y="2888490"/>
            <a:ext cx="220573" cy="374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800600" y="324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411574" y="3613666"/>
            <a:ext cx="389027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113506" y="3613666"/>
            <a:ext cx="356840" cy="272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98667" y="3821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0346" y="3810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411574" y="4179516"/>
            <a:ext cx="389027" cy="240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029201" y="4179516"/>
            <a:ext cx="551433" cy="240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759036" y="43064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4411574" y="4675818"/>
            <a:ext cx="347463" cy="277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796" y="4583484"/>
            <a:ext cx="277131" cy="369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98667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04916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411574" y="5137666"/>
            <a:ext cx="389027" cy="424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22" idx="2"/>
          </p:cNvCxnSpPr>
          <p:nvPr/>
        </p:nvCxnSpPr>
        <p:spPr bwMode="auto">
          <a:xfrm flipH="1">
            <a:off x="5071943" y="5322332"/>
            <a:ext cx="389427" cy="240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00600" y="54771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80188" y="5673068"/>
            <a:ext cx="503916" cy="173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5" idx="3"/>
          </p:cNvCxnSpPr>
          <p:nvPr/>
        </p:nvCxnSpPr>
        <p:spPr bwMode="auto">
          <a:xfrm>
            <a:off x="5113507" y="5661768"/>
            <a:ext cx="320585" cy="2574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034547" y="58810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61369" y="5878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63693" y="6063181"/>
            <a:ext cx="20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 </a:t>
            </a:r>
            <a:r>
              <a:rPr lang="en-US" dirty="0" err="1"/>
              <a:t>lấy</a:t>
            </a:r>
            <a:r>
              <a:rPr lang="en-US" dirty="0"/>
              <a:t> :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x</a:t>
            </a:r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/>
              <a:t>x</a:t>
            </a:r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/>
              <a:t>= 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400" y="2163679"/>
            <a:ext cx="15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: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540625" y="2806700"/>
          <a:ext cx="314483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5" y="2806700"/>
                        <a:ext cx="3144838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963140" y="23299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NHÁP</a:t>
            </a:r>
          </a:p>
        </p:txBody>
      </p:sp>
    </p:spTree>
    <p:extLst>
      <p:ext uri="{BB962C8B-B14F-4D97-AF65-F5344CB8AC3E}">
        <p14:creationId xmlns:p14="http://schemas.microsoft.com/office/powerpoint/2010/main" val="21606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4" grpId="0"/>
      <p:bldP spid="15" grpId="0"/>
      <p:bldP spid="18" grpId="0"/>
      <p:bldP spid="21" grpId="0"/>
      <p:bldP spid="22" grpId="0"/>
      <p:bldP spid="25" grpId="0"/>
      <p:bldP spid="28" grpId="0"/>
      <p:bldP spid="29" grpId="0"/>
      <p:bldP spid="30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876375" y="501170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1604356" y="949570"/>
          <a:ext cx="10206693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144723" y="3038385"/>
            <a:ext cx="87121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6772" y="1559385"/>
            <a:ext cx="85639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/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121025" y="4821108"/>
            <a:ext cx="74247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0468" y="1344168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537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5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659642" y="-60658"/>
            <a:ext cx="506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1269884" y="21882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blipFill rotWithShape="1">
                <a:blip r:embed="rId10"/>
                <a:stretch>
                  <a:fillRect r="-10149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="" xmlns:a16="http://schemas.microsoft.com/office/drawing/2014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="" xmlns:a16="http://schemas.microsoft.com/office/drawing/2014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="" xmlns:a16="http://schemas.microsoft.com/office/drawing/2014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514191" y="583096"/>
            <a:ext cx="1144588" cy="1192213"/>
            <a:chOff x="3820" y="1441"/>
            <a:chExt cx="721" cy="75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772422" y="1150020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8975" y="861391"/>
            <a:ext cx="860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4779773" y="536713"/>
            <a:ext cx="1144588" cy="1192213"/>
            <a:chOff x="3820" y="1441"/>
            <a:chExt cx="721" cy="75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5919460" y="563218"/>
            <a:ext cx="1144588" cy="1192213"/>
            <a:chOff x="3820" y="1441"/>
            <a:chExt cx="721" cy="75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112156" y="549966"/>
            <a:ext cx="1144588" cy="1192213"/>
            <a:chOff x="3820" y="1441"/>
            <a:chExt cx="721" cy="75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8344608" y="576470"/>
            <a:ext cx="1144588" cy="1192213"/>
            <a:chOff x="3820" y="1441"/>
            <a:chExt cx="721" cy="75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9683078" y="589722"/>
            <a:ext cx="1144588" cy="1192213"/>
            <a:chOff x="3820" y="1441"/>
            <a:chExt cx="721" cy="75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024752" y="1116889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90944" y="1196402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70387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49831" y="1169898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967813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10300616" y="-54406"/>
            <a:ext cx="158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57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3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63D715-5981-4EE0-864B-359138A5990A}"/>
              </a:ext>
            </a:extLst>
          </p:cNvPr>
          <p:cNvSpPr txBox="1"/>
          <p:nvPr/>
        </p:nvSpPr>
        <p:spPr>
          <a:xfrm>
            <a:off x="123186" y="-92584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:a16="http://schemas.microsoft.com/office/drawing/2014/main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31" y="172278"/>
            <a:ext cx="4999104" cy="10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59D73-FC59-402E-8B72-CAC6C2D647B5}"/>
              </a:ext>
            </a:extLst>
          </p:cNvPr>
          <p:cNvSpPr txBox="1"/>
          <p:nvPr/>
        </p:nvSpPr>
        <p:spPr>
          <a:xfrm>
            <a:off x="448677" y="1185636"/>
            <a:ext cx="10860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1604C-582C-4D3E-BB41-5D253F17166B}"/>
              </a:ext>
            </a:extLst>
          </p:cNvPr>
          <p:cNvSpPr txBox="1"/>
          <p:nvPr/>
        </p:nvSpPr>
        <p:spPr>
          <a:xfrm>
            <a:off x="471373" y="2553435"/>
            <a:ext cx="1132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là phân số tối giản là:       ;       ;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AAAB6-482D-4DC2-ABB9-21F9010AF833}"/>
              </a:ext>
            </a:extLst>
          </p:cNvPr>
          <p:cNvSpPr/>
          <p:nvPr/>
        </p:nvSpPr>
        <p:spPr>
          <a:xfrm>
            <a:off x="553400" y="4946181"/>
            <a:ext cx="799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rút gọn đ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;</a:t>
            </a:r>
          </a:p>
        </p:txBody>
      </p: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6791675" y="2265222"/>
            <a:ext cx="919649" cy="1211263"/>
            <a:chOff x="3730" y="1521"/>
            <a:chExt cx="643" cy="763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925297" y="291709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7874240" y="2338795"/>
            <a:ext cx="919649" cy="1211263"/>
            <a:chOff x="3730" y="1521"/>
            <a:chExt cx="643" cy="763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913269" y="292760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8736088" y="2286243"/>
            <a:ext cx="919649" cy="1211263"/>
            <a:chOff x="3730" y="1521"/>
            <a:chExt cx="643" cy="763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73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8885476" y="290658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092737" y="4735153"/>
            <a:ext cx="919649" cy="1211263"/>
            <a:chOff x="3730" y="1521"/>
            <a:chExt cx="643" cy="76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6194828" y="5355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64673" y="533973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7096478" y="4777193"/>
            <a:ext cx="1015476" cy="1171575"/>
            <a:chOff x="3730" y="1521"/>
            <a:chExt cx="710" cy="738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98" y="1658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35572" y="3626069"/>
            <a:ext cx="1026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23648" y="52027"/>
            <a:ext cx="5943600" cy="128016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3411877" y="5780903"/>
                <a:ext cx="224933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: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877" y="5780903"/>
                <a:ext cx="2249334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7993134" y="5643001"/>
                <a:ext cx="5193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134" y="5643001"/>
                <a:ext cx="519373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8523374" y="5643001"/>
                <a:ext cx="224933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374" y="5643001"/>
                <a:ext cx="2249334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61280" y="5721865"/>
                <a:ext cx="704039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80" y="5721865"/>
                <a:ext cx="704039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37" grpId="0"/>
      <p:bldP spid="43" grpId="0" animBg="1"/>
      <p:bldP spid="39" grpId="0"/>
      <p:bldP spid="40" grpId="0"/>
      <p:bldP spid="41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79376" y="797032"/>
            <a:ext cx="745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:a16="http://schemas.microsoft.com/office/drawing/2014/main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73" y="1818857"/>
            <a:ext cx="7328452" cy="27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1C8E8-1C37-402F-812B-413B2BD2E2F5}"/>
              </a:ext>
            </a:extLst>
          </p:cNvPr>
          <p:cNvSpPr txBox="1"/>
          <p:nvPr/>
        </p:nvSpPr>
        <p:spPr>
          <a:xfrm>
            <a:off x="4333460" y="32997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9A90A-4A3F-4D76-B878-B05FCD7115CB}"/>
              </a:ext>
            </a:extLst>
          </p:cNvPr>
          <p:cNvSpPr txBox="1"/>
          <p:nvPr/>
        </p:nvSpPr>
        <p:spPr>
          <a:xfrm>
            <a:off x="6440556" y="21565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01218-69A6-41A1-B9D8-D28BF68878C3}"/>
              </a:ext>
            </a:extLst>
          </p:cNvPr>
          <p:cNvSpPr txBox="1"/>
          <p:nvPr/>
        </p:nvSpPr>
        <p:spPr>
          <a:xfrm>
            <a:off x="8387111" y="33044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3793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4"/>
          <p:cNvSpPr>
            <a:spLocks noChangeArrowheads="1" noChangeShapeType="1" noTextEdit="1"/>
          </p:cNvSpPr>
          <p:nvPr/>
        </p:nvSpPr>
        <p:spPr bwMode="auto">
          <a:xfrm>
            <a:off x="2197100" y="217489"/>
            <a:ext cx="7581900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pPr algn="ctr"/>
            <a:r>
              <a:rPr lang="en-US" sz="3600" dirty="0" err="1"/>
              <a:t>Thử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12291" name="Text Box 31"/>
          <p:cNvSpPr txBox="1">
            <a:spLocks noChangeArrowheads="1"/>
          </p:cNvSpPr>
          <p:nvPr/>
        </p:nvSpPr>
        <p:spPr bwMode="auto">
          <a:xfrm>
            <a:off x="393065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292" name="Text Box 32"/>
          <p:cNvSpPr txBox="1">
            <a:spLocks noChangeArrowheads="1"/>
          </p:cNvSpPr>
          <p:nvPr/>
        </p:nvSpPr>
        <p:spPr bwMode="auto">
          <a:xfrm>
            <a:off x="5494339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01040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2294" name="Group 54"/>
          <p:cNvGrpSpPr>
            <a:grpSpLocks/>
          </p:cNvGrpSpPr>
          <p:nvPr/>
        </p:nvGrpSpPr>
        <p:grpSpPr bwMode="auto">
          <a:xfrm>
            <a:off x="3232150" y="2360614"/>
            <a:ext cx="673100" cy="1254125"/>
            <a:chOff x="1091" y="2683"/>
            <a:chExt cx="424" cy="790"/>
          </a:xfrm>
        </p:grpSpPr>
        <p:sp>
          <p:nvSpPr>
            <p:cNvPr id="12315" name="Text Box 35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</a:rPr>
                <a:t>54</a:t>
              </a:r>
            </a:p>
          </p:txBody>
        </p:sp>
        <p:sp>
          <p:nvSpPr>
            <p:cNvPr id="12316" name="Text Box 4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</a:rPr>
                <a:t>72</a:t>
              </a:r>
            </a:p>
          </p:txBody>
        </p:sp>
        <p:sp>
          <p:nvSpPr>
            <p:cNvPr id="12317" name="Line 4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Rectangle 53"/>
          <p:cNvSpPr>
            <a:spLocks noChangeArrowheads="1"/>
          </p:cNvSpPr>
          <p:nvPr/>
        </p:nvSpPr>
        <p:spPr bwMode="auto">
          <a:xfrm>
            <a:off x="3016251" y="2293144"/>
            <a:ext cx="914400" cy="14430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296" name="Text Box 56"/>
          <p:cNvSpPr txBox="1">
            <a:spLocks noChangeArrowheads="1"/>
          </p:cNvSpPr>
          <p:nvPr/>
        </p:nvSpPr>
        <p:spPr bwMode="auto">
          <a:xfrm>
            <a:off x="4556125" y="30337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297" name="Text Box 58"/>
          <p:cNvSpPr txBox="1">
            <a:spLocks noChangeArrowheads="1"/>
          </p:cNvSpPr>
          <p:nvPr/>
        </p:nvSpPr>
        <p:spPr bwMode="auto">
          <a:xfrm>
            <a:off x="4581525" y="2354264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27</a:t>
            </a:r>
          </a:p>
        </p:txBody>
      </p:sp>
      <p:sp>
        <p:nvSpPr>
          <p:cNvPr id="12298" name="Line 59"/>
          <p:cNvSpPr>
            <a:spLocks noChangeShapeType="1"/>
          </p:cNvSpPr>
          <p:nvPr/>
        </p:nvSpPr>
        <p:spPr bwMode="auto">
          <a:xfrm>
            <a:off x="4581526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61"/>
          <p:cNvSpPr txBox="1">
            <a:spLocks noChangeArrowheads="1"/>
          </p:cNvSpPr>
          <p:nvPr/>
        </p:nvSpPr>
        <p:spPr bwMode="auto">
          <a:xfrm>
            <a:off x="4484688" y="29845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00" name="Text Box 62"/>
          <p:cNvSpPr txBox="1">
            <a:spLocks noChangeArrowheads="1"/>
          </p:cNvSpPr>
          <p:nvPr/>
        </p:nvSpPr>
        <p:spPr bwMode="auto">
          <a:xfrm>
            <a:off x="4506913" y="3030539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2301" name="Rectangle 64"/>
          <p:cNvSpPr>
            <a:spLocks noChangeArrowheads="1"/>
          </p:cNvSpPr>
          <p:nvPr/>
        </p:nvSpPr>
        <p:spPr bwMode="auto">
          <a:xfrm>
            <a:off x="4465638" y="2304924"/>
            <a:ext cx="914400" cy="14906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302" name="Text Box 65"/>
          <p:cNvSpPr txBox="1">
            <a:spLocks noChangeArrowheads="1"/>
          </p:cNvSpPr>
          <p:nvPr/>
        </p:nvSpPr>
        <p:spPr bwMode="auto">
          <a:xfrm>
            <a:off x="6143625" y="223996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303" name="Text Box 66"/>
          <p:cNvSpPr txBox="1">
            <a:spLocks noChangeArrowheads="1"/>
          </p:cNvSpPr>
          <p:nvPr/>
        </p:nvSpPr>
        <p:spPr bwMode="auto">
          <a:xfrm>
            <a:off x="6121400" y="2954339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2304" name="Line 67"/>
          <p:cNvSpPr>
            <a:spLocks noChangeShapeType="1"/>
          </p:cNvSpPr>
          <p:nvPr/>
        </p:nvSpPr>
        <p:spPr bwMode="auto">
          <a:xfrm>
            <a:off x="6170614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68"/>
          <p:cNvSpPr txBox="1">
            <a:spLocks noChangeArrowheads="1"/>
          </p:cNvSpPr>
          <p:nvPr/>
        </p:nvSpPr>
        <p:spPr bwMode="auto">
          <a:xfrm>
            <a:off x="6072188" y="2263775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06" name="Text Box 71"/>
          <p:cNvSpPr txBox="1">
            <a:spLocks noChangeArrowheads="1"/>
          </p:cNvSpPr>
          <p:nvPr/>
        </p:nvSpPr>
        <p:spPr bwMode="auto">
          <a:xfrm>
            <a:off x="6097588" y="2322514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07" name="Text Box 72"/>
          <p:cNvSpPr txBox="1">
            <a:spLocks noChangeArrowheads="1"/>
          </p:cNvSpPr>
          <p:nvPr/>
        </p:nvSpPr>
        <p:spPr bwMode="auto">
          <a:xfrm>
            <a:off x="7756525" y="2333625"/>
            <a:ext cx="67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308" name="Line 73"/>
          <p:cNvSpPr>
            <a:spLocks noChangeShapeType="1"/>
          </p:cNvSpPr>
          <p:nvPr/>
        </p:nvSpPr>
        <p:spPr bwMode="auto">
          <a:xfrm>
            <a:off x="7780339" y="2982913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Text Box 75"/>
          <p:cNvSpPr txBox="1">
            <a:spLocks noChangeArrowheads="1"/>
          </p:cNvSpPr>
          <p:nvPr/>
        </p:nvSpPr>
        <p:spPr bwMode="auto">
          <a:xfrm>
            <a:off x="7754938" y="30845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310" name="Rectangle 77"/>
          <p:cNvSpPr>
            <a:spLocks noChangeArrowheads="1"/>
          </p:cNvSpPr>
          <p:nvPr/>
        </p:nvSpPr>
        <p:spPr bwMode="auto">
          <a:xfrm>
            <a:off x="5981700" y="2159001"/>
            <a:ext cx="914400" cy="1516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311" name="Text Box 78"/>
          <p:cNvSpPr txBox="1">
            <a:spLocks noChangeArrowheads="1"/>
          </p:cNvSpPr>
          <p:nvPr/>
        </p:nvSpPr>
        <p:spPr bwMode="auto">
          <a:xfrm>
            <a:off x="7686675" y="31019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12" name="Text Box 80"/>
          <p:cNvSpPr txBox="1">
            <a:spLocks noChangeArrowheads="1"/>
          </p:cNvSpPr>
          <p:nvPr/>
        </p:nvSpPr>
        <p:spPr bwMode="auto">
          <a:xfrm>
            <a:off x="7659688" y="30305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13" name="Rectangle 81"/>
          <p:cNvSpPr>
            <a:spLocks noChangeArrowheads="1"/>
          </p:cNvSpPr>
          <p:nvPr/>
        </p:nvSpPr>
        <p:spPr bwMode="auto">
          <a:xfrm>
            <a:off x="7635875" y="2189164"/>
            <a:ext cx="914400" cy="1539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314" name="Text Box 82"/>
          <p:cNvSpPr txBox="1">
            <a:spLocks noChangeArrowheads="1"/>
          </p:cNvSpPr>
          <p:nvPr/>
        </p:nvSpPr>
        <p:spPr bwMode="auto">
          <a:xfrm>
            <a:off x="1736725" y="4197350"/>
            <a:ext cx="8566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u="sng" dirty="0"/>
              <a:t>Cách chơi:</a:t>
            </a:r>
            <a:r>
              <a:rPr lang="vi-VN" sz="2400" b="1" dirty="0"/>
              <a:t> Có 4 cánh cửa đang đóng, 4 cánh cửa được nối với nhau bởi dấu bằng. Cô giáo lần lượt mở từng cánh cửa bắt đầu từ số 1 ; 2 ; 3 ; 4. Sau mỗi cánh cửa sẽ là các nội dung yêu cầu. Chúng ta cùng tìm đáp án của yêu cầu đó.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356821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6910" y="859666"/>
            <a:ext cx="602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0000FF"/>
                </a:solidFill>
                <a:latin typeface=".VnArial Narrow" pitchFamily="34" charset="0"/>
              </a:rPr>
              <a:t>	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11374" y="1805301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1374" y="241966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11374" y="2311713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25736" y="20735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1674" y="238791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78186" y="2311713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11374" y="2918138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11374" y="3532501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911374" y="3424551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25736" y="3186426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59136" y="290861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078186" y="3424551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119606" y="3491225"/>
            <a:ext cx="506413" cy="506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078186" y="3491225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96910" y="4115113"/>
            <a:ext cx="7589520" cy="1463040"/>
          </a:xfrm>
          <a:prstGeom prst="rightArrow">
            <a:avLst>
              <a:gd name="adj1" fmla="val 50000"/>
              <a:gd name="adj2" fmla="val 131554"/>
            </a:avLst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    </a:t>
            </a:r>
            <a:r>
              <a:rPr lang="vi-VN" sz="2800" b="1" dirty="0"/>
              <a:t>Hãy nêu tính chất cơ bản của phân số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078186" y="1713226"/>
            <a:ext cx="506412" cy="506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167880" y="1690461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207712" y="3480584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1674" y="1740736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58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 animBg="1"/>
      <p:bldP spid="20" grpId="0"/>
      <p:bldP spid="20" grpId="1"/>
      <p:bldP spid="21" grpId="0"/>
      <p:bldP spid="21" grpId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222500" y="357189"/>
            <a:ext cx="7581900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r>
              <a:rPr lang="en-US" sz="3600" dirty="0" err="1"/>
              <a:t>Thử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3065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94339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01040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232150" y="2360616"/>
            <a:ext cx="673100" cy="1258888"/>
            <a:chOff x="1091" y="2683"/>
            <a:chExt cx="424" cy="793"/>
          </a:xfrm>
        </p:grpSpPr>
        <p:sp>
          <p:nvSpPr>
            <p:cNvPr id="13338" name="Text Box 7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33CC"/>
                  </a:solidFill>
                </a:rPr>
                <a:t>24</a:t>
              </a:r>
            </a:p>
          </p:txBody>
        </p:sp>
        <p:sp>
          <p:nvSpPr>
            <p:cNvPr id="13339" name="Text Box 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33CC"/>
                  </a:solidFill>
                </a:rPr>
                <a:t>60</a:t>
              </a:r>
            </a:p>
          </p:txBody>
        </p:sp>
        <p:sp>
          <p:nvSpPr>
            <p:cNvPr id="13340" name="Line 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062671" y="2293937"/>
            <a:ext cx="914400" cy="14430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556125" y="30337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581525" y="2354264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4581526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484688" y="29845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529521" y="3015456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4467452" y="2235200"/>
            <a:ext cx="914400" cy="14906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6143625" y="223996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6121400" y="2954339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>
            <a:off x="6170614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6072188" y="2263775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6070856" y="2273300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31" name="Text Box 22"/>
          <p:cNvSpPr txBox="1">
            <a:spLocks noChangeArrowheads="1"/>
          </p:cNvSpPr>
          <p:nvPr/>
        </p:nvSpPr>
        <p:spPr bwMode="auto">
          <a:xfrm>
            <a:off x="7756525" y="2333625"/>
            <a:ext cx="67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332" name="Line 23"/>
          <p:cNvSpPr>
            <a:spLocks noChangeShapeType="1"/>
          </p:cNvSpPr>
          <p:nvPr/>
        </p:nvSpPr>
        <p:spPr bwMode="auto">
          <a:xfrm>
            <a:off x="7780339" y="2982913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24"/>
          <p:cNvSpPr txBox="1">
            <a:spLocks noChangeArrowheads="1"/>
          </p:cNvSpPr>
          <p:nvPr/>
        </p:nvSpPr>
        <p:spPr bwMode="auto">
          <a:xfrm>
            <a:off x="7754938" y="30845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6094669" y="2196307"/>
            <a:ext cx="914400" cy="1516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686675" y="31019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7660893" y="3084513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7566025" y="2354264"/>
            <a:ext cx="914400" cy="1539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40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819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4" grpId="0"/>
      <p:bldP spid="81934" grpId="1"/>
      <p:bldP spid="81935" grpId="0"/>
      <p:bldP spid="81936" grpId="0" animBg="1"/>
      <p:bldP spid="81940" grpId="0"/>
      <p:bldP spid="81940" grpId="1"/>
      <p:bldP spid="81941" grpId="0"/>
      <p:bldP spid="81945" grpId="0" animBg="1"/>
      <p:bldP spid="81946" grpId="0"/>
      <p:bldP spid="81947" grpId="0"/>
      <p:bldP spid="81947" grpId="1"/>
      <p:bldP spid="819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1604356" y="949570"/>
          <a:ext cx="10206693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149855" y="2949395"/>
            <a:ext cx="87121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6400" y="1581036"/>
            <a:ext cx="85639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/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265679" y="4821108"/>
            <a:ext cx="74247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0468" y="1344168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32415" y="3025859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80468" y="4933436"/>
            <a:ext cx="765682" cy="9017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376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ai phu\Pictures\Saved Picture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1604356" y="949570"/>
          <a:ext cx="10206693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090790" y="2985617"/>
            <a:ext cx="87121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4025" y="1561920"/>
            <a:ext cx="85639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/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238247" y="4821108"/>
            <a:ext cx="74247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545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6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a)Cho phân số         .Tìm phân số bằng phân số         </a:t>
            </a:r>
          </a:p>
          <a:p>
            <a:pPr marL="742950" indent="-742950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nhưng có tử số và mẫu số bé hơn.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10657" y="222068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35977" y="927463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523777" y="169817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9649097" y="857795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7433" y="2356059"/>
            <a:ext cx="4827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có thể làm như sau: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796834" y="3161211"/>
            <a:ext cx="11155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 10 và 15 đều chia hết cho 5. Theo tính chất cơ bản của phân số ta có:</a:t>
            </a:r>
          </a:p>
        </p:txBody>
      </p: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837021" y="4456251"/>
            <a:ext cx="822392" cy="1387475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62297" y="511628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58710" y="47512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113099" y="4415608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 :5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 : 5</a:t>
              </a: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404779" y="4733879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40" name="Group 86"/>
          <p:cNvGrpSpPr>
            <a:grpSpLocks/>
          </p:cNvGrpSpPr>
          <p:nvPr/>
        </p:nvGrpSpPr>
        <p:grpSpPr bwMode="auto">
          <a:xfrm>
            <a:off x="3863250" y="4424638"/>
            <a:ext cx="925370" cy="1336676"/>
            <a:chOff x="3739" y="1579"/>
            <a:chExt cx="647" cy="842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079966" y="511193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56217" y="4741817"/>
            <a:ext cx="536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Vậy: </a:t>
            </a:r>
          </a:p>
        </p:txBody>
      </p: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6750523" y="4555312"/>
            <a:ext cx="833834" cy="1349375"/>
            <a:chOff x="3721" y="1686"/>
            <a:chExt cx="583" cy="850"/>
          </a:xfrm>
        </p:grpSpPr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721" y="1686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888480" y="5229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7558768" y="4838382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4" name="Group 86"/>
          <p:cNvGrpSpPr>
            <a:grpSpLocks/>
          </p:cNvGrpSpPr>
          <p:nvPr/>
        </p:nvGrpSpPr>
        <p:grpSpPr bwMode="auto">
          <a:xfrm>
            <a:off x="7999821" y="4459472"/>
            <a:ext cx="925370" cy="1336676"/>
            <a:chOff x="3739" y="1579"/>
            <a:chExt cx="647" cy="842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8151223" y="518595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9" grpId="0"/>
      <p:bldP spid="48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5242" y="-85165"/>
            <a:ext cx="121254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927200" y="-85165"/>
            <a:ext cx="919403" cy="860007"/>
            <a:chOff x="3804" y="1587"/>
            <a:chExt cx="735" cy="58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04" y="1587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75" y="1842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8221388" y="375387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087795" y="514520"/>
            <a:ext cx="1138238" cy="973138"/>
            <a:chOff x="3820" y="1441"/>
            <a:chExt cx="717" cy="613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873" y="17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3372723" y="1004707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242" y="2380251"/>
            <a:ext cx="12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số và mẫu số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PS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bé hơn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PS                 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0218175" y="2202057"/>
            <a:ext cx="1160463" cy="1001713"/>
            <a:chOff x="3814" y="1482"/>
            <a:chExt cx="731" cy="63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14" y="148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81" y="1783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10525880" y="2706668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3890420" y="2246103"/>
            <a:ext cx="1160463" cy="987425"/>
            <a:chOff x="3810" y="1532"/>
            <a:chExt cx="731" cy="62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216856" y="2747756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485" y="3315939"/>
            <a:ext cx="12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2050769" y="3203770"/>
            <a:ext cx="1160463" cy="987425"/>
            <a:chOff x="3810" y="1532"/>
            <a:chExt cx="731" cy="622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2377205" y="3705423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3239256" y="3166463"/>
            <a:ext cx="1160463" cy="1001713"/>
            <a:chOff x="3814" y="1482"/>
            <a:chExt cx="731" cy="631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3814" y="148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81" y="1783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3546961" y="3671074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77485" y="4268418"/>
            <a:ext cx="111556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nói rằng: Phân số       đã được rút gọn thành phân số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3330270" y="4133992"/>
            <a:ext cx="1160463" cy="987425"/>
            <a:chOff x="3810" y="1532"/>
            <a:chExt cx="731" cy="622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15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3656706" y="4635645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2"/>
          <p:cNvGrpSpPr>
            <a:grpSpLocks/>
          </p:cNvGrpSpPr>
          <p:nvPr/>
        </p:nvGrpSpPr>
        <p:grpSpPr bwMode="auto">
          <a:xfrm>
            <a:off x="9025376" y="4131012"/>
            <a:ext cx="1138238" cy="973138"/>
            <a:chOff x="3820" y="1441"/>
            <a:chExt cx="717" cy="613"/>
          </a:xfrm>
        </p:grpSpPr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873" y="17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V="1">
            <a:off x="9310304" y="4621199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1235" y="5220897"/>
            <a:ext cx="1071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rút gọn phân số để được một phân số có tử số và mẫu số bé đi mà phân số mới vẫn bằng phân số đã cho.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1235" y="1547652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9348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50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790656" y="1285969"/>
            <a:ext cx="107935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•"/>
            </a:pP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6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59" y="998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96834" y="115461"/>
            <a:ext cx="1090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 Cách rút gọn phân số.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03110" y="806082"/>
            <a:ext cx="1162050" cy="1187451"/>
            <a:chOff x="3760" y="1343"/>
            <a:chExt cx="732" cy="748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60" y="1343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28" y="1645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211288" y="1394381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257910" y="4918415"/>
            <a:ext cx="1130301" cy="1260475"/>
            <a:chOff x="3207" y="1684"/>
            <a:chExt cx="712" cy="794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207" y="1684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255" y="2032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479217" y="5624852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96834" y="1805711"/>
            <a:ext cx="822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thấy: 6 và 8 đều chia hết cho 2, nên: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484755" y="3909230"/>
            <a:ext cx="1115567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* 3 và 4 không cùng chia hết cho một số tự nhiên nào lớn hơn 1, nên phân số        không thể rút gọn được nữa. </a:t>
            </a:r>
          </a:p>
          <a:p>
            <a:pPr>
              <a:spcBef>
                <a:spcPct val="50000"/>
              </a:spcBef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Ta nói rằng: phân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phân số tối giản và phân số       đã được rút gọn thành phân số tối giản 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759328" y="2477419"/>
            <a:ext cx="822392" cy="1387476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18445" y="3175710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91732" y="2821125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058944" y="2536962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 : 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 : 2</a:t>
              </a: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274969" y="285584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640084" y="2576650"/>
            <a:ext cx="925370" cy="1262063"/>
            <a:chOff x="3667" y="1579"/>
            <a:chExt cx="647" cy="795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667" y="1695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769308" y="3207537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17500" y="891206"/>
            <a:ext cx="5471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Ví dụ 1: Rút gọn phân số </a:t>
            </a:r>
          </a:p>
        </p:txBody>
      </p:sp>
      <p:grpSp>
        <p:nvGrpSpPr>
          <p:cNvPr id="44" name="Group 86"/>
          <p:cNvGrpSpPr>
            <a:grpSpLocks/>
          </p:cNvGrpSpPr>
          <p:nvPr/>
        </p:nvGrpSpPr>
        <p:grpSpPr bwMode="auto">
          <a:xfrm>
            <a:off x="4119219" y="4310981"/>
            <a:ext cx="898195" cy="1123951"/>
            <a:chOff x="3095" y="1650"/>
            <a:chExt cx="628" cy="708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148" y="1650"/>
              <a:ext cx="57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095" y="1718"/>
              <a:ext cx="52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4141562" y="4849713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10818042" y="5025337"/>
            <a:ext cx="861009" cy="1143001"/>
            <a:chOff x="9740" y="1265"/>
            <a:chExt cx="602" cy="720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9740" y="1265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9817" y="1306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10970612" y="5615440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86"/>
          <p:cNvGrpSpPr>
            <a:grpSpLocks/>
          </p:cNvGrpSpPr>
          <p:nvPr/>
        </p:nvGrpSpPr>
        <p:grpSpPr bwMode="auto">
          <a:xfrm>
            <a:off x="7692081" y="5656261"/>
            <a:ext cx="822392" cy="1211263"/>
            <a:chOff x="1402" y="1779"/>
            <a:chExt cx="575" cy="763"/>
          </a:xfrm>
        </p:grpSpPr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1402" y="17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1427" y="1863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7841879" y="625195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34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2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28521" y="0"/>
            <a:ext cx="1144588" cy="1192213"/>
            <a:chOff x="3820" y="1441"/>
            <a:chExt cx="721" cy="75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13255" y="63318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235415" y="3992880"/>
            <a:ext cx="1115567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và 3 không cùng chia hết cho một số tự nhiên nào 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lớn hơn 1, nên      là phân số tối giản. Vậy: 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415374" y="890293"/>
            <a:ext cx="991161" cy="1228726"/>
            <a:chOff x="3739" y="1662"/>
            <a:chExt cx="693" cy="7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6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16" y="1757"/>
              <a:ext cx="6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620162" y="155032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263568" y="1211841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1638443" y="862901"/>
            <a:ext cx="1651000" cy="1214438"/>
            <a:chOff x="624" y="1154"/>
            <a:chExt cx="1040" cy="765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 : 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: 2</a:t>
              </a: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877115" y="1141414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335966" y="912375"/>
            <a:ext cx="919649" cy="1211263"/>
            <a:chOff x="3730" y="1521"/>
            <a:chExt cx="643" cy="763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3404558" y="1494552"/>
            <a:ext cx="483400" cy="174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59633" y="239195"/>
            <a:ext cx="11074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Ví dụ 2: Rút gọn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307930" y="532091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86"/>
          <p:cNvGrpSpPr>
            <a:grpSpLocks/>
          </p:cNvGrpSpPr>
          <p:nvPr/>
        </p:nvGrpSpPr>
        <p:grpSpPr bwMode="auto">
          <a:xfrm>
            <a:off x="729481" y="2762178"/>
            <a:ext cx="1048369" cy="1211263"/>
            <a:chOff x="3730" y="1521"/>
            <a:chExt cx="733" cy="763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82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839805" y="332951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949325" y="114120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3" name="Group 95"/>
          <p:cNvGrpSpPr>
            <a:grpSpLocks/>
          </p:cNvGrpSpPr>
          <p:nvPr/>
        </p:nvGrpSpPr>
        <p:grpSpPr bwMode="auto">
          <a:xfrm>
            <a:off x="4390461" y="858528"/>
            <a:ext cx="1651000" cy="1214438"/>
            <a:chOff x="624" y="1154"/>
            <a:chExt cx="1040" cy="765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9 : 3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 : 3</a:t>
              </a:r>
            </a:p>
          </p:txBody>
        </p:sp>
        <p:sp>
          <p:nvSpPr>
            <p:cNvPr id="57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655637" y="11767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4" name="Group 86"/>
          <p:cNvGrpSpPr>
            <a:grpSpLocks/>
          </p:cNvGrpSpPr>
          <p:nvPr/>
        </p:nvGrpSpPr>
        <p:grpSpPr bwMode="auto">
          <a:xfrm>
            <a:off x="6114488" y="921254"/>
            <a:ext cx="919649" cy="1211263"/>
            <a:chOff x="3730" y="1521"/>
            <a:chExt cx="643" cy="763"/>
          </a:xfrm>
        </p:grpSpPr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6185048" y="1541600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86"/>
          <p:cNvGrpSpPr>
            <a:grpSpLocks/>
          </p:cNvGrpSpPr>
          <p:nvPr/>
        </p:nvGrpSpPr>
        <p:grpSpPr bwMode="auto">
          <a:xfrm>
            <a:off x="3256053" y="4758486"/>
            <a:ext cx="922510" cy="1117601"/>
            <a:chOff x="3796" y="1529"/>
            <a:chExt cx="645" cy="704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796" y="1529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799" y="1632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grpSp>
        <p:nvGrpSpPr>
          <p:cNvPr id="71" name="Group 22"/>
          <p:cNvGrpSpPr>
            <a:grpSpLocks/>
          </p:cNvGrpSpPr>
          <p:nvPr/>
        </p:nvGrpSpPr>
        <p:grpSpPr bwMode="auto">
          <a:xfrm>
            <a:off x="8848190" y="4684643"/>
            <a:ext cx="1144588" cy="1192213"/>
            <a:chOff x="3820" y="1441"/>
            <a:chExt cx="721" cy="751"/>
          </a:xfrm>
        </p:grpSpPr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9106421" y="5304577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9818830" y="4945913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76" name="Group 86"/>
          <p:cNvGrpSpPr>
            <a:grpSpLocks/>
          </p:cNvGrpSpPr>
          <p:nvPr/>
        </p:nvGrpSpPr>
        <p:grpSpPr bwMode="auto">
          <a:xfrm>
            <a:off x="10224673" y="4597605"/>
            <a:ext cx="919649" cy="1211263"/>
            <a:chOff x="3730" y="1521"/>
            <a:chExt cx="643" cy="763"/>
          </a:xfrm>
        </p:grpSpPr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10308484" y="528421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1563081" y="2954268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88" name="Group 95"/>
          <p:cNvGrpSpPr>
            <a:grpSpLocks/>
          </p:cNvGrpSpPr>
          <p:nvPr/>
        </p:nvGrpSpPr>
        <p:grpSpPr bwMode="auto">
          <a:xfrm>
            <a:off x="2093223" y="2685573"/>
            <a:ext cx="1651000" cy="1214438"/>
            <a:chOff x="624" y="1154"/>
            <a:chExt cx="1040" cy="765"/>
          </a:xfrm>
        </p:grpSpPr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 : 18</a:t>
              </a:r>
            </a:p>
          </p:txBody>
        </p:sp>
        <p:sp>
          <p:nvSpPr>
            <p:cNvPr id="90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: 18</a:t>
              </a:r>
            </a:p>
          </p:txBody>
        </p:sp>
        <p:sp>
          <p:nvSpPr>
            <p:cNvPr id="91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3546669" y="298623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93" name="Group 86"/>
          <p:cNvGrpSpPr>
            <a:grpSpLocks/>
          </p:cNvGrpSpPr>
          <p:nvPr/>
        </p:nvGrpSpPr>
        <p:grpSpPr bwMode="auto">
          <a:xfrm>
            <a:off x="4062532" y="2757804"/>
            <a:ext cx="919649" cy="1211263"/>
            <a:chOff x="3730" y="1521"/>
            <a:chExt cx="643" cy="763"/>
          </a:xfrm>
        </p:grpSpPr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5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4117985" y="339016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80980" y="917301"/>
            <a:ext cx="70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51480" y="2625934"/>
            <a:ext cx="70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</a:p>
        </p:txBody>
      </p:sp>
      <p:grpSp>
        <p:nvGrpSpPr>
          <p:cNvPr id="62" name="Group 95"/>
          <p:cNvGrpSpPr>
            <a:grpSpLocks/>
          </p:cNvGrpSpPr>
          <p:nvPr/>
        </p:nvGrpSpPr>
        <p:grpSpPr bwMode="auto">
          <a:xfrm>
            <a:off x="7128463" y="888000"/>
            <a:ext cx="1651000" cy="1214438"/>
            <a:chOff x="624" y="1154"/>
            <a:chExt cx="1040" cy="765"/>
          </a:xfrm>
        </p:grpSpPr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 : 3</a:t>
              </a: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9 : 3</a:t>
              </a:r>
            </a:p>
          </p:txBody>
        </p:sp>
        <p:sp>
          <p:nvSpPr>
            <p:cNvPr id="81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6746136" y="11767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8362560" y="1186751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86" name="Group 86"/>
          <p:cNvGrpSpPr>
            <a:grpSpLocks/>
          </p:cNvGrpSpPr>
          <p:nvPr/>
        </p:nvGrpSpPr>
        <p:grpSpPr bwMode="auto">
          <a:xfrm>
            <a:off x="8915542" y="881926"/>
            <a:ext cx="919649" cy="1211263"/>
            <a:chOff x="3730" y="1521"/>
            <a:chExt cx="643" cy="763"/>
          </a:xfrm>
        </p:grpSpPr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8894440" y="154663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9" grpId="0"/>
      <p:bldP spid="40" grpId="0"/>
      <p:bldP spid="52" grpId="0"/>
      <p:bldP spid="60" grpId="0"/>
      <p:bldP spid="75" grpId="0"/>
      <p:bldP spid="87" grpId="0"/>
      <p:bldP spid="92" grpId="0"/>
      <p:bldP spid="3" grpId="0"/>
      <p:bldP spid="61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809</TotalTime>
  <Words>1167</Words>
  <Application>Microsoft Office PowerPoint</Application>
  <PresentationFormat>Widescreen</PresentationFormat>
  <Paragraphs>288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.VnArial Narrow</vt:lpstr>
      <vt:lpstr>.VnTime</vt:lpstr>
      <vt:lpstr>Arial</vt:lpstr>
      <vt:lpstr>Calibri</vt:lpstr>
      <vt:lpstr>Cambria Math</vt:lpstr>
      <vt:lpstr>Gill Sans MT</vt:lpstr>
      <vt:lpstr>Times New Roman</vt:lpstr>
      <vt:lpstr>Wingdings 2</vt:lpstr>
      <vt:lpstr>Dividend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92</cp:revision>
  <dcterms:created xsi:type="dcterms:W3CDTF">2020-03-31T17:17:31Z</dcterms:created>
  <dcterms:modified xsi:type="dcterms:W3CDTF">2023-02-19T15:15:37Z</dcterms:modified>
</cp:coreProperties>
</file>