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</p:sldMasterIdLst>
  <p:notesMasterIdLst>
    <p:notesMasterId r:id="rId22"/>
  </p:notesMasterIdLst>
  <p:sldIdLst>
    <p:sldId id="326" r:id="rId5"/>
    <p:sldId id="314" r:id="rId6"/>
    <p:sldId id="315" r:id="rId7"/>
    <p:sldId id="258" r:id="rId8"/>
    <p:sldId id="291" r:id="rId9"/>
    <p:sldId id="259" r:id="rId10"/>
    <p:sldId id="298" r:id="rId11"/>
    <p:sldId id="313" r:id="rId12"/>
    <p:sldId id="328" r:id="rId13"/>
    <p:sldId id="327" r:id="rId14"/>
    <p:sldId id="267" r:id="rId15"/>
    <p:sldId id="299" r:id="rId16"/>
    <p:sldId id="309" r:id="rId17"/>
    <p:sldId id="316" r:id="rId18"/>
    <p:sldId id="302" r:id="rId19"/>
    <p:sldId id="269" r:id="rId20"/>
    <p:sldId id="281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1B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22" autoAdjust="0"/>
  </p:normalViewPr>
  <p:slideViewPr>
    <p:cSldViewPr>
      <p:cViewPr varScale="1">
        <p:scale>
          <a:sx n="128" d="100"/>
          <a:sy n="128" d="100"/>
        </p:scale>
        <p:origin x="198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93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20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82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4102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00154"/>
            <a:ext cx="54102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08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0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43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21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6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64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10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5983"/>
            <a:ext cx="27432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5983"/>
            <a:ext cx="80772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55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04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84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22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4102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00154"/>
            <a:ext cx="54102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67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88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41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11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31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90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87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5983"/>
            <a:ext cx="27432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5983"/>
            <a:ext cx="80772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81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48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90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83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4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7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35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60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09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2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67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762B7-8D0F-4AB2-9E3F-31FA91AC632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9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D42D-0D6B-45A1-B175-630643168E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B461-7042-4290-AE80-2C3375097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9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CACA2-C604-43EE-AF04-A9901DD230E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16/01/2023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AA9D8-09AC-4A0C-A6AE-4CE52FD2ED7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00"/>
          <a:stretch/>
        </p:blipFill>
        <p:spPr>
          <a:xfrm>
            <a:off x="0" y="4419600"/>
            <a:ext cx="914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3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70" y="482546"/>
            <a:ext cx="7218900" cy="41538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0337"/>
            <a:ext cx="9000491" cy="4793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6" y="2879730"/>
            <a:ext cx="6842222" cy="164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89" y="3158416"/>
            <a:ext cx="3537818" cy="136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50" y="2274718"/>
            <a:ext cx="2022369" cy="271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738234" y="1662116"/>
            <a:ext cx="5602007" cy="2187395"/>
          </a:xfrm>
          <a:prstGeom prst="rect">
            <a:avLst/>
          </a:prstGeom>
        </p:spPr>
        <p:txBody>
          <a:bodyPr spcFirstLastPara="1" wrap="none" lIns="68328" tIns="34208" rIns="68328" bIns="3420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0376">
              <a:lnSpc>
                <a:spcPct val="150000"/>
              </a:lnSpc>
            </a:pPr>
            <a:r>
              <a:rPr lang="en-US" sz="13297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en-US" sz="132975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CÁC </a:t>
            </a:r>
            <a:r>
              <a:rPr lang="en-US" sz="13297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THẦY, CÔ GIÁO VÀ CÁC EM </a:t>
            </a:r>
          </a:p>
          <a:p>
            <a:pPr algn="ctr" defTabSz="910376">
              <a:lnSpc>
                <a:spcPct val="150000"/>
              </a:lnSpc>
            </a:pPr>
            <a:r>
              <a:rPr lang="en-US" sz="132975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8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42187" y="1662116"/>
            <a:ext cx="3647417" cy="92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1"/>
          <p:cNvSpPr/>
          <p:nvPr/>
        </p:nvSpPr>
        <p:spPr>
          <a:xfrm>
            <a:off x="2537782" y="2597628"/>
            <a:ext cx="4056227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5" tIns="45533" rIns="91065" bIns="45533" anchor="ctr"/>
          <a:lstStyle/>
          <a:p>
            <a:pPr algn="ctr" defTabSz="1213989">
              <a:defRPr/>
            </a:pPr>
            <a:r>
              <a:rPr lang="en-US" altLang="zh-CN" sz="2981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zh-CN" altLang="en-US" sz="2981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081218" y="358143"/>
            <a:ext cx="1200652" cy="122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962914" y="145225"/>
            <a:ext cx="1425215" cy="157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9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15DC15-C210-49BA-A55E-45E6834D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03" y="274627"/>
            <a:ext cx="6112827" cy="47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19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F3BAB7-DC82-4865-9154-356DE081DD97}"/>
              </a:ext>
            </a:extLst>
          </p:cNvPr>
          <p:cNvSpPr txBox="1"/>
          <p:nvPr/>
        </p:nvSpPr>
        <p:spPr>
          <a:xfrm>
            <a:off x="188098" y="3333750"/>
            <a:ext cx="8736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non,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phớt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e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xuê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 “ Hai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đem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78FCC-7E49-4905-A44F-1148F107A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89"/>
          <a:stretch/>
        </p:blipFill>
        <p:spPr>
          <a:xfrm>
            <a:off x="1295400" y="26670"/>
            <a:ext cx="6521726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2F4E9AC-43E7-4685-9798-9D8A1EC63C2F}"/>
              </a:ext>
            </a:extLst>
          </p:cNvPr>
          <p:cNvSpPr txBox="1"/>
          <p:nvPr/>
        </p:nvSpPr>
        <p:spPr>
          <a:xfrm>
            <a:off x="81915" y="98861"/>
            <a:ext cx="8681085" cy="494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40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non,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phớt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e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xum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xuê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óng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: “ Hai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đem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C67133-4096-4F2D-853E-E0393E586BFC}"/>
              </a:ext>
            </a:extLst>
          </p:cNvPr>
          <p:cNvSpPr/>
          <p:nvPr/>
        </p:nvSpPr>
        <p:spPr>
          <a:xfrm>
            <a:off x="533400" y="274294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4F4741-DE43-4FE7-924B-6C8D2F4E05A6}"/>
              </a:ext>
            </a:extLst>
          </p:cNvPr>
          <p:cNvSpPr/>
          <p:nvPr/>
        </p:nvSpPr>
        <p:spPr>
          <a:xfrm>
            <a:off x="4164330" y="728966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90EDED-DFE0-483E-B51C-267D45274B1E}"/>
              </a:ext>
            </a:extLst>
          </p:cNvPr>
          <p:cNvSpPr/>
          <p:nvPr/>
        </p:nvSpPr>
        <p:spPr>
          <a:xfrm>
            <a:off x="3097562" y="1983694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C17683-32BF-4570-8362-36F556FC9728}"/>
              </a:ext>
            </a:extLst>
          </p:cNvPr>
          <p:cNvSpPr/>
          <p:nvPr/>
        </p:nvSpPr>
        <p:spPr>
          <a:xfrm>
            <a:off x="2335307" y="2806792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EB9FFE-3C9D-4DEF-B5E2-D645E7DFDDD7}"/>
              </a:ext>
            </a:extLst>
          </p:cNvPr>
          <p:cNvSpPr/>
          <p:nvPr/>
        </p:nvSpPr>
        <p:spPr>
          <a:xfrm>
            <a:off x="1928870" y="4139113"/>
            <a:ext cx="407670" cy="3938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69CB77-0385-4D14-9698-D743F57C30C3}"/>
              </a:ext>
            </a:extLst>
          </p:cNvPr>
          <p:cNvCxnSpPr/>
          <p:nvPr/>
        </p:nvCxnSpPr>
        <p:spPr>
          <a:xfrm flipH="1">
            <a:off x="2642626" y="3833699"/>
            <a:ext cx="1524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8BAAC5-5216-4CBC-AE16-9146DDD4D883}"/>
              </a:ext>
            </a:extLst>
          </p:cNvPr>
          <p:cNvCxnSpPr/>
          <p:nvPr/>
        </p:nvCxnSpPr>
        <p:spPr>
          <a:xfrm>
            <a:off x="4422457" y="2806792"/>
            <a:ext cx="1070578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4E2DA-0095-4E35-8CF7-A97F61BA502A}"/>
              </a:ext>
            </a:extLst>
          </p:cNvPr>
          <p:cNvCxnSpPr/>
          <p:nvPr/>
        </p:nvCxnSpPr>
        <p:spPr>
          <a:xfrm>
            <a:off x="5831237" y="4186168"/>
            <a:ext cx="1070578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25E93D-9601-4B4D-A23A-6C90F891FB35}"/>
              </a:ext>
            </a:extLst>
          </p:cNvPr>
          <p:cNvCxnSpPr/>
          <p:nvPr/>
        </p:nvCxnSpPr>
        <p:spPr>
          <a:xfrm>
            <a:off x="6825615" y="4933950"/>
            <a:ext cx="1177636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CE322C-AD4B-4BFD-83A8-5FD970543393}"/>
              </a:ext>
            </a:extLst>
          </p:cNvPr>
          <p:cNvCxnSpPr/>
          <p:nvPr/>
        </p:nvCxnSpPr>
        <p:spPr>
          <a:xfrm>
            <a:off x="3097562" y="1428750"/>
            <a:ext cx="1070578" cy="0"/>
          </a:xfrm>
          <a:prstGeom prst="line">
            <a:avLst/>
          </a:prstGeom>
          <a:ln w="57150">
            <a:solidFill>
              <a:srgbClr val="1C01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ADE3BF-ACC8-428F-882A-F03F61C8C977}"/>
              </a:ext>
            </a:extLst>
          </p:cNvPr>
          <p:cNvCxnSpPr/>
          <p:nvPr/>
        </p:nvCxnSpPr>
        <p:spPr>
          <a:xfrm flipH="1">
            <a:off x="8305800" y="3009894"/>
            <a:ext cx="1524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7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08DCAD-B305-4F4E-B431-F7FF597A4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7407" b="36667"/>
          <a:stretch/>
        </p:blipFill>
        <p:spPr>
          <a:xfrm>
            <a:off x="376555" y="0"/>
            <a:ext cx="8390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2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F3BAB7-DC82-4865-9154-356DE081DD97}"/>
              </a:ext>
            </a:extLst>
          </p:cNvPr>
          <p:cNvSpPr txBox="1"/>
          <p:nvPr/>
        </p:nvSpPr>
        <p:spPr>
          <a:xfrm>
            <a:off x="152400" y="3257550"/>
            <a:ext cx="8507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Gần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Tết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Cành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chi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chít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lộc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non,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phớt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e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quất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xuê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óng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 “ Hai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đem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đấy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78FCC-7E49-4905-A44F-1148F107A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89"/>
          <a:stretch/>
        </p:blipFill>
        <p:spPr>
          <a:xfrm>
            <a:off x="1295400" y="26670"/>
            <a:ext cx="6521726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30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C0616-6643-4EC9-B982-29225F309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/>
          <a:stretch/>
        </p:blipFill>
        <p:spPr>
          <a:xfrm>
            <a:off x="36616" y="-10144"/>
            <a:ext cx="9107384" cy="51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11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97536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376" y="2106537"/>
            <a:ext cx="8299067" cy="21496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chưa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ACE107-8267-4467-A0B1-486452703C95}"/>
              </a:ext>
            </a:extLst>
          </p:cNvPr>
          <p:cNvSpPr/>
          <p:nvPr/>
        </p:nvSpPr>
        <p:spPr>
          <a:xfrm>
            <a:off x="228600" y="209550"/>
            <a:ext cx="8401659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Trải</a:t>
            </a:r>
            <a:r>
              <a:rPr lang="en-US" sz="6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nghiệm</a:t>
            </a:r>
            <a:endParaRPr lang="en-US" sz="6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2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80637"/>
            <a:ext cx="8897185" cy="4891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335298" y="3912953"/>
            <a:ext cx="483267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4329771" y="404393"/>
            <a:ext cx="483267" cy="483267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3485911" y="971550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818565" y="4488784"/>
            <a:ext cx="483267" cy="483267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029076" y="3933292"/>
            <a:ext cx="483267" cy="483267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7677486" y="4476488"/>
            <a:ext cx="483267" cy="483267"/>
          </a:xfrm>
          <a:prstGeom prst="star5">
            <a:avLst/>
          </a:prstGeom>
          <a:solidFill>
            <a:schemeClr val="accent4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325435" y="4024278"/>
            <a:ext cx="483267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4196111" y="2284709"/>
            <a:ext cx="483267" cy="483267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247293" y="170064"/>
            <a:ext cx="483267" cy="483267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5056394" y="853663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5298694" y="3782645"/>
            <a:ext cx="483267" cy="48326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6153926" y="3156942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595726" y="2673017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9" name="5-Point Star 18">
            <a:hlinkClick r:id="" action="ppaction://noaction"/>
          </p:cNvPr>
          <p:cNvSpPr/>
          <p:nvPr/>
        </p:nvSpPr>
        <p:spPr>
          <a:xfrm>
            <a:off x="170615" y="510225"/>
            <a:ext cx="483267" cy="483267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8461991" y="3028950"/>
            <a:ext cx="483267" cy="483267"/>
          </a:xfrm>
          <a:prstGeom prst="star5">
            <a:avLst/>
          </a:prstGeom>
          <a:solidFill>
            <a:srgbClr val="FF0066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22" name="5-Point Star 21">
            <a:hlinkClick r:id="" action="ppaction://noaction"/>
          </p:cNvPr>
          <p:cNvSpPr/>
          <p:nvPr/>
        </p:nvSpPr>
        <p:spPr>
          <a:xfrm>
            <a:off x="772842" y="70569"/>
            <a:ext cx="483267" cy="483267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66C4DB-3A30-43F8-B50D-0837815E88CC}"/>
              </a:ext>
            </a:extLst>
          </p:cNvPr>
          <p:cNvSpPr/>
          <p:nvPr/>
        </p:nvSpPr>
        <p:spPr>
          <a:xfrm>
            <a:off x="274863" y="1544244"/>
            <a:ext cx="8473403" cy="1635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LUÔN CHĂM NGOAN, HỌC GIỎI</a:t>
            </a:r>
          </a:p>
        </p:txBody>
      </p:sp>
    </p:spTree>
    <p:extLst>
      <p:ext uri="{BB962C8B-B14F-4D97-AF65-F5344CB8AC3E}">
        <p14:creationId xmlns:p14="http://schemas.microsoft.com/office/powerpoint/2010/main" val="32265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66126"/>
          <a:stretch/>
        </p:blipFill>
        <p:spPr>
          <a:xfrm>
            <a:off x="1" y="0"/>
            <a:ext cx="9144000" cy="38562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B0CB20-ACBB-46C4-A9DD-4E74FE816F0A}"/>
              </a:ext>
            </a:extLst>
          </p:cNvPr>
          <p:cNvSpPr/>
          <p:nvPr/>
        </p:nvSpPr>
        <p:spPr>
          <a:xfrm>
            <a:off x="-1" y="3841394"/>
            <a:ext cx="9144000" cy="592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chương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trình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nghệ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thuật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8F66AA-5E3C-419A-90DF-7BCBAFF9FAD5}"/>
              </a:ext>
            </a:extLst>
          </p:cNvPr>
          <p:cNvSpPr/>
          <p:nvPr/>
        </p:nvSpPr>
        <p:spPr>
          <a:xfrm>
            <a:off x="-2" y="3844976"/>
            <a:ext cx="9144000" cy="59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chương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trình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nghệ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3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3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r>
              <a:rPr lang="en-US" sz="3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0216" y="3622298"/>
            <a:ext cx="5365784" cy="1352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62876" y="2202074"/>
            <a:ext cx="2696192" cy="1362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397" y="2202074"/>
            <a:ext cx="2685003" cy="1373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879" y="431851"/>
            <a:ext cx="2545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0998" y="2052638"/>
            <a:ext cx="2390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9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4937" y="2018553"/>
            <a:ext cx="770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2AEE5B-2272-433A-B730-021756651B7E}"/>
              </a:ext>
            </a:extLst>
          </p:cNvPr>
          <p:cNvSpPr txBox="1"/>
          <p:nvPr/>
        </p:nvSpPr>
        <p:spPr>
          <a:xfrm>
            <a:off x="5410200" y="417143"/>
            <a:ext cx="3182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7875" y="3450857"/>
            <a:ext cx="3181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1C01BF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0EBDE-D06B-4D45-ABF6-CD95166E278E}"/>
              </a:ext>
            </a:extLst>
          </p:cNvPr>
          <p:cNvSpPr txBox="1"/>
          <p:nvPr/>
        </p:nvSpPr>
        <p:spPr>
          <a:xfrm>
            <a:off x="930879" y="431851"/>
            <a:ext cx="1815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D5BB5-B304-4C54-93AF-8A1A9E5E4133}"/>
              </a:ext>
            </a:extLst>
          </p:cNvPr>
          <p:cNvSpPr txBox="1"/>
          <p:nvPr/>
        </p:nvSpPr>
        <p:spPr>
          <a:xfrm>
            <a:off x="5925165" y="417143"/>
            <a:ext cx="1737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62B3BD-EF39-4371-88C4-744F56774A86}"/>
              </a:ext>
            </a:extLst>
          </p:cNvPr>
          <p:cNvSpPr/>
          <p:nvPr/>
        </p:nvSpPr>
        <p:spPr>
          <a:xfrm>
            <a:off x="362300" y="102987"/>
            <a:ext cx="1212532" cy="49673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SGK-TV" pitchFamily="2" charset="0"/>
                <a:cs typeface="Arial-SGK-TV" pitchFamily="2" charset="0"/>
              </a:rPr>
              <a:t>Đọc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9D3685-86A2-47E6-B00C-0E1B5B3EC707}"/>
              </a:ext>
            </a:extLst>
          </p:cNvPr>
          <p:cNvSpPr/>
          <p:nvPr/>
        </p:nvSpPr>
        <p:spPr>
          <a:xfrm>
            <a:off x="-4948" y="85590"/>
            <a:ext cx="535469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3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7" grpId="0" animBg="1"/>
      <p:bldP spid="6" grpId="0"/>
      <p:bldP spid="14" grpId="0"/>
      <p:bldP spid="23" grpId="0"/>
      <p:bldP spid="24" grpId="0"/>
      <p:bldP spid="13" grpId="0"/>
      <p:bldP spid="15" grpId="0"/>
      <p:bldP spid="15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2700" y="128432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huân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khuân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tuần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40108-44A2-4370-956D-199266544BF7}"/>
              </a:ext>
            </a:extLst>
          </p:cNvPr>
          <p:cNvSpPr txBox="1"/>
          <p:nvPr/>
        </p:nvSpPr>
        <p:spPr>
          <a:xfrm>
            <a:off x="-63500" y="2571750"/>
            <a:ext cx="9612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khuất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luật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thuật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xuất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D77F6-3A71-43DA-8749-6C054962D9D1}"/>
              </a:ext>
            </a:extLst>
          </p:cNvPr>
          <p:cNvSpPr txBox="1"/>
          <p:nvPr/>
        </p:nvSpPr>
        <p:spPr>
          <a:xfrm>
            <a:off x="712352" y="1279272"/>
            <a:ext cx="134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25F81-5659-45CB-93F3-77B41D45DBB5}"/>
              </a:ext>
            </a:extLst>
          </p:cNvPr>
          <p:cNvSpPr txBox="1"/>
          <p:nvPr/>
        </p:nvSpPr>
        <p:spPr>
          <a:xfrm>
            <a:off x="662305" y="2566696"/>
            <a:ext cx="1166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5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15E155-EC60-4E70-A0BC-AA1ABF17558B}"/>
              </a:ext>
            </a:extLst>
          </p:cNvPr>
          <p:cNvSpPr txBox="1"/>
          <p:nvPr/>
        </p:nvSpPr>
        <p:spPr>
          <a:xfrm>
            <a:off x="2994660" y="1277950"/>
            <a:ext cx="134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28976-22FB-484C-8402-2996D2B01FBD}"/>
              </a:ext>
            </a:extLst>
          </p:cNvPr>
          <p:cNvSpPr txBox="1"/>
          <p:nvPr/>
        </p:nvSpPr>
        <p:spPr>
          <a:xfrm>
            <a:off x="5638800" y="1279272"/>
            <a:ext cx="134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023486-477D-466E-9F39-AA3B8A556154}"/>
              </a:ext>
            </a:extLst>
          </p:cNvPr>
          <p:cNvSpPr txBox="1"/>
          <p:nvPr/>
        </p:nvSpPr>
        <p:spPr>
          <a:xfrm>
            <a:off x="7736839" y="1279272"/>
            <a:ext cx="134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uân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628DBD-36DA-4E1E-AC93-86F16731F948}"/>
              </a:ext>
            </a:extLst>
          </p:cNvPr>
          <p:cNvSpPr txBox="1"/>
          <p:nvPr/>
        </p:nvSpPr>
        <p:spPr>
          <a:xfrm>
            <a:off x="2717285" y="2576804"/>
            <a:ext cx="1166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5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764EB9-76AD-4B75-8EDC-42F4A0BB2FEC}"/>
              </a:ext>
            </a:extLst>
          </p:cNvPr>
          <p:cNvSpPr txBox="1"/>
          <p:nvPr/>
        </p:nvSpPr>
        <p:spPr>
          <a:xfrm>
            <a:off x="5574030" y="2576804"/>
            <a:ext cx="1166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5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44B353-7CC8-4955-8EE4-4C30E48AAA45}"/>
              </a:ext>
            </a:extLst>
          </p:cNvPr>
          <p:cNvSpPr txBox="1"/>
          <p:nvPr/>
        </p:nvSpPr>
        <p:spPr>
          <a:xfrm>
            <a:off x="8011795" y="2566696"/>
            <a:ext cx="1166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uât</a:t>
            </a:r>
            <a:endParaRPr lang="en-US" sz="54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2850041"/>
            <a:ext cx="2971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võ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thuật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1586" y="3012744"/>
            <a:ext cx="2971798" cy="532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xuân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012744"/>
            <a:ext cx="2759860" cy="557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tuần</a:t>
            </a: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tra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A9C3AB-4C3B-4F74-829E-8802EEDE10A7}"/>
              </a:ext>
            </a:extLst>
          </p:cNvPr>
          <p:cNvCxnSpPr>
            <a:cxnSpLocks/>
          </p:cNvCxnSpPr>
          <p:nvPr/>
        </p:nvCxnSpPr>
        <p:spPr>
          <a:xfrm>
            <a:off x="228600" y="3605831"/>
            <a:ext cx="10988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BBF3A9-6FBE-4F8F-B697-DDC0A1BAE525}"/>
              </a:ext>
            </a:extLst>
          </p:cNvPr>
          <p:cNvCxnSpPr/>
          <p:nvPr/>
        </p:nvCxnSpPr>
        <p:spPr>
          <a:xfrm>
            <a:off x="4450179" y="3627115"/>
            <a:ext cx="11752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1DBC0C-13C6-45D5-B893-0C13D71B2221}"/>
              </a:ext>
            </a:extLst>
          </p:cNvPr>
          <p:cNvCxnSpPr>
            <a:cxnSpLocks/>
          </p:cNvCxnSpPr>
          <p:nvPr/>
        </p:nvCxnSpPr>
        <p:spPr>
          <a:xfrm>
            <a:off x="7531644" y="3647746"/>
            <a:ext cx="1280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7BA23EA-FBFE-4091-AA1B-B6FBA2787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8" y="898407"/>
            <a:ext cx="3019132" cy="1913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5B032-80D7-46C4-9D46-6197A5F9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4" r="3917" b="6126"/>
          <a:stretch/>
        </p:blipFill>
        <p:spPr>
          <a:xfrm>
            <a:off x="3276600" y="968705"/>
            <a:ext cx="2590800" cy="1881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9327DC-4455-43CA-B3C1-3FFEE6E8F4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4E5D7"/>
              </a:clrFrom>
              <a:clrTo>
                <a:srgbClr val="E4E5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0" y="898406"/>
            <a:ext cx="1642751" cy="191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461AF-306B-4022-AB1F-2854E8B7E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7407" b="36667"/>
          <a:stretch/>
        </p:blipFill>
        <p:spPr>
          <a:xfrm>
            <a:off x="376555" y="0"/>
            <a:ext cx="8390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4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B19403-8CAC-4E51-A1C1-91D94E8FA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22154"/>
            <a:ext cx="9113520" cy="48991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8A5F5A-A1BC-4D3D-93DD-6F65876EFC7D}"/>
              </a:ext>
            </a:extLst>
          </p:cNvPr>
          <p:cNvSpPr/>
          <p:nvPr/>
        </p:nvSpPr>
        <p:spPr>
          <a:xfrm>
            <a:off x="1828800" y="1047750"/>
            <a:ext cx="5257800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3117316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67690" y="124691"/>
            <a:ext cx="2143457" cy="538137"/>
            <a:chOff x="1233053" y="1094509"/>
            <a:chExt cx="2881746" cy="762000"/>
          </a:xfrm>
        </p:grpSpPr>
        <p:sp>
          <p:nvSpPr>
            <p:cNvPr id="5" name="Rounded Rectangle 4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en-US" sz="3300" b="1">
                  <a:solidFill>
                    <a:prstClr val="white"/>
                  </a:solidFill>
                  <a:latin typeface=".VnAvant" pitchFamily="34" charset="0"/>
                </a:rPr>
                <a:t>ViÕt</a:t>
              </a:r>
              <a:endParaRPr lang="vi-VN" sz="3300" b="1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r>
                <a:rPr lang="en-US" sz="3600" b="1">
                  <a:solidFill>
                    <a:prstClr val="black"/>
                  </a:solidFill>
                  <a:latin typeface=".VnAvant" pitchFamily="34" charset="0"/>
                </a:rPr>
                <a:t>3</a:t>
              </a:r>
              <a:endParaRPr lang="vi-VN" sz="3600" b="1">
                <a:solidFill>
                  <a:prstClr val="black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84040" r="7469" b="7980"/>
          <a:stretch/>
        </p:blipFill>
        <p:spPr>
          <a:xfrm>
            <a:off x="1151943" y="1205346"/>
            <a:ext cx="6849058" cy="9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59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</TotalTime>
  <Words>319</Words>
  <Application>Microsoft Office PowerPoint</Application>
  <PresentationFormat>Trình chiếu Trên màn hình (16:9)</PresentationFormat>
  <Paragraphs>42</Paragraphs>
  <Slides>17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17</vt:i4>
      </vt:variant>
    </vt:vector>
  </HeadingPairs>
  <TitlesOfParts>
    <vt:vector size="29" baseType="lpstr">
      <vt:lpstr>.VnAvant</vt:lpstr>
      <vt:lpstr>Arial</vt:lpstr>
      <vt:lpstr>Arial-SGK-TV</vt:lpstr>
      <vt:lpstr>Calibri</vt:lpstr>
      <vt:lpstr>Calibri Light</vt:lpstr>
      <vt:lpstr>Times New Roman</vt:lpstr>
      <vt:lpstr>Trebuchet MS</vt:lpstr>
      <vt:lpstr>VNI-Avo</vt:lpstr>
      <vt:lpstr>Office Theme</vt:lpstr>
      <vt:lpstr>1_Office Theme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Windows 10</cp:lastModifiedBy>
  <cp:revision>77</cp:revision>
  <dcterms:created xsi:type="dcterms:W3CDTF">2020-08-17T06:39:59Z</dcterms:created>
  <dcterms:modified xsi:type="dcterms:W3CDTF">2023-01-16T00:32:59Z</dcterms:modified>
</cp:coreProperties>
</file>