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80" r:id="rId4"/>
    <p:sldId id="281" r:id="rId5"/>
    <p:sldId id="260" r:id="rId6"/>
    <p:sldId id="282" r:id="rId7"/>
    <p:sldId id="262" r:id="rId8"/>
    <p:sldId id="263" r:id="rId9"/>
    <p:sldId id="291" r:id="rId10"/>
    <p:sldId id="292" r:id="rId11"/>
    <p:sldId id="293" r:id="rId12"/>
    <p:sldId id="294" r:id="rId13"/>
    <p:sldId id="295" r:id="rId14"/>
    <p:sldId id="287" r:id="rId15"/>
    <p:sldId id="264" r:id="rId16"/>
    <p:sldId id="289" r:id="rId17"/>
    <p:sldId id="284" r:id="rId18"/>
    <p:sldId id="276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7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13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2964959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242" y="3176718"/>
            <a:ext cx="7734758" cy="1547682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457166" y="978810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8" y="456359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615" y="3962401"/>
            <a:ext cx="3556319" cy="308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78" y="3860883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76">
        <p:circle/>
      </p:transition>
    </mc:Choice>
    <mc:Fallback xmlns="">
      <p:transition spd="slow" advTm="86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81000" y="304800"/>
            <a:ext cx="11125200" cy="624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685800" y="228600"/>
            <a:ext cx="11049000" cy="635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304800" y="152400"/>
            <a:ext cx="11326721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5" b="51296" l="7396" r="1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3260876" y="2359983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32766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48397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300155" y="838200"/>
            <a:ext cx="115916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24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905003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2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33600" y="1990922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76401" y="1024958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9008441">
            <a:off x="1598847" y="1407469"/>
            <a:ext cx="2850421" cy="16943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958213" y="1656093"/>
            <a:ext cx="6594877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69698" y="3898695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395647" y="354485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4950" dirty="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4910071" y="2314712"/>
            <a:ext cx="258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1951834" y="4826670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4447348" y="3865296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767971" y="1861683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491718" y="3431673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2964959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457166" y="978810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28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91" y="3281363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82950"/>
            <a:ext cx="7294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HỌC CỦA EM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34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961">
        <p:circle/>
      </p:transition>
    </mc:Choice>
    <mc:Fallback xmlns="">
      <p:transition spd="slow" advTm="44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3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54"/>
      </p:ext>
    </p:extLst>
  </p:cSld>
  <p:clrMapOvr>
    <a:masterClrMapping/>
  </p:clrMapOvr>
  <p:transition advTm="704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457200" y="1436483"/>
            <a:ext cx="11201400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828800" y="705087"/>
            <a:ext cx="9525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6" y="684449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16" y="1905001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190"/>
      </p:ext>
    </p:extLst>
  </p:cSld>
  <p:clrMapOvr>
    <a:masterClrMapping/>
  </p:clrMapOvr>
  <p:transition advTm="467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457200" y="923851"/>
            <a:ext cx="11048999" cy="5248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-98949"/>
            <a:ext cx="181651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2743200" y="253731"/>
            <a:ext cx="8991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5"/>
    </mc:Choice>
    <mc:Fallback xmlns="">
      <p:transition spd="slow" advTm="2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609600" y="762000"/>
            <a:ext cx="11049000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7"/>
    </mc:Choice>
    <mc:Fallback xmlns="">
      <p:transition spd="slow" advTm="2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228600" y="304800"/>
            <a:ext cx="116586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9"/>
    </mc:Choice>
    <mc:Fallback xmlns="">
      <p:transition spd="slow" advTm="2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762000" y="457200"/>
            <a:ext cx="10820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2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7"/>
    </mc:Choice>
    <mc:Fallback xmlns="">
      <p:transition spd="slow" advTm="1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113</Words>
  <Application>Microsoft Office PowerPoint</Application>
  <PresentationFormat>Widescreen</PresentationFormat>
  <Paragraphs>32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A3.BoosterNextFYBlackRegular-San</vt:lpstr>
      <vt:lpstr>Arial</vt:lpstr>
      <vt:lpstr>Calibri</vt:lpstr>
      <vt:lpstr>Lato</vt:lpstr>
      <vt:lpstr>Times New Roman</vt:lpstr>
      <vt:lpstr>Office Theme</vt:lpstr>
      <vt:lpstr>1_Office Theme</vt:lpstr>
      <vt:lpstr>CHÀO MỪNG CÁC CON ĐẾN VỚI GIỜ HỌC MÔN TỰ NHIÊN VÀ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Nguyen Giang</cp:lastModifiedBy>
  <cp:revision>42</cp:revision>
  <dcterms:created xsi:type="dcterms:W3CDTF">2020-08-19T02:20:57Z</dcterms:created>
  <dcterms:modified xsi:type="dcterms:W3CDTF">2023-10-15T08:28:25Z</dcterms:modified>
</cp:coreProperties>
</file>