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9" r:id="rId3"/>
    <p:sldId id="280" r:id="rId4"/>
    <p:sldId id="266" r:id="rId5"/>
    <p:sldId id="267" r:id="rId6"/>
    <p:sldId id="264" r:id="rId7"/>
    <p:sldId id="261" r:id="rId8"/>
    <p:sldId id="262" r:id="rId9"/>
    <p:sldId id="263" r:id="rId10"/>
    <p:sldId id="268" r:id="rId11"/>
    <p:sldId id="282" r:id="rId12"/>
    <p:sldId id="269" r:id="rId13"/>
    <p:sldId id="283" r:id="rId14"/>
    <p:sldId id="273" r:id="rId15"/>
    <p:sldId id="274" r:id="rId16"/>
    <p:sldId id="275" r:id="rId17"/>
    <p:sldId id="284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C6BD-C10B-4F0D-992B-6694639282E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4F52-54E3-4F0A-94BD-ABF734BC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1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C6BD-C10B-4F0D-992B-6694639282E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4F52-54E3-4F0A-94BD-ABF734BC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1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C6BD-C10B-4F0D-992B-6694639282E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4F52-54E3-4F0A-94BD-ABF734BC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9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C6BD-C10B-4F0D-992B-6694639282E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4F52-54E3-4F0A-94BD-ABF734BC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6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C6BD-C10B-4F0D-992B-6694639282E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4F52-54E3-4F0A-94BD-ABF734BC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7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C6BD-C10B-4F0D-992B-6694639282E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4F52-54E3-4F0A-94BD-ABF734BC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83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C6BD-C10B-4F0D-992B-6694639282E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4F52-54E3-4F0A-94BD-ABF734BC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0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C6BD-C10B-4F0D-992B-6694639282E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4F52-54E3-4F0A-94BD-ABF734BC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2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C6BD-C10B-4F0D-992B-6694639282E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4F52-54E3-4F0A-94BD-ABF734BC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1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C6BD-C10B-4F0D-992B-6694639282E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4F52-54E3-4F0A-94BD-ABF734BC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5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C6BD-C10B-4F0D-992B-6694639282E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B4F52-54E3-4F0A-94BD-ABF734BC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7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EC6BD-C10B-4F0D-992B-6694639282ED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B4F52-54E3-4F0A-94BD-ABF734BCA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4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media1.wma"/><Relationship Id="rId7" Type="http://schemas.openxmlformats.org/officeDocument/2006/relationships/image" Target="../media/image17.jpeg"/><Relationship Id="rId2" Type="http://schemas.microsoft.com/office/2007/relationships/media" Target="../media/media1.wma"/><Relationship Id="rId1" Type="http://schemas.openxmlformats.org/officeDocument/2006/relationships/tags" Target="../tags/tag11.xml"/><Relationship Id="rId6" Type="http://schemas.openxmlformats.org/officeDocument/2006/relationships/image" Target="../media/image16.jpe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22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7" Type="http://schemas.openxmlformats.org/officeDocument/2006/relationships/image" Target="../media/image22.png"/><Relationship Id="rId2" Type="http://schemas.microsoft.com/office/2007/relationships/media" Target="../media/media3.wma"/><Relationship Id="rId1" Type="http://schemas.openxmlformats.org/officeDocument/2006/relationships/tags" Target="../tags/tag12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6202736" y="1162167"/>
            <a:ext cx="4545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Đạo</a:t>
            </a:r>
            <a:r>
              <a:rPr lang="en-GB" sz="48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đức</a:t>
            </a:r>
            <a:r>
              <a:rPr lang="en-GB" sz="48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lớp</a:t>
            </a:r>
            <a:r>
              <a:rPr lang="en-GB" sz="48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2486381" y="3155330"/>
            <a:ext cx="11192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Chủ</a:t>
            </a:r>
            <a:r>
              <a:rPr lang="en-GB" sz="44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đề</a:t>
            </a:r>
            <a:r>
              <a:rPr lang="en-GB" sz="44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6</a:t>
            </a:r>
          </a:p>
          <a:p>
            <a:pPr algn="ctr"/>
            <a:r>
              <a:rPr lang="en-GB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Tự</a:t>
            </a:r>
            <a:r>
              <a:rPr lang="en-GB" sz="44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giác</a:t>
            </a:r>
            <a:r>
              <a:rPr lang="en-GB" sz="44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làm</a:t>
            </a:r>
            <a:r>
              <a:rPr lang="en-GB" sz="44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việc</a:t>
            </a:r>
            <a:r>
              <a:rPr lang="en-GB" sz="44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của</a:t>
            </a:r>
            <a:r>
              <a:rPr lang="en-GB" sz="44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mình</a:t>
            </a:r>
            <a:endParaRPr lang="en-GB" sz="4400" b="1" dirty="0">
              <a:solidFill>
                <a:srgbClr val="FF0000"/>
              </a:solidFill>
              <a:latin typeface="HP001 4 hàng" panose="020B0603050302020204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0" y="5865704"/>
            <a:ext cx="11192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Bài 18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: </a:t>
            </a:r>
            <a:r>
              <a:rPr lang="lt-LT" sz="40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Tự giác </a:t>
            </a:r>
            <a:r>
              <a:rPr lang="el-GR" sz="40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κ</a:t>
            </a:r>
            <a:r>
              <a:rPr lang="lt-LT" sz="40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am gia các hĲt đųg ở ǇrưŊg</a:t>
            </a:r>
            <a:endParaRPr lang="en-GB" sz="4000" b="1" dirty="0">
              <a:solidFill>
                <a:srgbClr val="FF0000"/>
              </a:solidFill>
              <a:latin typeface="HP001 4 hàng" panose="020B0603050302020204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735" y="269823"/>
            <a:ext cx="3852472" cy="53687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54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73"/>
    </mc:Choice>
    <mc:Fallback xmlns="">
      <p:transition spd="slow" advTm="19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119">
            <a:off x="382749" y="817929"/>
            <a:ext cx="6379802" cy="4068666"/>
          </a:xfrm>
          <a:prstGeom prst="rect">
            <a:avLst/>
          </a:prstGeom>
        </p:spPr>
      </p:pic>
      <p:grpSp>
        <p:nvGrpSpPr>
          <p:cNvPr id="4" name="Google Shape;6118;p55">
            <a:extLst>
              <a:ext uri="{FF2B5EF4-FFF2-40B4-BE49-F238E27FC236}">
                <a16:creationId xmlns:a16="http://schemas.microsoft.com/office/drawing/2014/main" id="{D847DFB1-DC49-4EF3-890D-0747633601D2}"/>
              </a:ext>
            </a:extLst>
          </p:cNvPr>
          <p:cNvGrpSpPr/>
          <p:nvPr/>
        </p:nvGrpSpPr>
        <p:grpSpPr>
          <a:xfrm>
            <a:off x="6774287" y="2493260"/>
            <a:ext cx="1777302" cy="1576464"/>
            <a:chOff x="1359398" y="3682271"/>
            <a:chExt cx="395296" cy="371966"/>
          </a:xfrm>
        </p:grpSpPr>
        <p:sp>
          <p:nvSpPr>
            <p:cNvPr id="6" name="Google Shape;6119;p55">
              <a:extLst>
                <a:ext uri="{FF2B5EF4-FFF2-40B4-BE49-F238E27FC236}">
                  <a16:creationId xmlns:a16="http://schemas.microsoft.com/office/drawing/2014/main" id="{EB7CFE23-FD7D-4E59-9166-DA3D82CB7A94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7" name="Google Shape;6120;p55">
              <a:extLst>
                <a:ext uri="{FF2B5EF4-FFF2-40B4-BE49-F238E27FC236}">
                  <a16:creationId xmlns:a16="http://schemas.microsoft.com/office/drawing/2014/main" id="{6C85D27D-B2E9-4552-A4BA-72410E8978D1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8" name="Google Shape;6121;p55">
              <a:extLst>
                <a:ext uri="{FF2B5EF4-FFF2-40B4-BE49-F238E27FC236}">
                  <a16:creationId xmlns:a16="http://schemas.microsoft.com/office/drawing/2014/main" id="{1F215429-13CD-42B1-AF21-1F120D0BC9E4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9" name="Google Shape;6122;p55">
              <a:extLst>
                <a:ext uri="{FF2B5EF4-FFF2-40B4-BE49-F238E27FC236}">
                  <a16:creationId xmlns:a16="http://schemas.microsoft.com/office/drawing/2014/main" id="{DDF08737-2D22-4643-9140-E983C7994032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0" name="Google Shape;6123;p55">
              <a:extLst>
                <a:ext uri="{FF2B5EF4-FFF2-40B4-BE49-F238E27FC236}">
                  <a16:creationId xmlns:a16="http://schemas.microsoft.com/office/drawing/2014/main" id="{27F4A84D-D353-46F3-996D-D0D1DC79B630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1" name="Google Shape;6124;p55">
              <a:extLst>
                <a:ext uri="{FF2B5EF4-FFF2-40B4-BE49-F238E27FC236}">
                  <a16:creationId xmlns:a16="http://schemas.microsoft.com/office/drawing/2014/main" id="{5C861913-A672-4E89-868F-62DD6FFE7AE1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2" name="Google Shape;6125;p55">
              <a:extLst>
                <a:ext uri="{FF2B5EF4-FFF2-40B4-BE49-F238E27FC236}">
                  <a16:creationId xmlns:a16="http://schemas.microsoft.com/office/drawing/2014/main" id="{52343F48-5B05-4763-9A04-700889C8F98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grpSp>
        <p:nvGrpSpPr>
          <p:cNvPr id="13" name="Google Shape;6126;p55">
            <a:extLst>
              <a:ext uri="{FF2B5EF4-FFF2-40B4-BE49-F238E27FC236}">
                <a16:creationId xmlns:a16="http://schemas.microsoft.com/office/drawing/2014/main" id="{F1BED459-CA8A-4AFC-8B9B-21C9F35162FF}"/>
              </a:ext>
            </a:extLst>
          </p:cNvPr>
          <p:cNvGrpSpPr/>
          <p:nvPr/>
        </p:nvGrpSpPr>
        <p:grpSpPr>
          <a:xfrm>
            <a:off x="9500464" y="2538199"/>
            <a:ext cx="1742791" cy="1634556"/>
            <a:chOff x="1908099" y="3682271"/>
            <a:chExt cx="395296" cy="371966"/>
          </a:xfrm>
        </p:grpSpPr>
        <p:sp>
          <p:nvSpPr>
            <p:cNvPr id="14" name="Google Shape;6127;p55">
              <a:extLst>
                <a:ext uri="{FF2B5EF4-FFF2-40B4-BE49-F238E27FC236}">
                  <a16:creationId xmlns:a16="http://schemas.microsoft.com/office/drawing/2014/main" id="{E14809C7-25D4-4354-AB26-7933984F1ED8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 dirty="0"/>
            </a:p>
          </p:txBody>
        </p:sp>
        <p:sp>
          <p:nvSpPr>
            <p:cNvPr id="15" name="Google Shape;6128;p55">
              <a:extLst>
                <a:ext uri="{FF2B5EF4-FFF2-40B4-BE49-F238E27FC236}">
                  <a16:creationId xmlns:a16="http://schemas.microsoft.com/office/drawing/2014/main" id="{E202F83B-BFB8-49DB-AC46-ED9E9F5EED9A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6" name="Google Shape;6129;p55">
              <a:extLst>
                <a:ext uri="{FF2B5EF4-FFF2-40B4-BE49-F238E27FC236}">
                  <a16:creationId xmlns:a16="http://schemas.microsoft.com/office/drawing/2014/main" id="{FBBADF49-5BF4-4093-A7EE-3FC58984E04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7" name="Google Shape;6130;p55">
              <a:extLst>
                <a:ext uri="{FF2B5EF4-FFF2-40B4-BE49-F238E27FC236}">
                  <a16:creationId xmlns:a16="http://schemas.microsoft.com/office/drawing/2014/main" id="{EBCD99A8-6C74-4822-AFAA-00F8ED21F1ED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8" name="Google Shape;6131;p55">
              <a:extLst>
                <a:ext uri="{FF2B5EF4-FFF2-40B4-BE49-F238E27FC236}">
                  <a16:creationId xmlns:a16="http://schemas.microsoft.com/office/drawing/2014/main" id="{47FCB221-DBA9-4F63-A79F-1518F187C58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9" name="Google Shape;6132;p55">
              <a:extLst>
                <a:ext uri="{FF2B5EF4-FFF2-40B4-BE49-F238E27FC236}">
                  <a16:creationId xmlns:a16="http://schemas.microsoft.com/office/drawing/2014/main" id="{583F8FD4-86B6-471A-8C68-82B40BDC068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0" name="Google Shape;6133;p55">
              <a:extLst>
                <a:ext uri="{FF2B5EF4-FFF2-40B4-BE49-F238E27FC236}">
                  <a16:creationId xmlns:a16="http://schemas.microsoft.com/office/drawing/2014/main" id="{EB3DF744-5A94-48DE-AB70-E40D0E8997B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2773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662">
        <p:split orient="vert"/>
      </p:transition>
    </mc:Choice>
    <mc:Fallback xmlns="">
      <p:transition spd="slow" advTm="1966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79" y="1303316"/>
            <a:ext cx="3579808" cy="2657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116" y="1288128"/>
            <a:ext cx="4041694" cy="267281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49254" y="4011960"/>
            <a:ext cx="5714726" cy="2529778"/>
            <a:chOff x="-1317674" y="1371709"/>
            <a:chExt cx="4284476" cy="24071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3558" y="1428647"/>
              <a:ext cx="3240360" cy="2350204"/>
            </a:xfrm>
            <a:prstGeom prst="rect">
              <a:avLst/>
            </a:prstGeom>
          </p:spPr>
        </p:pic>
        <p:sp>
          <p:nvSpPr>
            <p:cNvPr id="8" name="Rounded Rectangular Callout 7"/>
            <p:cNvSpPr/>
            <p:nvPr/>
          </p:nvSpPr>
          <p:spPr>
            <a:xfrm>
              <a:off x="-1317674" y="1371709"/>
              <a:ext cx="2088232" cy="785483"/>
            </a:xfrm>
            <a:prstGeom prst="wedgeRoundRectCallout">
              <a:avLst>
                <a:gd name="adj1" fmla="val 25348"/>
                <a:gd name="adj2" fmla="val 94461"/>
                <a:gd name="adj3" fmla="val 16667"/>
              </a:avLst>
            </a:prstGeom>
            <a:ln>
              <a:solidFill>
                <a:srgbClr val="F3B55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Đây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là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thông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báo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về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việc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ủng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hộ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bạn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có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hoàn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cảnh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khó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khăn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mẹ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ạ!</a:t>
              </a:r>
              <a:endParaRPr lang="en-US" sz="1300" i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07115" y="4117401"/>
            <a:ext cx="5982887" cy="2454411"/>
            <a:chOff x="5001282" y="1481984"/>
            <a:chExt cx="4320480" cy="237246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1282" y="1493831"/>
              <a:ext cx="3312368" cy="2360614"/>
            </a:xfrm>
            <a:prstGeom prst="rect">
              <a:avLst/>
            </a:prstGeom>
          </p:spPr>
        </p:pic>
        <p:sp>
          <p:nvSpPr>
            <p:cNvPr id="11" name="Rounded Rectangular Callout 10"/>
            <p:cNvSpPr/>
            <p:nvPr/>
          </p:nvSpPr>
          <p:spPr>
            <a:xfrm>
              <a:off x="7305538" y="1481984"/>
              <a:ext cx="2016224" cy="785483"/>
            </a:xfrm>
            <a:prstGeom prst="wedgeRoundRectCallout">
              <a:avLst>
                <a:gd name="adj1" fmla="val -62541"/>
                <a:gd name="adj2" fmla="val 45734"/>
                <a:gd name="adj3" fmla="val 16667"/>
              </a:avLst>
            </a:prstGeom>
            <a:ln>
              <a:solidFill>
                <a:srgbClr val="F3B55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Mình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đã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có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tiền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để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ủng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hộ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bạn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có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hoàn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cảnh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khó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khăn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.</a:t>
              </a:r>
              <a:endParaRPr lang="en-US" sz="1300" i="1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9486">
            <a:off x="-334971" y="2275144"/>
            <a:ext cx="2622709" cy="1066985"/>
          </a:xfrm>
          <a:prstGeom prst="rect">
            <a:avLst/>
          </a:prstGeom>
        </p:spPr>
      </p:pic>
      <p:grpSp>
        <p:nvGrpSpPr>
          <p:cNvPr id="13" name="Google Shape;6118;p55">
            <a:extLst>
              <a:ext uri="{FF2B5EF4-FFF2-40B4-BE49-F238E27FC236}">
                <a16:creationId xmlns:a16="http://schemas.microsoft.com/office/drawing/2014/main" id="{D847DFB1-DC49-4EF3-890D-0747633601D2}"/>
              </a:ext>
            </a:extLst>
          </p:cNvPr>
          <p:cNvGrpSpPr/>
          <p:nvPr/>
        </p:nvGrpSpPr>
        <p:grpSpPr>
          <a:xfrm>
            <a:off x="10386448" y="868760"/>
            <a:ext cx="1520847" cy="1300250"/>
            <a:chOff x="1359398" y="3682271"/>
            <a:chExt cx="395296" cy="371966"/>
          </a:xfrm>
        </p:grpSpPr>
        <p:sp>
          <p:nvSpPr>
            <p:cNvPr id="14" name="Google Shape;6119;p55">
              <a:extLst>
                <a:ext uri="{FF2B5EF4-FFF2-40B4-BE49-F238E27FC236}">
                  <a16:creationId xmlns:a16="http://schemas.microsoft.com/office/drawing/2014/main" id="{EB7CFE23-FD7D-4E59-9166-DA3D82CB7A94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5" name="Google Shape;6120;p55">
              <a:extLst>
                <a:ext uri="{FF2B5EF4-FFF2-40B4-BE49-F238E27FC236}">
                  <a16:creationId xmlns:a16="http://schemas.microsoft.com/office/drawing/2014/main" id="{6C85D27D-B2E9-4552-A4BA-72410E8978D1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6" name="Google Shape;6121;p55">
              <a:extLst>
                <a:ext uri="{FF2B5EF4-FFF2-40B4-BE49-F238E27FC236}">
                  <a16:creationId xmlns:a16="http://schemas.microsoft.com/office/drawing/2014/main" id="{1F215429-13CD-42B1-AF21-1F120D0BC9E4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7" name="Google Shape;6122;p55">
              <a:extLst>
                <a:ext uri="{FF2B5EF4-FFF2-40B4-BE49-F238E27FC236}">
                  <a16:creationId xmlns:a16="http://schemas.microsoft.com/office/drawing/2014/main" id="{DDF08737-2D22-4643-9140-E983C7994032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8" name="Google Shape;6123;p55">
              <a:extLst>
                <a:ext uri="{FF2B5EF4-FFF2-40B4-BE49-F238E27FC236}">
                  <a16:creationId xmlns:a16="http://schemas.microsoft.com/office/drawing/2014/main" id="{27F4A84D-D353-46F3-996D-D0D1DC79B630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9" name="Google Shape;6124;p55">
              <a:extLst>
                <a:ext uri="{FF2B5EF4-FFF2-40B4-BE49-F238E27FC236}">
                  <a16:creationId xmlns:a16="http://schemas.microsoft.com/office/drawing/2014/main" id="{5C861913-A672-4E89-868F-62DD6FFE7AE1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0" name="Google Shape;6125;p55">
              <a:extLst>
                <a:ext uri="{FF2B5EF4-FFF2-40B4-BE49-F238E27FC236}">
                  <a16:creationId xmlns:a16="http://schemas.microsoft.com/office/drawing/2014/main" id="{52343F48-5B05-4763-9A04-700889C8F98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grpSp>
        <p:nvGrpSpPr>
          <p:cNvPr id="21" name="Google Shape;6126;p55">
            <a:extLst>
              <a:ext uri="{FF2B5EF4-FFF2-40B4-BE49-F238E27FC236}">
                <a16:creationId xmlns:a16="http://schemas.microsoft.com/office/drawing/2014/main" id="{F1BED459-CA8A-4AFC-8B9B-21C9F35162FF}"/>
              </a:ext>
            </a:extLst>
          </p:cNvPr>
          <p:cNvGrpSpPr/>
          <p:nvPr/>
        </p:nvGrpSpPr>
        <p:grpSpPr>
          <a:xfrm>
            <a:off x="10373326" y="2314574"/>
            <a:ext cx="1516446" cy="1394042"/>
            <a:chOff x="1908099" y="3682271"/>
            <a:chExt cx="395296" cy="371966"/>
          </a:xfrm>
        </p:grpSpPr>
        <p:sp>
          <p:nvSpPr>
            <p:cNvPr id="22" name="Google Shape;6127;p55">
              <a:extLst>
                <a:ext uri="{FF2B5EF4-FFF2-40B4-BE49-F238E27FC236}">
                  <a16:creationId xmlns:a16="http://schemas.microsoft.com/office/drawing/2014/main" id="{E14809C7-25D4-4354-AB26-7933984F1ED8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 dirty="0"/>
            </a:p>
          </p:txBody>
        </p:sp>
        <p:sp>
          <p:nvSpPr>
            <p:cNvPr id="23" name="Google Shape;6128;p55">
              <a:extLst>
                <a:ext uri="{FF2B5EF4-FFF2-40B4-BE49-F238E27FC236}">
                  <a16:creationId xmlns:a16="http://schemas.microsoft.com/office/drawing/2014/main" id="{E202F83B-BFB8-49DB-AC46-ED9E9F5EED9A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4" name="Google Shape;6129;p55">
              <a:extLst>
                <a:ext uri="{FF2B5EF4-FFF2-40B4-BE49-F238E27FC236}">
                  <a16:creationId xmlns:a16="http://schemas.microsoft.com/office/drawing/2014/main" id="{FBBADF49-5BF4-4093-A7EE-3FC58984E04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5" name="Google Shape;6130;p55">
              <a:extLst>
                <a:ext uri="{FF2B5EF4-FFF2-40B4-BE49-F238E27FC236}">
                  <a16:creationId xmlns:a16="http://schemas.microsoft.com/office/drawing/2014/main" id="{EBCD99A8-6C74-4822-AFAA-00F8ED21F1ED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6" name="Google Shape;6131;p55">
              <a:extLst>
                <a:ext uri="{FF2B5EF4-FFF2-40B4-BE49-F238E27FC236}">
                  <a16:creationId xmlns:a16="http://schemas.microsoft.com/office/drawing/2014/main" id="{47FCB221-DBA9-4F63-A79F-1518F187C58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7" name="Google Shape;6132;p55">
              <a:extLst>
                <a:ext uri="{FF2B5EF4-FFF2-40B4-BE49-F238E27FC236}">
                  <a16:creationId xmlns:a16="http://schemas.microsoft.com/office/drawing/2014/main" id="{583F8FD4-86B6-471A-8C68-82B40BDC068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8" name="Google Shape;6133;p55">
              <a:extLst>
                <a:ext uri="{FF2B5EF4-FFF2-40B4-BE49-F238E27FC236}">
                  <a16:creationId xmlns:a16="http://schemas.microsoft.com/office/drawing/2014/main" id="{EB3DF744-5A94-48DE-AB70-E40D0E8997B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sp>
        <p:nvSpPr>
          <p:cNvPr id="31" name="Oval 30"/>
          <p:cNvSpPr/>
          <p:nvPr/>
        </p:nvSpPr>
        <p:spPr>
          <a:xfrm>
            <a:off x="5381956" y="1268177"/>
            <a:ext cx="606341" cy="5708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2" name="Oval 31"/>
          <p:cNvSpPr/>
          <p:nvPr/>
        </p:nvSpPr>
        <p:spPr>
          <a:xfrm>
            <a:off x="10223453" y="5098730"/>
            <a:ext cx="606341" cy="5708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5357639" y="4109840"/>
            <a:ext cx="606341" cy="5708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9522168" y="1268176"/>
            <a:ext cx="606341" cy="5708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16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073">
        <p:split orient="vert"/>
      </p:transition>
    </mc:Choice>
    <mc:Fallback xmlns="">
      <p:transition spd="slow" advTm="1907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114">
            <a:off x="-33" y="834026"/>
            <a:ext cx="2615490" cy="1264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3" y="2529875"/>
            <a:ext cx="4586808" cy="3259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29" y="2493766"/>
            <a:ext cx="4660446" cy="32593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0738E7-8062-4F61-BA27-6670B98C5310}"/>
              </a:ext>
            </a:extLst>
          </p:cNvPr>
          <p:cNvSpPr txBox="1"/>
          <p:nvPr/>
        </p:nvSpPr>
        <p:spPr>
          <a:xfrm>
            <a:off x="2791642" y="1309513"/>
            <a:ext cx="8979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Bạn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nào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tự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giác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,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bạn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nào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chưa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tự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giác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tham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gia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65161" y="1902203"/>
            <a:ext cx="85142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các hoạt động ở trường? Vì sao ?</a:t>
            </a:r>
          </a:p>
          <a:p>
            <a:endParaRPr lang="en-GB" sz="3200" b="1" dirty="0">
              <a:solidFill>
                <a:srgbClr val="FF0000"/>
              </a:solidFill>
              <a:latin typeface="HP001 4 hàng" panose="020B0603050302020204" pitchFamily="34" charset="0"/>
              <a:cs typeface="Lato" panose="020F0502020204030203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762595" y="2588024"/>
            <a:ext cx="606341" cy="5708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9" name="Oval 48"/>
          <p:cNvSpPr/>
          <p:nvPr/>
        </p:nvSpPr>
        <p:spPr>
          <a:xfrm>
            <a:off x="10539043" y="2693992"/>
            <a:ext cx="606341" cy="5708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51" name="Google Shape;6118;p55">
            <a:extLst>
              <a:ext uri="{FF2B5EF4-FFF2-40B4-BE49-F238E27FC236}">
                <a16:creationId xmlns:a16="http://schemas.microsoft.com/office/drawing/2014/main" id="{D847DFB1-DC49-4EF3-890D-0747633601D2}"/>
              </a:ext>
            </a:extLst>
          </p:cNvPr>
          <p:cNvGrpSpPr/>
          <p:nvPr/>
        </p:nvGrpSpPr>
        <p:grpSpPr>
          <a:xfrm>
            <a:off x="2237036" y="5923636"/>
            <a:ext cx="666380" cy="627051"/>
            <a:chOff x="1359398" y="3682271"/>
            <a:chExt cx="395296" cy="371966"/>
          </a:xfrm>
        </p:grpSpPr>
        <p:sp>
          <p:nvSpPr>
            <p:cNvPr id="52" name="Google Shape;6119;p55">
              <a:extLst>
                <a:ext uri="{FF2B5EF4-FFF2-40B4-BE49-F238E27FC236}">
                  <a16:creationId xmlns:a16="http://schemas.microsoft.com/office/drawing/2014/main" id="{EB7CFE23-FD7D-4E59-9166-DA3D82CB7A94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53" name="Google Shape;6120;p55">
              <a:extLst>
                <a:ext uri="{FF2B5EF4-FFF2-40B4-BE49-F238E27FC236}">
                  <a16:creationId xmlns:a16="http://schemas.microsoft.com/office/drawing/2014/main" id="{6C85D27D-B2E9-4552-A4BA-72410E8978D1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54" name="Google Shape;6121;p55">
              <a:extLst>
                <a:ext uri="{FF2B5EF4-FFF2-40B4-BE49-F238E27FC236}">
                  <a16:creationId xmlns:a16="http://schemas.microsoft.com/office/drawing/2014/main" id="{1F215429-13CD-42B1-AF21-1F120D0BC9E4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55" name="Google Shape;6122;p55">
              <a:extLst>
                <a:ext uri="{FF2B5EF4-FFF2-40B4-BE49-F238E27FC236}">
                  <a16:creationId xmlns:a16="http://schemas.microsoft.com/office/drawing/2014/main" id="{DDF08737-2D22-4643-9140-E983C7994032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64" name="Google Shape;6123;p55">
              <a:extLst>
                <a:ext uri="{FF2B5EF4-FFF2-40B4-BE49-F238E27FC236}">
                  <a16:creationId xmlns:a16="http://schemas.microsoft.com/office/drawing/2014/main" id="{27F4A84D-D353-46F3-996D-D0D1DC79B630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65" name="Google Shape;6124;p55">
              <a:extLst>
                <a:ext uri="{FF2B5EF4-FFF2-40B4-BE49-F238E27FC236}">
                  <a16:creationId xmlns:a16="http://schemas.microsoft.com/office/drawing/2014/main" id="{5C861913-A672-4E89-868F-62DD6FFE7AE1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66" name="Google Shape;6125;p55">
              <a:extLst>
                <a:ext uri="{FF2B5EF4-FFF2-40B4-BE49-F238E27FC236}">
                  <a16:creationId xmlns:a16="http://schemas.microsoft.com/office/drawing/2014/main" id="{52343F48-5B05-4763-9A04-700889C8F98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grpSp>
        <p:nvGrpSpPr>
          <p:cNvPr id="67" name="Google Shape;6126;p55">
            <a:extLst>
              <a:ext uri="{FF2B5EF4-FFF2-40B4-BE49-F238E27FC236}">
                <a16:creationId xmlns:a16="http://schemas.microsoft.com/office/drawing/2014/main" id="{F1BED459-CA8A-4AFC-8B9B-21C9F35162FF}"/>
              </a:ext>
            </a:extLst>
          </p:cNvPr>
          <p:cNvGrpSpPr/>
          <p:nvPr/>
        </p:nvGrpSpPr>
        <p:grpSpPr>
          <a:xfrm>
            <a:off x="3431784" y="5912515"/>
            <a:ext cx="667522" cy="628126"/>
            <a:chOff x="1908099" y="3682271"/>
            <a:chExt cx="395296" cy="371966"/>
          </a:xfrm>
        </p:grpSpPr>
        <p:sp>
          <p:nvSpPr>
            <p:cNvPr id="68" name="Google Shape;6127;p55">
              <a:extLst>
                <a:ext uri="{FF2B5EF4-FFF2-40B4-BE49-F238E27FC236}">
                  <a16:creationId xmlns:a16="http://schemas.microsoft.com/office/drawing/2014/main" id="{E14809C7-25D4-4354-AB26-7933984F1ED8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 dirty="0"/>
            </a:p>
          </p:txBody>
        </p:sp>
        <p:sp>
          <p:nvSpPr>
            <p:cNvPr id="69" name="Google Shape;6128;p55">
              <a:extLst>
                <a:ext uri="{FF2B5EF4-FFF2-40B4-BE49-F238E27FC236}">
                  <a16:creationId xmlns:a16="http://schemas.microsoft.com/office/drawing/2014/main" id="{E202F83B-BFB8-49DB-AC46-ED9E9F5EED9A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70" name="Google Shape;6129;p55">
              <a:extLst>
                <a:ext uri="{FF2B5EF4-FFF2-40B4-BE49-F238E27FC236}">
                  <a16:creationId xmlns:a16="http://schemas.microsoft.com/office/drawing/2014/main" id="{FBBADF49-5BF4-4093-A7EE-3FC58984E04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71" name="Google Shape;6130;p55">
              <a:extLst>
                <a:ext uri="{FF2B5EF4-FFF2-40B4-BE49-F238E27FC236}">
                  <a16:creationId xmlns:a16="http://schemas.microsoft.com/office/drawing/2014/main" id="{EBCD99A8-6C74-4822-AFAA-00F8ED21F1ED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72" name="Google Shape;6131;p55">
              <a:extLst>
                <a:ext uri="{FF2B5EF4-FFF2-40B4-BE49-F238E27FC236}">
                  <a16:creationId xmlns:a16="http://schemas.microsoft.com/office/drawing/2014/main" id="{47FCB221-DBA9-4F63-A79F-1518F187C58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73" name="Google Shape;6132;p55">
              <a:extLst>
                <a:ext uri="{FF2B5EF4-FFF2-40B4-BE49-F238E27FC236}">
                  <a16:creationId xmlns:a16="http://schemas.microsoft.com/office/drawing/2014/main" id="{583F8FD4-86B6-471A-8C68-82B40BDC068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74" name="Google Shape;6133;p55">
              <a:extLst>
                <a:ext uri="{FF2B5EF4-FFF2-40B4-BE49-F238E27FC236}">
                  <a16:creationId xmlns:a16="http://schemas.microsoft.com/office/drawing/2014/main" id="{EB3DF744-5A94-48DE-AB70-E40D0E8997B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grpSp>
        <p:nvGrpSpPr>
          <p:cNvPr id="75" name="Google Shape;6126;p55">
            <a:extLst>
              <a:ext uri="{FF2B5EF4-FFF2-40B4-BE49-F238E27FC236}">
                <a16:creationId xmlns:a16="http://schemas.microsoft.com/office/drawing/2014/main" id="{F1BED459-CA8A-4AFC-8B9B-21C9F35162FF}"/>
              </a:ext>
            </a:extLst>
          </p:cNvPr>
          <p:cNvGrpSpPr/>
          <p:nvPr/>
        </p:nvGrpSpPr>
        <p:grpSpPr>
          <a:xfrm>
            <a:off x="9066537" y="5902947"/>
            <a:ext cx="667522" cy="628126"/>
            <a:chOff x="1908099" y="3682271"/>
            <a:chExt cx="395296" cy="371966"/>
          </a:xfrm>
        </p:grpSpPr>
        <p:sp>
          <p:nvSpPr>
            <p:cNvPr id="76" name="Google Shape;6127;p55">
              <a:extLst>
                <a:ext uri="{FF2B5EF4-FFF2-40B4-BE49-F238E27FC236}">
                  <a16:creationId xmlns:a16="http://schemas.microsoft.com/office/drawing/2014/main" id="{E14809C7-25D4-4354-AB26-7933984F1ED8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 dirty="0"/>
            </a:p>
          </p:txBody>
        </p:sp>
        <p:sp>
          <p:nvSpPr>
            <p:cNvPr id="77" name="Google Shape;6128;p55">
              <a:extLst>
                <a:ext uri="{FF2B5EF4-FFF2-40B4-BE49-F238E27FC236}">
                  <a16:creationId xmlns:a16="http://schemas.microsoft.com/office/drawing/2014/main" id="{E202F83B-BFB8-49DB-AC46-ED9E9F5EED9A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78" name="Google Shape;6129;p55">
              <a:extLst>
                <a:ext uri="{FF2B5EF4-FFF2-40B4-BE49-F238E27FC236}">
                  <a16:creationId xmlns:a16="http://schemas.microsoft.com/office/drawing/2014/main" id="{FBBADF49-5BF4-4093-A7EE-3FC58984E04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79" name="Google Shape;6130;p55">
              <a:extLst>
                <a:ext uri="{FF2B5EF4-FFF2-40B4-BE49-F238E27FC236}">
                  <a16:creationId xmlns:a16="http://schemas.microsoft.com/office/drawing/2014/main" id="{EBCD99A8-6C74-4822-AFAA-00F8ED21F1ED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96" name="Google Shape;6131;p55">
              <a:extLst>
                <a:ext uri="{FF2B5EF4-FFF2-40B4-BE49-F238E27FC236}">
                  <a16:creationId xmlns:a16="http://schemas.microsoft.com/office/drawing/2014/main" id="{47FCB221-DBA9-4F63-A79F-1518F187C58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97" name="Google Shape;6132;p55">
              <a:extLst>
                <a:ext uri="{FF2B5EF4-FFF2-40B4-BE49-F238E27FC236}">
                  <a16:creationId xmlns:a16="http://schemas.microsoft.com/office/drawing/2014/main" id="{583F8FD4-86B6-471A-8C68-82B40BDC068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98" name="Google Shape;6133;p55">
              <a:extLst>
                <a:ext uri="{FF2B5EF4-FFF2-40B4-BE49-F238E27FC236}">
                  <a16:creationId xmlns:a16="http://schemas.microsoft.com/office/drawing/2014/main" id="{EB3DF744-5A94-48DE-AB70-E40D0E8997B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grpSp>
        <p:nvGrpSpPr>
          <p:cNvPr id="99" name="Google Shape;6118;p55">
            <a:extLst>
              <a:ext uri="{FF2B5EF4-FFF2-40B4-BE49-F238E27FC236}">
                <a16:creationId xmlns:a16="http://schemas.microsoft.com/office/drawing/2014/main" id="{D847DFB1-DC49-4EF3-890D-0747633601D2}"/>
              </a:ext>
            </a:extLst>
          </p:cNvPr>
          <p:cNvGrpSpPr/>
          <p:nvPr/>
        </p:nvGrpSpPr>
        <p:grpSpPr>
          <a:xfrm>
            <a:off x="8069708" y="5888537"/>
            <a:ext cx="666380" cy="627051"/>
            <a:chOff x="1359398" y="3682271"/>
            <a:chExt cx="395296" cy="371966"/>
          </a:xfrm>
        </p:grpSpPr>
        <p:sp>
          <p:nvSpPr>
            <p:cNvPr id="100" name="Google Shape;6119;p55">
              <a:extLst>
                <a:ext uri="{FF2B5EF4-FFF2-40B4-BE49-F238E27FC236}">
                  <a16:creationId xmlns:a16="http://schemas.microsoft.com/office/drawing/2014/main" id="{EB7CFE23-FD7D-4E59-9166-DA3D82CB7A94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01" name="Google Shape;6120;p55">
              <a:extLst>
                <a:ext uri="{FF2B5EF4-FFF2-40B4-BE49-F238E27FC236}">
                  <a16:creationId xmlns:a16="http://schemas.microsoft.com/office/drawing/2014/main" id="{6C85D27D-B2E9-4552-A4BA-72410E8978D1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02" name="Google Shape;6121;p55">
              <a:extLst>
                <a:ext uri="{FF2B5EF4-FFF2-40B4-BE49-F238E27FC236}">
                  <a16:creationId xmlns:a16="http://schemas.microsoft.com/office/drawing/2014/main" id="{1F215429-13CD-42B1-AF21-1F120D0BC9E4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03" name="Google Shape;6122;p55">
              <a:extLst>
                <a:ext uri="{FF2B5EF4-FFF2-40B4-BE49-F238E27FC236}">
                  <a16:creationId xmlns:a16="http://schemas.microsoft.com/office/drawing/2014/main" id="{DDF08737-2D22-4643-9140-E983C7994032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04" name="Google Shape;6123;p55">
              <a:extLst>
                <a:ext uri="{FF2B5EF4-FFF2-40B4-BE49-F238E27FC236}">
                  <a16:creationId xmlns:a16="http://schemas.microsoft.com/office/drawing/2014/main" id="{27F4A84D-D353-46F3-996D-D0D1DC79B630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05" name="Google Shape;6124;p55">
              <a:extLst>
                <a:ext uri="{FF2B5EF4-FFF2-40B4-BE49-F238E27FC236}">
                  <a16:creationId xmlns:a16="http://schemas.microsoft.com/office/drawing/2014/main" id="{5C861913-A672-4E89-868F-62DD6FFE7AE1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06" name="Google Shape;6125;p55">
              <a:extLst>
                <a:ext uri="{FF2B5EF4-FFF2-40B4-BE49-F238E27FC236}">
                  <a16:creationId xmlns:a16="http://schemas.microsoft.com/office/drawing/2014/main" id="{52343F48-5B05-4763-9A04-700889C8F98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886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4416">
        <p:split orient="vert"/>
      </p:transition>
    </mc:Choice>
    <mc:Fallback xmlns="">
      <p:transition spd="slow" advTm="17441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9776" y="2155159"/>
            <a:ext cx="5247526" cy="3492893"/>
            <a:chOff x="34713" y="1167842"/>
            <a:chExt cx="3635037" cy="22787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180" y="1278740"/>
              <a:ext cx="2789570" cy="2167816"/>
            </a:xfrm>
            <a:prstGeom prst="rect">
              <a:avLst/>
            </a:prstGeom>
          </p:spPr>
        </p:pic>
        <p:sp>
          <p:nvSpPr>
            <p:cNvPr id="6" name="Rounded Rectangular Callout 5"/>
            <p:cNvSpPr/>
            <p:nvPr/>
          </p:nvSpPr>
          <p:spPr>
            <a:xfrm>
              <a:off x="34713" y="1167842"/>
              <a:ext cx="2396889" cy="785483"/>
            </a:xfrm>
            <a:prstGeom prst="wedgeRoundRectCallout">
              <a:avLst>
                <a:gd name="adj1" fmla="val -5657"/>
                <a:gd name="adj2" fmla="val 65743"/>
                <a:gd name="adj3" fmla="val 16667"/>
              </a:avLst>
            </a:prstGeom>
            <a:ln>
              <a:solidFill>
                <a:srgbClr val="F3B55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Đây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là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thông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báo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về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việc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ủng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hộ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bạn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có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hoàn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cảnh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khó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khăn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mẹ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ạ!</a:t>
              </a:r>
              <a:endParaRPr lang="en-US" sz="1300" i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64541" y="1966477"/>
            <a:ext cx="5890685" cy="3665740"/>
            <a:chOff x="5001282" y="1237701"/>
            <a:chExt cx="3891198" cy="26167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1282" y="1493831"/>
              <a:ext cx="3312368" cy="2360614"/>
            </a:xfrm>
            <a:prstGeom prst="rect">
              <a:avLst/>
            </a:prstGeom>
          </p:spPr>
        </p:pic>
        <p:sp>
          <p:nvSpPr>
            <p:cNvPr id="9" name="Rounded Rectangular Callout 8"/>
            <p:cNvSpPr/>
            <p:nvPr/>
          </p:nvSpPr>
          <p:spPr>
            <a:xfrm>
              <a:off x="6876256" y="1237701"/>
              <a:ext cx="2016224" cy="785483"/>
            </a:xfrm>
            <a:prstGeom prst="wedgeRoundRectCallout">
              <a:avLst>
                <a:gd name="adj1" fmla="val -56477"/>
                <a:gd name="adj2" fmla="val 43650"/>
                <a:gd name="adj3" fmla="val 16667"/>
              </a:avLst>
            </a:prstGeom>
            <a:ln>
              <a:solidFill>
                <a:srgbClr val="F3B55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Mình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đã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có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tiền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để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ủng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hộ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bạn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có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hoàn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cảnh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khó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1300" i="1" dirty="0" err="1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khăn</a:t>
              </a:r>
              <a:r>
                <a:rPr lang="en-GB" sz="1300" i="1" dirty="0">
                  <a:solidFill>
                    <a:srgbClr val="26333A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.</a:t>
              </a:r>
              <a:endParaRPr lang="en-US" sz="1300" i="1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80738E7-8062-4F61-BA27-6670B98C5310}"/>
              </a:ext>
            </a:extLst>
          </p:cNvPr>
          <p:cNvSpPr txBox="1"/>
          <p:nvPr/>
        </p:nvSpPr>
        <p:spPr>
          <a:xfrm>
            <a:off x="1590289" y="734765"/>
            <a:ext cx="10076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Bạn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nào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tự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giác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,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bạn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nào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chưa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tự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giác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tham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gia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các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hoạt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động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ở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trường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?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Vì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sao</a:t>
            </a:r>
            <a:r>
              <a:rPr lang="en-GB" sz="3200" b="1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?</a:t>
            </a:r>
          </a:p>
        </p:txBody>
      </p:sp>
      <p:grpSp>
        <p:nvGrpSpPr>
          <p:cNvPr id="13" name="Google Shape;6118;p55">
            <a:extLst>
              <a:ext uri="{FF2B5EF4-FFF2-40B4-BE49-F238E27FC236}">
                <a16:creationId xmlns:a16="http://schemas.microsoft.com/office/drawing/2014/main" id="{D847DFB1-DC49-4EF3-890D-0747633601D2}"/>
              </a:ext>
            </a:extLst>
          </p:cNvPr>
          <p:cNvGrpSpPr/>
          <p:nvPr/>
        </p:nvGrpSpPr>
        <p:grpSpPr>
          <a:xfrm>
            <a:off x="2350025" y="5824694"/>
            <a:ext cx="666380" cy="627051"/>
            <a:chOff x="1359398" y="3682271"/>
            <a:chExt cx="395296" cy="371966"/>
          </a:xfrm>
        </p:grpSpPr>
        <p:sp>
          <p:nvSpPr>
            <p:cNvPr id="14" name="Google Shape;6119;p55">
              <a:extLst>
                <a:ext uri="{FF2B5EF4-FFF2-40B4-BE49-F238E27FC236}">
                  <a16:creationId xmlns:a16="http://schemas.microsoft.com/office/drawing/2014/main" id="{EB7CFE23-FD7D-4E59-9166-DA3D82CB7A94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5" name="Google Shape;6120;p55">
              <a:extLst>
                <a:ext uri="{FF2B5EF4-FFF2-40B4-BE49-F238E27FC236}">
                  <a16:creationId xmlns:a16="http://schemas.microsoft.com/office/drawing/2014/main" id="{6C85D27D-B2E9-4552-A4BA-72410E8978D1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6" name="Google Shape;6121;p55">
              <a:extLst>
                <a:ext uri="{FF2B5EF4-FFF2-40B4-BE49-F238E27FC236}">
                  <a16:creationId xmlns:a16="http://schemas.microsoft.com/office/drawing/2014/main" id="{1F215429-13CD-42B1-AF21-1F120D0BC9E4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7" name="Google Shape;6122;p55">
              <a:extLst>
                <a:ext uri="{FF2B5EF4-FFF2-40B4-BE49-F238E27FC236}">
                  <a16:creationId xmlns:a16="http://schemas.microsoft.com/office/drawing/2014/main" id="{DDF08737-2D22-4643-9140-E983C7994032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8" name="Google Shape;6123;p55">
              <a:extLst>
                <a:ext uri="{FF2B5EF4-FFF2-40B4-BE49-F238E27FC236}">
                  <a16:creationId xmlns:a16="http://schemas.microsoft.com/office/drawing/2014/main" id="{27F4A84D-D353-46F3-996D-D0D1DC79B630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9" name="Google Shape;6124;p55">
              <a:extLst>
                <a:ext uri="{FF2B5EF4-FFF2-40B4-BE49-F238E27FC236}">
                  <a16:creationId xmlns:a16="http://schemas.microsoft.com/office/drawing/2014/main" id="{5C861913-A672-4E89-868F-62DD6FFE7AE1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0" name="Google Shape;6125;p55">
              <a:extLst>
                <a:ext uri="{FF2B5EF4-FFF2-40B4-BE49-F238E27FC236}">
                  <a16:creationId xmlns:a16="http://schemas.microsoft.com/office/drawing/2014/main" id="{52343F48-5B05-4763-9A04-700889C8F98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grpSp>
        <p:nvGrpSpPr>
          <p:cNvPr id="21" name="Google Shape;6126;p55">
            <a:extLst>
              <a:ext uri="{FF2B5EF4-FFF2-40B4-BE49-F238E27FC236}">
                <a16:creationId xmlns:a16="http://schemas.microsoft.com/office/drawing/2014/main" id="{F1BED459-CA8A-4AFC-8B9B-21C9F35162FF}"/>
              </a:ext>
            </a:extLst>
          </p:cNvPr>
          <p:cNvGrpSpPr/>
          <p:nvPr/>
        </p:nvGrpSpPr>
        <p:grpSpPr>
          <a:xfrm>
            <a:off x="3461227" y="5818040"/>
            <a:ext cx="667522" cy="628126"/>
            <a:chOff x="1908099" y="3682271"/>
            <a:chExt cx="395296" cy="371966"/>
          </a:xfrm>
        </p:grpSpPr>
        <p:sp>
          <p:nvSpPr>
            <p:cNvPr id="22" name="Google Shape;6127;p55">
              <a:extLst>
                <a:ext uri="{FF2B5EF4-FFF2-40B4-BE49-F238E27FC236}">
                  <a16:creationId xmlns:a16="http://schemas.microsoft.com/office/drawing/2014/main" id="{E14809C7-25D4-4354-AB26-7933984F1ED8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 dirty="0"/>
            </a:p>
          </p:txBody>
        </p:sp>
        <p:sp>
          <p:nvSpPr>
            <p:cNvPr id="23" name="Google Shape;6128;p55">
              <a:extLst>
                <a:ext uri="{FF2B5EF4-FFF2-40B4-BE49-F238E27FC236}">
                  <a16:creationId xmlns:a16="http://schemas.microsoft.com/office/drawing/2014/main" id="{E202F83B-BFB8-49DB-AC46-ED9E9F5EED9A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4" name="Google Shape;6129;p55">
              <a:extLst>
                <a:ext uri="{FF2B5EF4-FFF2-40B4-BE49-F238E27FC236}">
                  <a16:creationId xmlns:a16="http://schemas.microsoft.com/office/drawing/2014/main" id="{FBBADF49-5BF4-4093-A7EE-3FC58984E04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5" name="Google Shape;6130;p55">
              <a:extLst>
                <a:ext uri="{FF2B5EF4-FFF2-40B4-BE49-F238E27FC236}">
                  <a16:creationId xmlns:a16="http://schemas.microsoft.com/office/drawing/2014/main" id="{EBCD99A8-6C74-4822-AFAA-00F8ED21F1ED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6" name="Google Shape;6131;p55">
              <a:extLst>
                <a:ext uri="{FF2B5EF4-FFF2-40B4-BE49-F238E27FC236}">
                  <a16:creationId xmlns:a16="http://schemas.microsoft.com/office/drawing/2014/main" id="{47FCB221-DBA9-4F63-A79F-1518F187C58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7" name="Google Shape;6132;p55">
              <a:extLst>
                <a:ext uri="{FF2B5EF4-FFF2-40B4-BE49-F238E27FC236}">
                  <a16:creationId xmlns:a16="http://schemas.microsoft.com/office/drawing/2014/main" id="{583F8FD4-86B6-471A-8C68-82B40BDC068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28" name="Google Shape;6133;p55">
              <a:extLst>
                <a:ext uri="{FF2B5EF4-FFF2-40B4-BE49-F238E27FC236}">
                  <a16:creationId xmlns:a16="http://schemas.microsoft.com/office/drawing/2014/main" id="{EB3DF744-5A94-48DE-AB70-E40D0E8997B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grpSp>
        <p:nvGrpSpPr>
          <p:cNvPr id="29" name="Google Shape;6118;p55">
            <a:extLst>
              <a:ext uri="{FF2B5EF4-FFF2-40B4-BE49-F238E27FC236}">
                <a16:creationId xmlns:a16="http://schemas.microsoft.com/office/drawing/2014/main" id="{D847DFB1-DC49-4EF3-890D-0747633601D2}"/>
              </a:ext>
            </a:extLst>
          </p:cNvPr>
          <p:cNvGrpSpPr/>
          <p:nvPr/>
        </p:nvGrpSpPr>
        <p:grpSpPr>
          <a:xfrm>
            <a:off x="7473974" y="5901280"/>
            <a:ext cx="666380" cy="627051"/>
            <a:chOff x="1359398" y="3682271"/>
            <a:chExt cx="395296" cy="371966"/>
          </a:xfrm>
        </p:grpSpPr>
        <p:sp>
          <p:nvSpPr>
            <p:cNvPr id="30" name="Google Shape;6119;p55">
              <a:extLst>
                <a:ext uri="{FF2B5EF4-FFF2-40B4-BE49-F238E27FC236}">
                  <a16:creationId xmlns:a16="http://schemas.microsoft.com/office/drawing/2014/main" id="{EB7CFE23-FD7D-4E59-9166-DA3D82CB7A94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31" name="Google Shape;6120;p55">
              <a:extLst>
                <a:ext uri="{FF2B5EF4-FFF2-40B4-BE49-F238E27FC236}">
                  <a16:creationId xmlns:a16="http://schemas.microsoft.com/office/drawing/2014/main" id="{6C85D27D-B2E9-4552-A4BA-72410E8978D1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32" name="Google Shape;6121;p55">
              <a:extLst>
                <a:ext uri="{FF2B5EF4-FFF2-40B4-BE49-F238E27FC236}">
                  <a16:creationId xmlns:a16="http://schemas.microsoft.com/office/drawing/2014/main" id="{1F215429-13CD-42B1-AF21-1F120D0BC9E4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33" name="Google Shape;6122;p55">
              <a:extLst>
                <a:ext uri="{FF2B5EF4-FFF2-40B4-BE49-F238E27FC236}">
                  <a16:creationId xmlns:a16="http://schemas.microsoft.com/office/drawing/2014/main" id="{DDF08737-2D22-4643-9140-E983C7994032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34" name="Google Shape;6123;p55">
              <a:extLst>
                <a:ext uri="{FF2B5EF4-FFF2-40B4-BE49-F238E27FC236}">
                  <a16:creationId xmlns:a16="http://schemas.microsoft.com/office/drawing/2014/main" id="{27F4A84D-D353-46F3-996D-D0D1DC79B630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35" name="Google Shape;6124;p55">
              <a:extLst>
                <a:ext uri="{FF2B5EF4-FFF2-40B4-BE49-F238E27FC236}">
                  <a16:creationId xmlns:a16="http://schemas.microsoft.com/office/drawing/2014/main" id="{5C861913-A672-4E89-868F-62DD6FFE7AE1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36" name="Google Shape;6125;p55">
              <a:extLst>
                <a:ext uri="{FF2B5EF4-FFF2-40B4-BE49-F238E27FC236}">
                  <a16:creationId xmlns:a16="http://schemas.microsoft.com/office/drawing/2014/main" id="{52343F48-5B05-4763-9A04-700889C8F982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grpSp>
        <p:nvGrpSpPr>
          <p:cNvPr id="37" name="Google Shape;6126;p55">
            <a:extLst>
              <a:ext uri="{FF2B5EF4-FFF2-40B4-BE49-F238E27FC236}">
                <a16:creationId xmlns:a16="http://schemas.microsoft.com/office/drawing/2014/main" id="{F1BED459-CA8A-4AFC-8B9B-21C9F35162FF}"/>
              </a:ext>
            </a:extLst>
          </p:cNvPr>
          <p:cNvGrpSpPr/>
          <p:nvPr/>
        </p:nvGrpSpPr>
        <p:grpSpPr>
          <a:xfrm>
            <a:off x="8585176" y="5894626"/>
            <a:ext cx="667522" cy="628126"/>
            <a:chOff x="1908099" y="3682271"/>
            <a:chExt cx="395296" cy="371966"/>
          </a:xfrm>
        </p:grpSpPr>
        <p:sp>
          <p:nvSpPr>
            <p:cNvPr id="38" name="Google Shape;6127;p55">
              <a:extLst>
                <a:ext uri="{FF2B5EF4-FFF2-40B4-BE49-F238E27FC236}">
                  <a16:creationId xmlns:a16="http://schemas.microsoft.com/office/drawing/2014/main" id="{E14809C7-25D4-4354-AB26-7933984F1ED8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 dirty="0"/>
            </a:p>
          </p:txBody>
        </p:sp>
        <p:sp>
          <p:nvSpPr>
            <p:cNvPr id="39" name="Google Shape;6128;p55">
              <a:extLst>
                <a:ext uri="{FF2B5EF4-FFF2-40B4-BE49-F238E27FC236}">
                  <a16:creationId xmlns:a16="http://schemas.microsoft.com/office/drawing/2014/main" id="{E202F83B-BFB8-49DB-AC46-ED9E9F5EED9A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40" name="Google Shape;6129;p55">
              <a:extLst>
                <a:ext uri="{FF2B5EF4-FFF2-40B4-BE49-F238E27FC236}">
                  <a16:creationId xmlns:a16="http://schemas.microsoft.com/office/drawing/2014/main" id="{FBBADF49-5BF4-4093-A7EE-3FC58984E04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41" name="Google Shape;6130;p55">
              <a:extLst>
                <a:ext uri="{FF2B5EF4-FFF2-40B4-BE49-F238E27FC236}">
                  <a16:creationId xmlns:a16="http://schemas.microsoft.com/office/drawing/2014/main" id="{EBCD99A8-6C74-4822-AFAA-00F8ED21F1ED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42" name="Google Shape;6131;p55">
              <a:extLst>
                <a:ext uri="{FF2B5EF4-FFF2-40B4-BE49-F238E27FC236}">
                  <a16:creationId xmlns:a16="http://schemas.microsoft.com/office/drawing/2014/main" id="{47FCB221-DBA9-4F63-A79F-1518F187C58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43" name="Google Shape;6132;p55">
              <a:extLst>
                <a:ext uri="{FF2B5EF4-FFF2-40B4-BE49-F238E27FC236}">
                  <a16:creationId xmlns:a16="http://schemas.microsoft.com/office/drawing/2014/main" id="{583F8FD4-86B6-471A-8C68-82B40BDC068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44" name="Google Shape;6133;p55">
              <a:extLst>
                <a:ext uri="{FF2B5EF4-FFF2-40B4-BE49-F238E27FC236}">
                  <a16:creationId xmlns:a16="http://schemas.microsoft.com/office/drawing/2014/main" id="{EB3DF744-5A94-48DE-AB70-E40D0E8997B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sp>
        <p:nvSpPr>
          <p:cNvPr id="45" name="Oval 44"/>
          <p:cNvSpPr/>
          <p:nvPr/>
        </p:nvSpPr>
        <p:spPr>
          <a:xfrm>
            <a:off x="5010961" y="2231231"/>
            <a:ext cx="606341" cy="5708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6" name="Oval 45"/>
          <p:cNvSpPr/>
          <p:nvPr/>
        </p:nvSpPr>
        <p:spPr>
          <a:xfrm>
            <a:off x="10329097" y="3392545"/>
            <a:ext cx="606341" cy="5708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6102">
        <p:split orient="vert"/>
      </p:transition>
    </mc:Choice>
    <mc:Fallback xmlns="">
      <p:transition spd="slow" advTm="12610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5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5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5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0.06524 -0.0011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06524 -0.0011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80900" objId="13"/>
        <p14:triggerEvt type="onClick" time="105803" objId="29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3429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660" y="0"/>
            <a:ext cx="12582660" cy="6967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02965"/>
            <a:ext cx="8788041" cy="35453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829135" y="1521842"/>
            <a:ext cx="10839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Em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đã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tham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gia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hoạt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động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nào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ở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trường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?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Hãy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chia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sẻ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cùng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các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bạn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nhé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!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499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838">
        <p:split orient="vert"/>
      </p:transition>
    </mc:Choice>
    <mc:Fallback xmlns="">
      <p:transition spd="slow" advTm="2583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3429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79" y="1659743"/>
            <a:ext cx="7075868" cy="36455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806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1">
        <p:split orient="vert"/>
      </p:transition>
    </mc:Choice>
    <mc:Fallback xmlns="">
      <p:transition spd="slow" advTm="7001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3429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4" y="0"/>
            <a:ext cx="1229932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85" y="1353896"/>
            <a:ext cx="1231615" cy="5236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775138" y="1444521"/>
            <a:ext cx="96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Em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có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lời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khuyên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gì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cho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bạn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đang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ngồi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đọc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truyện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71D1E2-7906-4D28-ACBD-18887A162A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12201" r="10729" b="15001"/>
          <a:stretch/>
        </p:blipFill>
        <p:spPr>
          <a:xfrm>
            <a:off x="1524000" y="2632303"/>
            <a:ext cx="9646275" cy="347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3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8860">
        <p:split orient="vert"/>
      </p:transition>
    </mc:Choice>
    <mc:Fallback xmlns="">
      <p:transition spd="slow" advTm="10886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3429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5" y="0"/>
            <a:ext cx="1253114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346841" y="2001838"/>
            <a:ext cx="12016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 dirty="0">
                <a:solidFill>
                  <a:srgbClr val="FFFF00"/>
                </a:solidFill>
                <a:latin typeface="HP001 4 hang 1 ô ly" panose="020B0603050302020204" pitchFamily="34" charset="0"/>
                <a:cs typeface="Lato" panose="020F0502020204030203" pitchFamily="34" charset="0"/>
              </a:rPr>
              <a:t>Em ǟèn lu</a:t>
            </a:r>
            <a:r>
              <a:rPr lang="el-GR" sz="3200" b="1" dirty="0">
                <a:solidFill>
                  <a:srgbClr val="FFFF00"/>
                </a:solidFill>
                <a:latin typeface="HP001 4 hang 1 ô ly" panose="020B0603050302020204" pitchFamily="34" charset="0"/>
                <a:cs typeface="Lato" panose="020F0502020204030203" pitchFamily="34" charset="0"/>
              </a:rPr>
              <a:t>ΐ</a:t>
            </a:r>
            <a:r>
              <a:rPr lang="lt-LT" sz="3200" b="1" dirty="0">
                <a:solidFill>
                  <a:srgbClr val="FFFF00"/>
                </a:solidFill>
                <a:latin typeface="HP001 4 hang 1 ô ly" panose="020B0603050302020204" pitchFamily="34" charset="0"/>
                <a:cs typeface="Lato" panose="020F0502020204030203" pitchFamily="34" charset="0"/>
              </a:rPr>
              <a:t>İn </a:t>
            </a:r>
            <a:r>
              <a:rPr lang="el-GR" sz="3200" b="1" dirty="0">
                <a:solidFill>
                  <a:srgbClr val="FFFF00"/>
                </a:solidFill>
                <a:latin typeface="HP001 4 hang 1 ô ly" panose="020B0603050302020204" pitchFamily="34" charset="0"/>
                <a:cs typeface="Lato" panose="020F0502020204030203" pitchFamily="34" charset="0"/>
              </a:rPr>
              <a:t>κ</a:t>
            </a:r>
            <a:r>
              <a:rPr lang="lt-LT" sz="3200" b="1" dirty="0">
                <a:solidFill>
                  <a:srgbClr val="FFFF00"/>
                </a:solidFill>
                <a:latin typeface="HP001 4 hang 1 ô ly" panose="020B0603050302020204" pitchFamily="34" charset="0"/>
                <a:cs typeface="Lato" panose="020F0502020204030203" pitchFamily="34" charset="0"/>
              </a:rPr>
              <a:t>Ā Ǖ</a:t>
            </a:r>
            <a:r>
              <a:rPr lang="el-GR" sz="3200" b="1" dirty="0">
                <a:solidFill>
                  <a:srgbClr val="FFFF00"/>
                </a:solidFill>
                <a:latin typeface="HP001 4 hang 1 ô ly" panose="020B0603050302020204" pitchFamily="34" charset="0"/>
                <a:cs typeface="Lato" panose="020F0502020204030203" pitchFamily="34" charset="0"/>
              </a:rPr>
              <a:t>Μ΄</a:t>
            </a:r>
            <a:r>
              <a:rPr lang="lt-LT" sz="3200" b="1" dirty="0">
                <a:solidFill>
                  <a:srgbClr val="FFFF00"/>
                </a:solidFill>
                <a:latin typeface="HP001 4 hang 1 ô ly" panose="020B0603050302020204" pitchFamily="34" charset="0"/>
                <a:cs typeface="Lato" panose="020F0502020204030203" pitchFamily="34" charset="0"/>
              </a:rPr>
              <a:t>n Ǉự giác </a:t>
            </a:r>
            <a:r>
              <a:rPr lang="el-GR" sz="3200" b="1" dirty="0">
                <a:solidFill>
                  <a:srgbClr val="FFFF00"/>
                </a:solidFill>
                <a:latin typeface="HP001 4 hang 1 ô ly" panose="020B0603050302020204" pitchFamily="34" charset="0"/>
                <a:cs typeface="Lato" panose="020F0502020204030203" pitchFamily="34" charset="0"/>
              </a:rPr>
              <a:t>κ</a:t>
            </a:r>
            <a:r>
              <a:rPr lang="lt-LT" sz="3200" b="1" dirty="0">
                <a:solidFill>
                  <a:srgbClr val="FFFF00"/>
                </a:solidFill>
                <a:latin typeface="HP001 4 hang 1 ô ly" panose="020B0603050302020204" pitchFamily="34" charset="0"/>
                <a:cs typeface="Lato" panose="020F0502020204030203" pitchFamily="34" charset="0"/>
              </a:rPr>
              <a:t>am gia các hĲt đųg ở ǇrưŊg . </a:t>
            </a:r>
            <a:endParaRPr lang="en-GB" sz="3200" b="1" dirty="0">
              <a:solidFill>
                <a:schemeClr val="bg1"/>
              </a:solidFill>
              <a:latin typeface="HP001 4 hang 1 ô ly" panose="020B0603050302020204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499534" y="3053819"/>
            <a:ext cx="11335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  <a:latin typeface="HP001 4 hang 1 ô ly" panose="020B0603050302020204" pitchFamily="34" charset="0"/>
                <a:cs typeface="Lato" panose="020F0502020204030203" pitchFamily="34" charset="0"/>
              </a:rPr>
              <a:t>Em cần Ǉrao đĔ cá</a:t>
            </a:r>
            <a:r>
              <a:rPr lang="el-GR" sz="3200" b="1">
                <a:solidFill>
                  <a:schemeClr val="bg1"/>
                </a:solidFill>
                <a:latin typeface="HP001 4 hang 1 ô ly" panose="020B0603050302020204" pitchFamily="34" charset="0"/>
                <a:cs typeface="Lato" panose="020F0502020204030203" pitchFamily="34" charset="0"/>
              </a:rPr>
              <a:t>ε κ</a:t>
            </a:r>
            <a:r>
              <a:rPr lang="vi-VN" sz="3200" b="1">
                <a:solidFill>
                  <a:schemeClr val="bg1"/>
                </a:solidFill>
                <a:latin typeface="HP001 4 hang 1 ô ly" panose="020B0603050302020204" pitchFamily="34" charset="0"/>
                <a:cs typeface="Lato" panose="020F0502020204030203" pitchFamily="34" charset="0"/>
              </a:rPr>
              <a:t>ực h</a:t>
            </a:r>
            <a:r>
              <a:rPr lang="el-GR" sz="3200" b="1">
                <a:solidFill>
                  <a:schemeClr val="bg1"/>
                </a:solidFill>
                <a:latin typeface="HP001 4 hang 1 ô ly" panose="020B0603050302020204" pitchFamily="34" charset="0"/>
                <a:cs typeface="Lato" panose="020F0502020204030203" pitchFamily="34" charset="0"/>
              </a:rPr>
              <a:t>Η</a:t>
            </a:r>
            <a:r>
              <a:rPr lang="vi-VN" sz="3200" b="1">
                <a:solidFill>
                  <a:schemeClr val="bg1"/>
                </a:solidFill>
                <a:latin typeface="HP001 4 hang 1 ô ly" panose="020B0603050302020204" pitchFamily="34" charset="0"/>
                <a:cs typeface="Lato" panose="020F0502020204030203" pitchFamily="34" charset="0"/>
              </a:rPr>
              <a:t>İn cŪg </a:t>
            </a:r>
            <a:r>
              <a:rPr lang="el-GR" sz="3200" b="1">
                <a:solidFill>
                  <a:schemeClr val="bg1"/>
                </a:solidFill>
                <a:latin typeface="HP001 4 hang 1 ô ly" panose="020B0603050302020204" pitchFamily="34" charset="0"/>
                <a:cs typeface="Lato" panose="020F0502020204030203" pitchFamily="34" charset="0"/>
              </a:rPr>
              <a:t>νμ</a:t>
            </a:r>
            <a:r>
              <a:rPr lang="vi-VN" sz="3200" b="1">
                <a:solidFill>
                  <a:schemeClr val="bg1"/>
                </a:solidFill>
                <a:latin typeface="HP001 4 hang 1 ô ly" panose="020B0603050302020204" pitchFamily="34" charset="0"/>
                <a:cs typeface="Lato" panose="020F0502020204030203" pitchFamily="34" charset="0"/>
              </a:rPr>
              <a:t>İc ǇrưŊg lġ vƞ bạn . </a:t>
            </a:r>
            <a:endParaRPr lang="en-GB" sz="3200" b="1" dirty="0">
              <a:solidFill>
                <a:schemeClr val="bg1"/>
              </a:solidFill>
              <a:latin typeface="HP001 4 hang 1 ô ly" panose="020B0603050302020204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499534" y="3626348"/>
            <a:ext cx="11335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b="1">
                <a:solidFill>
                  <a:schemeClr val="bg1"/>
                </a:solidFill>
                <a:latin typeface="HP001 4 hang 1 ô ly" panose="020B0603050302020204" pitchFamily="34" charset="0"/>
                <a:cs typeface="Lato" panose="020F0502020204030203" pitchFamily="34" charset="0"/>
              </a:rPr>
              <a:t> Em hãy </a:t>
            </a:r>
            <a:r>
              <a:rPr lang="el-GR" sz="3200" b="1">
                <a:solidFill>
                  <a:schemeClr val="bg1"/>
                </a:solidFill>
                <a:latin typeface="HP001 4 hang 1 ô ly" panose="020B0603050302020204" pitchFamily="34" charset="0"/>
                <a:cs typeface="Lato" panose="020F0502020204030203" pitchFamily="34" charset="0"/>
              </a:rPr>
              <a:t>ε</a:t>
            </a:r>
            <a:r>
              <a:rPr lang="lt-LT" sz="3200" b="1">
                <a:solidFill>
                  <a:schemeClr val="bg1"/>
                </a:solidFill>
                <a:latin typeface="HP001 4 hang 1 ô ly" panose="020B0603050302020204" pitchFamily="34" charset="0"/>
                <a:cs typeface="Lato" panose="020F0502020204030203" pitchFamily="34" charset="0"/>
              </a:rPr>
              <a:t>ia sẽ cá</a:t>
            </a:r>
            <a:r>
              <a:rPr lang="el-GR" sz="3200" b="1">
                <a:solidFill>
                  <a:schemeClr val="bg1"/>
                </a:solidFill>
                <a:latin typeface="HP001 4 hang 1 ô ly" panose="020B0603050302020204" pitchFamily="34" charset="0"/>
                <a:cs typeface="Lato" panose="020F0502020204030203" pitchFamily="34" charset="0"/>
              </a:rPr>
              <a:t>ε κ</a:t>
            </a:r>
            <a:r>
              <a:rPr lang="lt-LT" sz="3200" b="1">
                <a:solidFill>
                  <a:schemeClr val="bg1"/>
                </a:solidFill>
                <a:latin typeface="HP001 4 hang 1 ô ly" panose="020B0603050302020204" pitchFamily="34" charset="0"/>
                <a:cs typeface="Lato" panose="020F0502020204030203" pitchFamily="34" charset="0"/>
              </a:rPr>
              <a:t>ực h</a:t>
            </a:r>
            <a:r>
              <a:rPr lang="el-GR" sz="3200" b="1">
                <a:solidFill>
                  <a:schemeClr val="bg1"/>
                </a:solidFill>
                <a:latin typeface="HP001 4 hang 1 ô ly" panose="020B0603050302020204" pitchFamily="34" charset="0"/>
                <a:cs typeface="Lato" panose="020F0502020204030203" pitchFamily="34" charset="0"/>
              </a:rPr>
              <a:t>Η</a:t>
            </a:r>
            <a:r>
              <a:rPr lang="lt-LT" sz="3200" b="1">
                <a:solidFill>
                  <a:schemeClr val="bg1"/>
                </a:solidFill>
                <a:latin typeface="HP001 4 hang 1 ô ly" panose="020B0603050302020204" pitchFamily="34" charset="0"/>
                <a:cs typeface="Lato" panose="020F0502020204030203" pitchFamily="34" charset="0"/>
              </a:rPr>
              <a:t>İn các hĲt đųg </a:t>
            </a:r>
            <a:r>
              <a:rPr lang="el-GR" sz="3200" b="1">
                <a:solidFill>
                  <a:schemeClr val="bg1"/>
                </a:solidFill>
                <a:latin typeface="HP001 4 hang 1 ô ly" panose="020B0603050302020204" pitchFamily="34" charset="0"/>
                <a:cs typeface="Lato" panose="020F0502020204030203" pitchFamily="34" charset="0"/>
              </a:rPr>
              <a:t>η</a:t>
            </a:r>
            <a:r>
              <a:rPr lang="lt-LT" sz="3200" b="1">
                <a:solidFill>
                  <a:schemeClr val="bg1"/>
                </a:solidFill>
                <a:latin typeface="HP001 4 hang 1 ô ly" panose="020B0603050302020204" pitchFamily="34" charset="0"/>
                <a:cs typeface="Lato" panose="020F0502020204030203" pitchFamily="34" charset="0"/>
              </a:rPr>
              <a:t>ằm đảm bảo</a:t>
            </a:r>
            <a:endParaRPr lang="en-GB" sz="3200" b="1" dirty="0">
              <a:solidFill>
                <a:schemeClr val="bg1"/>
              </a:solidFill>
              <a:latin typeface="HP001 4 hang 1 ô ly" panose="020B0603050302020204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499534" y="4169324"/>
            <a:ext cx="11335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chemeClr val="bg1"/>
                </a:solidFill>
                <a:latin typeface="HP001 4 hang 1 ô ly" panose="020B0603050302020204" pitchFamily="34" charset="0"/>
                <a:cs typeface="Lato" panose="020F0502020204030203" pitchFamily="34" charset="0"/>
              </a:rPr>
              <a:t> bạn wào cũng </a:t>
            </a:r>
            <a:r>
              <a:rPr lang="el-GR" sz="3200" b="1">
                <a:solidFill>
                  <a:schemeClr val="bg1"/>
                </a:solidFill>
                <a:latin typeface="HP001 4 hang 1 ô ly" panose="020B0603050302020204" pitchFamily="34" charset="0"/>
                <a:cs typeface="Lato" panose="020F0502020204030203" pitchFamily="34" charset="0"/>
              </a:rPr>
              <a:t>κ</a:t>
            </a:r>
            <a:r>
              <a:rPr lang="en-GB" sz="3200" b="1">
                <a:solidFill>
                  <a:schemeClr val="bg1"/>
                </a:solidFill>
                <a:latin typeface="HP001 4 hang 1 ô ly" panose="020B0603050302020204" pitchFamily="34" charset="0"/>
                <a:cs typeface="Lato" panose="020F0502020204030203" pitchFamily="34" charset="0"/>
              </a:rPr>
              <a:t>am gia Ǉō . </a:t>
            </a:r>
            <a:endParaRPr lang="en-GB" sz="3200" b="1" dirty="0">
              <a:solidFill>
                <a:schemeClr val="bg1"/>
              </a:solidFill>
              <a:latin typeface="HP001 4 hang 1 ô ly" panose="020B0603050302020204" pitchFamily="34" charset="0"/>
              <a:cs typeface="Lato" panose="020F050202020403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8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3506">
        <p:split orient="vert"/>
      </p:transition>
    </mc:Choice>
    <mc:Fallback xmlns="">
      <p:transition spd="slow" advTm="5350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3429"/>
            <a:ext cx="9144000" cy="23876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4" y="173038"/>
            <a:ext cx="1237230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43968" y="2721477"/>
            <a:ext cx="7021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dirty="0">
                <a:solidFill>
                  <a:srgbClr val="FFFF00"/>
                </a:solidFill>
                <a:latin typeface="HP001 4 hang 1 ô ly" panose="020B0603050302020204" pitchFamily="34" charset="0"/>
                <a:cs typeface="iCiel Cucho Bold" pitchFamily="50" charset="0"/>
              </a:rPr>
              <a:t> Tham gia hĲt đųg ở ǇrưŊg</a:t>
            </a:r>
            <a:endParaRPr lang="en-US" sz="3200" b="1" dirty="0">
              <a:solidFill>
                <a:srgbClr val="FFFF00"/>
              </a:solidFill>
              <a:latin typeface="HP001 4 hang 1 ô ly" panose="020B0603050302020204" pitchFamily="34" charset="0"/>
              <a:cs typeface="iCiel Cucho Bold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197656" y="1287462"/>
            <a:ext cx="3168352" cy="46291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68015" y="3255528"/>
            <a:ext cx="7021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HP001 4 hang 1 ô ly" panose="020B0603050302020204" pitchFamily="34" charset="0"/>
                <a:cs typeface="iCiel Cucho Bold" pitchFamily="50" charset="0"/>
              </a:rPr>
              <a:t> Tí</a:t>
            </a:r>
            <a:r>
              <a:rPr lang="el-GR" sz="3200" b="1">
                <a:solidFill>
                  <a:srgbClr val="FFFF00"/>
                </a:solidFill>
                <a:latin typeface="HP001 4 hang 1 ô ly" panose="020B0603050302020204" pitchFamily="34" charset="0"/>
                <a:cs typeface="iCiel Cucho Bold" pitchFamily="50" charset="0"/>
              </a:rPr>
              <a:t>ε </a:t>
            </a:r>
            <a:r>
              <a:rPr lang="en-US" sz="3200" b="1">
                <a:solidFill>
                  <a:srgbClr val="FFFF00"/>
                </a:solidFill>
                <a:latin typeface="HP001 4 hang 1 ô ly" panose="020B0603050302020204" pitchFamily="34" charset="0"/>
                <a:cs typeface="iCiel Cucho Bold" pitchFamily="50" charset="0"/>
              </a:rPr>
              <a:t>cực, Ǉự giác, hƣ đŬg bạn </a:t>
            </a:r>
            <a:r>
              <a:rPr lang="el-GR" sz="3200" b="1">
                <a:solidFill>
                  <a:srgbClr val="FFFF00"/>
                </a:solidFill>
                <a:latin typeface="HP001 4 hang 1 ô ly" panose="020B0603050302020204" pitchFamily="34" charset="0"/>
                <a:cs typeface="iCiel Cucho Bold" pitchFamily="50" charset="0"/>
              </a:rPr>
              <a:t>Π ! </a:t>
            </a:r>
            <a:endParaRPr lang="vi-VN" sz="3200" b="1" dirty="0">
              <a:solidFill>
                <a:srgbClr val="FFFF00"/>
              </a:solidFill>
              <a:latin typeface="HP001 4 hang 1 ô ly" panose="020B0603050302020204" pitchFamily="34" charset="0"/>
              <a:cs typeface="iCiel Cucho Bold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18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6540">
        <p:split orient="vert"/>
      </p:transition>
    </mc:Choice>
    <mc:Fallback xmlns="">
      <p:transition spd="slow" advTm="3654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10401" y="1206325"/>
            <a:ext cx="56472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u="sng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Yêu</a:t>
            </a:r>
            <a:r>
              <a:rPr lang="en-GB" sz="4400" b="1" u="sng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4400" b="1" u="sng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cầu</a:t>
            </a:r>
            <a:r>
              <a:rPr lang="en-GB" sz="4400" b="1" u="sng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4400" b="1" u="sng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cần</a:t>
            </a:r>
            <a:r>
              <a:rPr lang="en-GB" sz="4400" b="1" u="sng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4400" b="1" u="sng" dirty="0" err="1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đạt</a:t>
            </a:r>
            <a:r>
              <a:rPr lang="en-GB" sz="4400" b="1" u="sng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b="1" u="sng" dirty="0">
                <a:solidFill>
                  <a:srgbClr val="FF00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:</a:t>
            </a:r>
            <a:endParaRPr lang="en-US" b="1" u="sng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705" y="2497140"/>
            <a:ext cx="11344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- </a:t>
            </a:r>
            <a:r>
              <a:rPr lang="vi-VN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Nłu đư</a:t>
            </a:r>
            <a:r>
              <a:rPr lang="el-GR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ϑ η</a:t>
            </a:r>
            <a:r>
              <a:rPr lang="vi-VN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ững </a:t>
            </a:r>
            <a:r>
              <a:rPr lang="el-GR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νμ</a:t>
            </a:r>
            <a:r>
              <a:rPr lang="vi-VN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İc cần Ǉự giác </a:t>
            </a:r>
            <a:r>
              <a:rPr lang="el-GR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κ</a:t>
            </a:r>
            <a:r>
              <a:rPr lang="vi-VN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am gia ở ǇrưŊg</a:t>
            </a:r>
            <a:r>
              <a:rPr lang="en-GB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9705" y="3058611"/>
            <a:ext cx="11450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- </a:t>
            </a:r>
            <a:r>
              <a:rPr lang="lt-LT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B</a:t>
            </a:r>
            <a:r>
              <a:rPr lang="el-GR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Η</a:t>
            </a:r>
            <a:r>
              <a:rPr lang="lt-LT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Ğt đư</a:t>
            </a:r>
            <a:r>
              <a:rPr lang="el-GR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ϑ ν</a:t>
            </a:r>
            <a:r>
              <a:rPr lang="lt-LT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Ű sao </a:t>
            </a:r>
            <a:r>
              <a:rPr lang="el-GR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ι</a:t>
            </a:r>
            <a:r>
              <a:rPr lang="lt-LT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ải Ǉự giác </a:t>
            </a:r>
            <a:r>
              <a:rPr lang="el-GR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κ</a:t>
            </a:r>
            <a:r>
              <a:rPr lang="lt-LT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am gia các hĲt đųg ở</a:t>
            </a:r>
            <a:r>
              <a:rPr lang="en-US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Lato" panose="020F0502020204030203" pitchFamily="34" charset="0"/>
              </a:rPr>
              <a:t>trường</a:t>
            </a:r>
            <a:r>
              <a:rPr lang="lt-LT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endParaRPr lang="en-GB" sz="3200" b="1" dirty="0">
              <a:latin typeface="HP001 4 hàng" panose="020B0603050302020204" pitchFamily="34" charset="0"/>
              <a:cs typeface="Lato" panose="020F050202020403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705" y="3682608"/>
            <a:ext cx="113578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-</a:t>
            </a:r>
            <a:r>
              <a:rPr lang="lt-LT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 Thực  h</a:t>
            </a:r>
            <a:r>
              <a:rPr lang="el-GR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Η</a:t>
            </a:r>
            <a:r>
              <a:rPr lang="lt-LT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İn đư</a:t>
            </a:r>
            <a:r>
              <a:rPr lang="el-GR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ϑ </a:t>
            </a:r>
            <a:r>
              <a:rPr lang="lt-LT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hà</a:t>
            </a:r>
            <a:r>
              <a:rPr lang="el-GR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ζ </a:t>
            </a:r>
            <a:r>
              <a:rPr lang="lt-LT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đųg Ǉự giác </a:t>
            </a:r>
            <a:r>
              <a:rPr lang="el-GR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κ</a:t>
            </a:r>
            <a:r>
              <a:rPr lang="lt-LT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am gia các hĲt đųg</a:t>
            </a:r>
            <a:r>
              <a:rPr lang="en-US" sz="3200" b="1" dirty="0">
                <a:latin typeface="HP001 4 hàng" panose="020B0603050302020204" pitchFamily="34" charset="0"/>
                <a:cs typeface="Lato" panose="020F0502020204030203" pitchFamily="34" charset="0"/>
              </a:rPr>
              <a:t> ở </a:t>
            </a:r>
            <a:r>
              <a:rPr lang="en-US" sz="3200" b="1" dirty="0" err="1">
                <a:latin typeface="HP001 4 hàng" panose="020B0603050302020204" pitchFamily="34" charset="0"/>
                <a:cs typeface="Lato" panose="020F0502020204030203" pitchFamily="34" charset="0"/>
              </a:rPr>
              <a:t>trường</a:t>
            </a:r>
            <a:endParaRPr lang="en-GB" sz="3200" b="1" dirty="0">
              <a:latin typeface="HP001 4 hàng" panose="020B0603050302020204" pitchFamily="34" charset="0"/>
              <a:cs typeface="Lato" panose="020F050202020403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61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16"/>
    </mc:Choice>
    <mc:Fallback xmlns="">
      <p:transition spd="slow" advTm="22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2768" cy="688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0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898">
        <p:split orient="vert"/>
      </p:transition>
    </mc:Choice>
    <mc:Fallback xmlns="">
      <p:transition spd="slow" advTm="9898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3280209" y="1870272"/>
            <a:ext cx="8606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Em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làm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kế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hoạch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nhỏ</a:t>
            </a:r>
            <a:r>
              <a:rPr lang="en-GB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-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Sáng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tác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Phong</a:t>
            </a:r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Lato" panose="020F0502020204030203" pitchFamily="34" charset="0"/>
              </a:rPr>
              <a:t>Nhã</a:t>
            </a:r>
            <a:endParaRPr lang="en-GB" sz="3200" b="1" dirty="0">
              <a:solidFill>
                <a:srgbClr val="FFFF00"/>
              </a:solidFill>
              <a:latin typeface="HP001 4 hàng" panose="020B0603050302020204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4" y="800622"/>
            <a:ext cx="2641189" cy="11771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53" y="2621502"/>
            <a:ext cx="3343778" cy="3238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951" y="2621503"/>
            <a:ext cx="4177049" cy="32383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4" y="2621386"/>
            <a:ext cx="3720759" cy="3238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78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5640">
        <p:split orient="vert"/>
      </p:transition>
    </mc:Choice>
    <mc:Fallback xmlns="">
      <p:transition spd="slow" advTm="13564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2501669" y="1267678"/>
            <a:ext cx="9459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   </a:t>
            </a:r>
            <a:r>
              <a:rPr lang="en-GB" sz="3600" b="1" dirty="0" err="1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Trong</a:t>
            </a:r>
            <a:r>
              <a:rPr lang="en-GB" sz="3600" b="1" dirty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bài</a:t>
            </a:r>
            <a:r>
              <a:rPr lang="en-GB" sz="3600" b="1" dirty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hát</a:t>
            </a:r>
            <a:r>
              <a:rPr lang="en-GB" sz="3600" b="1" dirty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, </a:t>
            </a:r>
            <a:r>
              <a:rPr lang="en-GB" sz="3600" b="1" dirty="0" err="1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niềm</a:t>
            </a:r>
            <a:r>
              <a:rPr lang="en-GB" sz="3600" b="1" dirty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vui</a:t>
            </a:r>
            <a:r>
              <a:rPr lang="en-GB" sz="3600" b="1" dirty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của</a:t>
            </a:r>
            <a:r>
              <a:rPr lang="en-GB" sz="3600" b="1" dirty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bạn</a:t>
            </a:r>
            <a:r>
              <a:rPr lang="en-GB" sz="3600" b="1" dirty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nhỏ</a:t>
            </a:r>
            <a:r>
              <a:rPr lang="en-GB" sz="3600" b="1" dirty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được</a:t>
            </a:r>
            <a:r>
              <a:rPr lang="en-GB" sz="3600" b="1" dirty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thể</a:t>
            </a:r>
            <a:r>
              <a:rPr lang="en-GB" sz="3600" b="1" dirty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hiện</a:t>
            </a:r>
            <a:r>
              <a:rPr lang="en-GB" sz="3600" b="1" dirty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như</a:t>
            </a:r>
            <a:r>
              <a:rPr lang="en-GB" sz="3600" b="1" dirty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thế</a:t>
            </a:r>
            <a:r>
              <a:rPr lang="en-GB" sz="3600" b="1" dirty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nào</a:t>
            </a:r>
            <a:r>
              <a:rPr lang="en-GB" sz="3600" b="1" dirty="0">
                <a:solidFill>
                  <a:srgbClr val="F5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8617"/>
            <a:ext cx="2641189" cy="8870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EFF67B-2C46-4DAE-94BF-6C2629BB0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4" b="8725"/>
          <a:stretch/>
        </p:blipFill>
        <p:spPr>
          <a:xfrm>
            <a:off x="258149" y="2850227"/>
            <a:ext cx="3746291" cy="35505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40" y="2897715"/>
            <a:ext cx="4051738" cy="3455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78" y="2873970"/>
            <a:ext cx="3904593" cy="34555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01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6997">
        <p:split orient="vert"/>
      </p:transition>
    </mc:Choice>
    <mc:Fallback xmlns="">
      <p:transition spd="slow" advTm="4699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8307">
            <a:off x="2419088" y="1805627"/>
            <a:ext cx="6232570" cy="3116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877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248">
        <p:split orient="vert"/>
      </p:transition>
    </mc:Choice>
    <mc:Fallback xmlns="">
      <p:transition spd="slow" advTm="924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40" y="1655297"/>
            <a:ext cx="7587660" cy="55477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260242" y="2932183"/>
            <a:ext cx="48018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latin typeface="HP001 4 hàng" panose="020B0603050302020204" pitchFamily="34" charset="0"/>
              </a:rPr>
              <a:t>Em cần tự giác </a:t>
            </a:r>
          </a:p>
          <a:p>
            <a:r>
              <a:rPr lang="en-GB" sz="4000" b="1">
                <a:solidFill>
                  <a:srgbClr val="FF0000"/>
                </a:solidFill>
                <a:latin typeface="HP001 4 hàng" panose="020B0603050302020204" pitchFamily="34" charset="0"/>
              </a:rPr>
              <a:t>tham gia các hoạt động nào ở trường</a:t>
            </a:r>
            <a:r>
              <a:rPr lang="en-GB" sz="4000" b="1">
                <a:solidFill>
                  <a:srgbClr val="FF0000"/>
                </a:solidFill>
              </a:rPr>
              <a:t>?</a:t>
            </a:r>
            <a:endParaRPr lang="en-GB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826">
            <a:off x="596237" y="1244035"/>
            <a:ext cx="2831611" cy="1483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038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2503">
        <p:split orient="vert"/>
      </p:transition>
    </mc:Choice>
    <mc:Fallback xmlns="">
      <p:transition spd="slow" advTm="19250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1" y="164892"/>
            <a:ext cx="11058250" cy="6323539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1826">
            <a:off x="95364" y="80620"/>
            <a:ext cx="2831611" cy="14839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45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331">
        <p:split orient="vert"/>
      </p:transition>
    </mc:Choice>
    <mc:Fallback xmlns="">
      <p:transition spd="slow" advTm="3733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BCA2290-7447-4091-BE7A-04A966400AAC}"/>
              </a:ext>
            </a:extLst>
          </p:cNvPr>
          <p:cNvGrpSpPr/>
          <p:nvPr/>
        </p:nvGrpSpPr>
        <p:grpSpPr>
          <a:xfrm>
            <a:off x="372532" y="1039084"/>
            <a:ext cx="10193870" cy="5160173"/>
            <a:chOff x="402193" y="-220876"/>
            <a:chExt cx="8391577" cy="834390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5C839C-592E-400C-8759-085F5F27500D}"/>
                </a:ext>
              </a:extLst>
            </p:cNvPr>
            <p:cNvSpPr txBox="1"/>
            <p:nvPr/>
          </p:nvSpPr>
          <p:spPr>
            <a:xfrm>
              <a:off x="1665211" y="2108893"/>
              <a:ext cx="5326463" cy="194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Vì</a:t>
              </a:r>
              <a:r>
                <a:rPr lang="en-GB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sao</a:t>
              </a:r>
              <a:r>
                <a:rPr lang="en-GB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em</a:t>
              </a:r>
              <a:r>
                <a:rPr lang="en-GB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cần</a:t>
              </a:r>
              <a:r>
                <a:rPr lang="en-GB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tự</a:t>
              </a:r>
              <a:r>
                <a:rPr lang="en-GB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giác</a:t>
              </a:r>
              <a:r>
                <a:rPr lang="en-GB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tham</a:t>
              </a:r>
              <a:r>
                <a:rPr lang="en-GB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gia</a:t>
              </a:r>
              <a:r>
                <a:rPr lang="en-GB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các</a:t>
              </a:r>
              <a:r>
                <a:rPr lang="en-GB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hoạt</a:t>
              </a:r>
              <a:r>
                <a:rPr lang="en-GB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GB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động</a:t>
              </a:r>
              <a:r>
                <a:rPr lang="en-GB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ở </a:t>
              </a:r>
              <a:r>
                <a:rPr lang="en-GB" sz="3600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trường</a:t>
              </a:r>
              <a:r>
                <a:rPr lang="en-GB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?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2250E17-8786-4C1A-B0D7-781F9AF14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65" r="3940" b="20880"/>
            <a:stretch/>
          </p:blipFill>
          <p:spPr>
            <a:xfrm>
              <a:off x="4987648" y="-220876"/>
              <a:ext cx="3806122" cy="83439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CA83B4-C910-496A-A306-EA6EBF3F3F40}"/>
                </a:ext>
              </a:extLst>
            </p:cNvPr>
            <p:cNvSpPr txBox="1"/>
            <p:nvPr/>
          </p:nvSpPr>
          <p:spPr>
            <a:xfrm>
              <a:off x="402193" y="1792456"/>
              <a:ext cx="1061189" cy="213997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en-US" sz="8000" b="1">
                  <a:solidFill>
                    <a:srgbClr val="BF2174"/>
                  </a:solidFill>
                  <a:latin typeface="iCiel Cadena" panose="02000503000000020004" pitchFamily="2" charset="0"/>
                </a:rPr>
                <a:t> ?</a:t>
              </a:r>
              <a:endParaRPr lang="en-US" sz="8000" b="1" dirty="0">
                <a:solidFill>
                  <a:srgbClr val="BF2174"/>
                </a:solidFill>
                <a:latin typeface="iCiel Cadena" panose="02000503000000020004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4967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831">
        <p:split orient="vert"/>
      </p:transition>
    </mc:Choice>
    <mc:Fallback xmlns="">
      <p:transition spd="slow" advTm="5583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5.5|3.3|4.6|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8.9|16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15.5|3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|4.5|0.8|5.4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7.3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.5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6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378</Words>
  <Application>Microsoft Office PowerPoint</Application>
  <PresentationFormat>Widescreen</PresentationFormat>
  <Paragraphs>37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HP001 4 hàng</vt:lpstr>
      <vt:lpstr>HP001 4 hang 1 ô ly</vt:lpstr>
      <vt:lpstr>iCiel Cadena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Giang</cp:lastModifiedBy>
  <cp:revision>211</cp:revision>
  <dcterms:created xsi:type="dcterms:W3CDTF">2021-11-15T14:06:40Z</dcterms:created>
  <dcterms:modified xsi:type="dcterms:W3CDTF">2023-02-18T03:39:43Z</dcterms:modified>
</cp:coreProperties>
</file>