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2"/>
  </p:notesMasterIdLst>
  <p:sldIdLst>
    <p:sldId id="300" r:id="rId2"/>
    <p:sldId id="256" r:id="rId3"/>
    <p:sldId id="257" r:id="rId4"/>
    <p:sldId id="280" r:id="rId5"/>
    <p:sldId id="259" r:id="rId6"/>
    <p:sldId id="282" r:id="rId7"/>
    <p:sldId id="290" r:id="rId8"/>
    <p:sldId id="291" r:id="rId9"/>
    <p:sldId id="292" r:id="rId10"/>
    <p:sldId id="301" r:id="rId11"/>
    <p:sldId id="302" r:id="rId12"/>
    <p:sldId id="293" r:id="rId13"/>
    <p:sldId id="303" r:id="rId14"/>
    <p:sldId id="308" r:id="rId15"/>
    <p:sldId id="307" r:id="rId16"/>
    <p:sldId id="295" r:id="rId17"/>
    <p:sldId id="294" r:id="rId18"/>
    <p:sldId id="304" r:id="rId19"/>
    <p:sldId id="309" r:id="rId20"/>
    <p:sldId id="29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4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68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70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89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75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Mộc</a:t>
            </a:r>
            <a:r>
              <a:rPr lang="en-US" baseline="0"/>
              <a:t> mạc: giản dị, đơn giản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8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21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9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0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75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1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14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5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4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8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3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8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9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22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51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12" Type="http://schemas.openxmlformats.org/officeDocument/2006/relationships/image" Target="../media/image5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44.gif"/><Relationship Id="rId11" Type="http://schemas.openxmlformats.org/officeDocument/2006/relationships/image" Target="../media/image49.png"/><Relationship Id="rId5" Type="http://schemas.openxmlformats.org/officeDocument/2006/relationships/image" Target="../media/image43.gif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7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ần cái nhìn văn hoá làng trong phương hướng kiến trúc cho đô thị hoá nông  thô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78594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-95250"/>
            <a:ext cx="3657600" cy="857250"/>
          </a:xfrm>
        </p:spPr>
        <p:txBody>
          <a:bodyPr>
            <a:norm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gỗ, nhà tre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8" name="Picture 4" descr="Kiến trúc Việt cổ từ miền... ký ứ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4816"/>
            <a:ext cx="3276600" cy="21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ong bóng ngôi nhà xưa | Reatimes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xoan</a:t>
            </a:r>
          </a:p>
        </p:txBody>
      </p:sp>
      <p:pic>
        <p:nvPicPr>
          <p:cNvPr id="2050" name="Picture 2" descr="Có một loài hoa mùa xuân đẹp dịu dàng khiến ai cũng nhớ về ký ức tuổi thơ |  Kênh Thời T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47750"/>
            <a:ext cx="6316133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6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0181" y="455472"/>
            <a:ext cx="6373779" cy="4688028"/>
            <a:chOff x="520181" y="455472"/>
            <a:chExt cx="6373779" cy="46880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89807" y="2188395"/>
              <a:ext cx="2404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rgbClr val="FF0000"/>
                  </a:solidFill>
                </a:rPr>
                <a:t>đầu hồi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34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90550"/>
            <a:ext cx="2971800" cy="85725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vàng</a:t>
            </a:r>
          </a:p>
        </p:txBody>
      </p:sp>
      <p:sp>
        <p:nvSpPr>
          <p:cNvPr id="3" name="AutoShape 2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Con đường rơ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28750"/>
            <a:ext cx="4803775" cy="31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628"/>
            <a:ext cx="4495800" cy="29917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561109"/>
            <a:ext cx="29718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 fontScale="92500"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 rạ/rơm</a:t>
            </a:r>
          </a:p>
        </p:txBody>
      </p:sp>
    </p:spTree>
    <p:extLst>
      <p:ext uri="{BB962C8B-B14F-4D97-AF65-F5344CB8AC3E}">
        <p14:creationId xmlns:p14="http://schemas.microsoft.com/office/powerpoint/2010/main" val="21550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03137" y="12145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Bốn mua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nghe nhiều lầ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5789" y="-631994"/>
            <a:ext cx="609600" cy="609600"/>
          </a:xfrm>
          <a:prstGeom prst="rect">
            <a:avLst/>
          </a:prstGeom>
        </p:spPr>
      </p:pic>
      <p:pic>
        <p:nvPicPr>
          <p:cNvPr id="6" name="nghe 1 lần">
            <a:hlinkClick r:id="" action="ppaction://media"/>
            <a:extLst>
              <a:ext uri="{FF2B5EF4-FFF2-40B4-BE49-F238E27FC236}">
                <a16:creationId xmlns:a16="http://schemas.microsoft.com/office/drawing/2014/main" id="{AED3F17D-1E14-4E7E-A938-389AD7E94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14977" y="-631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15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3200399" y="1699593"/>
            <a:ext cx="26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Th</a:t>
            </a:r>
            <a:r>
              <a:rPr lang="vi-VN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giãn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3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255698" y="1848401"/>
            <a:ext cx="35884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tiếng cùng vần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5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8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816" y="1623317"/>
            <a:ext cx="8819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chùm.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245" y="2995276"/>
            <a:ext cx="7665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phơi.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823" y="4060817"/>
            <a:ext cx="7954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nước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808140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24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chùm, phơi, nước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7757" y="1336749"/>
            <a:ext cx="2071703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chùm</a:t>
            </a:r>
          </a:p>
        </p:txBody>
      </p:sp>
      <p:sp>
        <p:nvSpPr>
          <p:cNvPr id="8" name="Oval 7"/>
          <p:cNvSpPr/>
          <p:nvPr/>
        </p:nvSpPr>
        <p:spPr>
          <a:xfrm>
            <a:off x="3612981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phơi</a:t>
            </a:r>
          </a:p>
        </p:txBody>
      </p:sp>
      <p:sp>
        <p:nvSpPr>
          <p:cNvPr id="9" name="Oval 8"/>
          <p:cNvSpPr/>
          <p:nvPr/>
        </p:nvSpPr>
        <p:spPr>
          <a:xfrm>
            <a:off x="6595338" y="1347507"/>
            <a:ext cx="2056403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nước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77446" y="2168380"/>
            <a:ext cx="1411804" cy="708172"/>
            <a:chOff x="777446" y="2168380"/>
            <a:chExt cx="1411804" cy="708172"/>
          </a:xfrm>
        </p:grpSpPr>
        <p:sp>
          <p:nvSpPr>
            <p:cNvPr id="4" name="Right Arrow 3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55316" y="2175853"/>
            <a:ext cx="1411804" cy="708172"/>
            <a:chOff x="777446" y="2168380"/>
            <a:chExt cx="1411804" cy="708172"/>
          </a:xfrm>
        </p:grpSpPr>
        <p:sp>
          <p:nvSpPr>
            <p:cNvPr id="15" name="Right Arrow 14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3186" y="2183326"/>
            <a:ext cx="1411804" cy="708172"/>
            <a:chOff x="777446" y="2168380"/>
            <a:chExt cx="1411804" cy="708172"/>
          </a:xfrm>
        </p:grpSpPr>
        <p:sp>
          <p:nvSpPr>
            <p:cNvPr id="19" name="Right Arrow 18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 rot="1414773">
            <a:off x="253240" y="2737305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lúm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0507" y="287511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um</a:t>
            </a:r>
          </a:p>
        </p:txBody>
      </p:sp>
      <p:sp>
        <p:nvSpPr>
          <p:cNvPr id="25" name="Rectangle 24"/>
          <p:cNvSpPr/>
          <p:nvPr/>
        </p:nvSpPr>
        <p:spPr>
          <a:xfrm rot="20743700">
            <a:off x="1971235" y="2799920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hùm</a:t>
            </a:r>
          </a:p>
        </p:txBody>
      </p:sp>
      <p:sp>
        <p:nvSpPr>
          <p:cNvPr id="29" name="Rectangle 28"/>
          <p:cNvSpPr/>
          <p:nvPr/>
        </p:nvSpPr>
        <p:spPr>
          <a:xfrm rot="1414773">
            <a:off x="3247428" y="2748421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34695" y="2886232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bới</a:t>
            </a:r>
          </a:p>
        </p:txBody>
      </p:sp>
      <p:sp>
        <p:nvSpPr>
          <p:cNvPr id="31" name="Rectangle 30"/>
          <p:cNvSpPr/>
          <p:nvPr/>
        </p:nvSpPr>
        <p:spPr>
          <a:xfrm rot="20743700">
            <a:off x="4965423" y="281103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đợi</a:t>
            </a:r>
          </a:p>
        </p:txBody>
      </p:sp>
      <p:sp>
        <p:nvSpPr>
          <p:cNvPr id="32" name="Rectangle 31"/>
          <p:cNvSpPr/>
          <p:nvPr/>
        </p:nvSpPr>
        <p:spPr>
          <a:xfrm rot="1414773">
            <a:off x="6221640" y="2776277"/>
            <a:ext cx="715755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39335" y="2898924"/>
            <a:ext cx="761724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thước</a:t>
            </a:r>
          </a:p>
        </p:txBody>
      </p:sp>
      <p:sp>
        <p:nvSpPr>
          <p:cNvPr id="34" name="Rectangle 33"/>
          <p:cNvSpPr/>
          <p:nvPr/>
        </p:nvSpPr>
        <p:spPr>
          <a:xfrm rot="20743700">
            <a:off x="7942800" y="2823728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lược</a:t>
            </a:r>
          </a:p>
        </p:txBody>
      </p:sp>
    </p:spTree>
    <p:extLst>
      <p:ext uri="{BB962C8B-B14F-4D97-AF65-F5344CB8AC3E}">
        <p14:creationId xmlns:p14="http://schemas.microsoft.com/office/powerpoint/2010/main" val="37099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52520" y="2110085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6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43" y="2917860"/>
            <a:ext cx="2628571" cy="1073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/>
              <a:t>Bài học đến đây là kết thúc</a:t>
            </a:r>
          </a:p>
          <a:p>
            <a:pPr algn="ctr"/>
            <a:r>
              <a:rPr lang="en-US"/>
              <a:t>Chúc các cô mạnh khỏe</a:t>
            </a:r>
          </a:p>
          <a:p>
            <a:pPr algn="ctr"/>
            <a:r>
              <a:rPr lang="en-US"/>
              <a:t>Chúc các em thực hiện  tốt bài học!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538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0" y="96370"/>
            <a:ext cx="2706378" cy="61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67" y="976185"/>
            <a:ext cx="5655060" cy="159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" y="2963165"/>
            <a:ext cx="1963526" cy="1494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2" y="3084724"/>
            <a:ext cx="1647905" cy="1373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8" y="2963165"/>
            <a:ext cx="1526261" cy="161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0" y="3026749"/>
            <a:ext cx="1874443" cy="15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9166 0.007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03137" y="12145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Bốn mua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nghe nhiều lầ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5789" y="-631994"/>
            <a:ext cx="609600" cy="609600"/>
          </a:xfrm>
          <a:prstGeom prst="rect">
            <a:avLst/>
          </a:prstGeom>
        </p:spPr>
      </p:pic>
      <p:pic>
        <p:nvPicPr>
          <p:cNvPr id="6" name="nghe 1 lần">
            <a:hlinkClick r:id="" action="ppaction://media"/>
            <a:extLst>
              <a:ext uri="{FF2B5EF4-FFF2-40B4-BE49-F238E27FC236}">
                <a16:creationId xmlns:a16="http://schemas.microsoft.com/office/drawing/2014/main" id="{AED3F17D-1E14-4E7E-A938-389AD7E94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14977" y="-631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2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Bốn mua chim ca.</a:t>
            </a:r>
          </a:p>
          <a:p>
            <a:r>
              <a:rPr lang="vi-VN" sz="1600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</a:t>
            </a:r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765" y="1325367"/>
            <a:ext cx="2897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xao xuyến nở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0765" y="2392243"/>
            <a:ext cx="289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0490" y="4075884"/>
            <a:ext cx="2897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nước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98560" y="191793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60" y="209519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887" y="350416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822" y="208152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6486" y="351104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Bốn mùa chim ca.</a:t>
            </a:r>
          </a:p>
        </p:txBody>
      </p:sp>
    </p:spTree>
    <p:extLst>
      <p:ext uri="{BB962C8B-B14F-4D97-AF65-F5344CB8AC3E}">
        <p14:creationId xmlns:p14="http://schemas.microsoft.com/office/powerpoint/2010/main" val="24305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16758" y="57041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58" y="211539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5436" y="3485650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6389" y="1180276"/>
            <a:ext cx="1778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xao xuyến </a:t>
            </a: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4375" y="2436785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2880" y="2736886"/>
            <a:ext cx="26180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Mái vàng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thơm phức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4380" y="3091939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Rạ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đầy sân phơi</a:t>
            </a:r>
          </a:p>
        </p:txBody>
      </p:sp>
    </p:spTree>
    <p:extLst>
      <p:ext uri="{BB962C8B-B14F-4D97-AF65-F5344CB8AC3E}">
        <p14:creationId xmlns:p14="http://schemas.microsoft.com/office/powerpoint/2010/main" val="13838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543</Words>
  <Application>Microsoft Office PowerPoint</Application>
  <PresentationFormat>On-screen Show (16:9)</PresentationFormat>
  <Paragraphs>190</Paragraphs>
  <Slides>20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Rounded</vt:lpstr>
      <vt:lpstr>Arial Rounded MT Bold</vt:lpstr>
      <vt:lpstr>Arial-Rounded</vt:lpstr>
      <vt:lpstr>Arial-SGK-TV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nhà gỗ, nhà tre</vt:lpstr>
      <vt:lpstr>hoa xoan</vt:lpstr>
      <vt:lpstr>PowerPoint Presentation</vt:lpstr>
      <vt:lpstr>mái vàng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Nguyen Giang</cp:lastModifiedBy>
  <cp:revision>42</cp:revision>
  <dcterms:created xsi:type="dcterms:W3CDTF">2020-08-13T09:19:08Z</dcterms:created>
  <dcterms:modified xsi:type="dcterms:W3CDTF">2023-02-18T03:37:09Z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