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25"/>
  </p:notesMasterIdLst>
  <p:sldIdLst>
    <p:sldId id="302" r:id="rId6"/>
    <p:sldId id="393" r:id="rId7"/>
    <p:sldId id="359" r:id="rId8"/>
    <p:sldId id="282" r:id="rId9"/>
    <p:sldId id="408" r:id="rId10"/>
    <p:sldId id="409" r:id="rId11"/>
    <p:sldId id="398" r:id="rId12"/>
    <p:sldId id="399" r:id="rId13"/>
    <p:sldId id="400" r:id="rId14"/>
    <p:sldId id="407" r:id="rId15"/>
    <p:sldId id="406" r:id="rId16"/>
    <p:sldId id="411" r:id="rId17"/>
    <p:sldId id="412" r:id="rId18"/>
    <p:sldId id="405" r:id="rId19"/>
    <p:sldId id="414" r:id="rId20"/>
    <p:sldId id="404" r:id="rId21"/>
    <p:sldId id="416" r:id="rId22"/>
    <p:sldId id="418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932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362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0434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015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837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321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54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6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827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772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43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8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6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64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2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8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0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2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53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3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25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6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37" indent="0" algn="ctr">
              <a:buNone/>
              <a:defRPr sz="1800"/>
            </a:lvl3pPr>
            <a:lvl4pPr marL="1371356" indent="0" algn="ctr">
              <a:buNone/>
              <a:defRPr sz="1500"/>
            </a:lvl4pPr>
            <a:lvl5pPr marL="1828476" indent="0" algn="ctr">
              <a:buNone/>
              <a:defRPr sz="1500"/>
            </a:lvl5pPr>
            <a:lvl6pPr marL="2285594" indent="0" algn="ctr">
              <a:buNone/>
              <a:defRPr sz="1500"/>
            </a:lvl6pPr>
            <a:lvl7pPr marL="2742713" indent="0" algn="ctr">
              <a:buNone/>
              <a:defRPr sz="1500"/>
            </a:lvl7pPr>
            <a:lvl8pPr marL="3199831" indent="0" algn="ctr">
              <a:buNone/>
              <a:defRPr sz="1500"/>
            </a:lvl8pPr>
            <a:lvl9pPr marL="365695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83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6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68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76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46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7" indent="0">
              <a:buNone/>
              <a:defRPr sz="1800" b="1"/>
            </a:lvl3pPr>
            <a:lvl4pPr marL="1371356" indent="0">
              <a:buNone/>
              <a:defRPr sz="1500" b="1"/>
            </a:lvl4pPr>
            <a:lvl5pPr marL="1828476" indent="0">
              <a:buNone/>
              <a:defRPr sz="1500" b="1"/>
            </a:lvl5pPr>
            <a:lvl6pPr marL="2285594" indent="0">
              <a:buNone/>
              <a:defRPr sz="1500" b="1"/>
            </a:lvl6pPr>
            <a:lvl7pPr marL="2742713" indent="0">
              <a:buNone/>
              <a:defRPr sz="1500" b="1"/>
            </a:lvl7pPr>
            <a:lvl8pPr marL="3199831" indent="0">
              <a:buNone/>
              <a:defRPr sz="1500" b="1"/>
            </a:lvl8pPr>
            <a:lvl9pPr marL="36569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8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7" indent="0">
              <a:buNone/>
              <a:defRPr sz="1800" b="1"/>
            </a:lvl3pPr>
            <a:lvl4pPr marL="1371356" indent="0">
              <a:buNone/>
              <a:defRPr sz="1500" b="1"/>
            </a:lvl4pPr>
            <a:lvl5pPr marL="1828476" indent="0">
              <a:buNone/>
              <a:defRPr sz="1500" b="1"/>
            </a:lvl5pPr>
            <a:lvl6pPr marL="2285594" indent="0">
              <a:buNone/>
              <a:defRPr sz="1500" b="1"/>
            </a:lvl6pPr>
            <a:lvl7pPr marL="2742713" indent="0">
              <a:buNone/>
              <a:defRPr sz="1500" b="1"/>
            </a:lvl7pPr>
            <a:lvl8pPr marL="3199831" indent="0">
              <a:buNone/>
              <a:defRPr sz="1500" b="1"/>
            </a:lvl8pPr>
            <a:lvl9pPr marL="36569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8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9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24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2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400"/>
            </a:lvl2pPr>
            <a:lvl3pPr marL="914237" indent="0">
              <a:buNone/>
              <a:defRPr sz="1200"/>
            </a:lvl3pPr>
            <a:lvl4pPr marL="1371356" indent="0">
              <a:buNone/>
              <a:defRPr sz="1000"/>
            </a:lvl4pPr>
            <a:lvl5pPr marL="1828476" indent="0">
              <a:buNone/>
              <a:defRPr sz="1000"/>
            </a:lvl5pPr>
            <a:lvl6pPr marL="2285594" indent="0">
              <a:buNone/>
              <a:defRPr sz="1000"/>
            </a:lvl6pPr>
            <a:lvl7pPr marL="2742713" indent="0">
              <a:buNone/>
              <a:defRPr sz="1000"/>
            </a:lvl7pPr>
            <a:lvl8pPr marL="3199831" indent="0">
              <a:buNone/>
              <a:defRPr sz="1000"/>
            </a:lvl8pPr>
            <a:lvl9pPr marL="365695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910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7" indent="0">
              <a:buNone/>
              <a:defRPr sz="2400"/>
            </a:lvl3pPr>
            <a:lvl4pPr marL="1371356" indent="0">
              <a:buNone/>
              <a:defRPr sz="2000"/>
            </a:lvl4pPr>
            <a:lvl5pPr marL="1828476" indent="0">
              <a:buNone/>
              <a:defRPr sz="2000"/>
            </a:lvl5pPr>
            <a:lvl6pPr marL="2285594" indent="0">
              <a:buNone/>
              <a:defRPr sz="2000"/>
            </a:lvl6pPr>
            <a:lvl7pPr marL="2742713" indent="0">
              <a:buNone/>
              <a:defRPr sz="2000"/>
            </a:lvl7pPr>
            <a:lvl8pPr marL="3199831" indent="0">
              <a:buNone/>
              <a:defRPr sz="2000"/>
            </a:lvl8pPr>
            <a:lvl9pPr marL="365695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2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400"/>
            </a:lvl2pPr>
            <a:lvl3pPr marL="914237" indent="0">
              <a:buNone/>
              <a:defRPr sz="1200"/>
            </a:lvl3pPr>
            <a:lvl4pPr marL="1371356" indent="0">
              <a:buNone/>
              <a:defRPr sz="1000"/>
            </a:lvl4pPr>
            <a:lvl5pPr marL="1828476" indent="0">
              <a:buNone/>
              <a:defRPr sz="1000"/>
            </a:lvl5pPr>
            <a:lvl6pPr marL="2285594" indent="0">
              <a:buNone/>
              <a:defRPr sz="1000"/>
            </a:lvl6pPr>
            <a:lvl7pPr marL="2742713" indent="0">
              <a:buNone/>
              <a:defRPr sz="1000"/>
            </a:lvl7pPr>
            <a:lvl8pPr marL="3199831" indent="0">
              <a:buNone/>
              <a:defRPr sz="1000"/>
            </a:lvl8pPr>
            <a:lvl9pPr marL="365695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01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447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96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913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106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89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547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9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87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95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3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359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4148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802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33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9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2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9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5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5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4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2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2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0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7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6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6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4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3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1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0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56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8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3" y="3782901"/>
            <a:ext cx="12161839" cy="307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1" y="-291724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6" y="3375177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8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7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4" y="431197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5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4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CHÀO MỪNG CÁC CON </a:t>
            </a:r>
          </a:p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244943" y="4394911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ĐẠO ĐỨC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8369D-E32C-445A-A754-105C0A538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r="28556"/>
          <a:stretch/>
        </p:blipFill>
        <p:spPr>
          <a:xfrm>
            <a:off x="2341178" y="358436"/>
            <a:ext cx="6660931" cy="63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43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01442-A969-47DE-89DC-EBD589F7C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26552" b="8276"/>
          <a:stretch/>
        </p:blipFill>
        <p:spPr>
          <a:xfrm>
            <a:off x="1379482" y="173421"/>
            <a:ext cx="8048298" cy="62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4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A222CA-66A2-46F6-B0E0-9A642D5A4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5" t="38620" r="5605" b="30403"/>
          <a:stretch/>
        </p:blipFill>
        <p:spPr>
          <a:xfrm>
            <a:off x="8137234" y="4678281"/>
            <a:ext cx="1868055" cy="1583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525B9-B456-49B7-B938-D4631FFA2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5" t="34449" r="8098" b="29158"/>
          <a:stretch/>
        </p:blipFill>
        <p:spPr>
          <a:xfrm>
            <a:off x="6096000" y="775855"/>
            <a:ext cx="1339274" cy="132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D8861-B55B-4F09-9A7F-102BBB3E6C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31650" r="8169" b="29158"/>
          <a:stretch/>
        </p:blipFill>
        <p:spPr>
          <a:xfrm>
            <a:off x="10596976" y="2415308"/>
            <a:ext cx="1408546" cy="1422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8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96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0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9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1901800" y="994736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1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2351815" y="431318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A905B7F-8519-4D7A-B3A1-84A87F1CFF11}"/>
              </a:ext>
            </a:extLst>
          </p:cNvPr>
          <p:cNvSpPr/>
          <p:nvPr/>
        </p:nvSpPr>
        <p:spPr>
          <a:xfrm rot="16200000">
            <a:off x="1091715" y="1206202"/>
            <a:ext cx="2667981" cy="444559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72B3F-A717-48D5-85E5-AF5833A39923}"/>
              </a:ext>
            </a:extLst>
          </p:cNvPr>
          <p:cNvSpPr txBox="1"/>
          <p:nvPr/>
        </p:nvSpPr>
        <p:spPr>
          <a:xfrm>
            <a:off x="831273" y="2774102"/>
            <a:ext cx="3629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8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5547EC-F996-4032-BED0-7681A54FD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20290" r="4591" b="9449"/>
          <a:stretch/>
        </p:blipFill>
        <p:spPr>
          <a:xfrm>
            <a:off x="858741" y="985961"/>
            <a:ext cx="11052314" cy="4818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51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887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3882" y="2971800"/>
            <a:ext cx="97321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Định hướng cho bài sau:</a:t>
            </a:r>
          </a:p>
          <a:p>
            <a:pPr algn="ctr"/>
            <a:r>
              <a:rPr lang="en-US" sz="36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Thực hiện theo nội dung bài học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Chuẩn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bị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24: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Phòng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tránh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tai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nạn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giao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thông</a:t>
            </a:r>
            <a:endParaRPr lang="en-US" sz="3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54400" y="3484034"/>
            <a:ext cx="1759320" cy="2946757"/>
            <a:chOff x="3505200" y="1162139"/>
            <a:chExt cx="2024596" cy="3391079"/>
          </a:xfrm>
        </p:grpSpPr>
        <p:grpSp>
          <p:nvGrpSpPr>
            <p:cNvPr id="3" name="Group 2"/>
            <p:cNvGrpSpPr/>
            <p:nvPr/>
          </p:nvGrpSpPr>
          <p:grpSpPr>
            <a:xfrm>
              <a:off x="3505200" y="1162139"/>
              <a:ext cx="2024596" cy="3391079"/>
              <a:chOff x="3505200" y="1162139"/>
              <a:chExt cx="2024596" cy="3391079"/>
            </a:xfrm>
          </p:grpSpPr>
          <p:pic>
            <p:nvPicPr>
              <p:cNvPr id="4" name="Picture 2" descr="1,122 Child Watering Plant Illustrations, Royalty-Free Vector Graphics &amp;  Clip Art - iStock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1993" l="0" r="62418">
                            <a14:foregroundMark x1="40196" y1="46078" x2="49346" y2="50000"/>
                            <a14:foregroundMark x1="29412" y1="43464" x2="24837" y2="54575"/>
                            <a14:foregroundMark x1="44444" y1="27614" x2="42647" y2="31699"/>
                            <a14:foregroundMark x1="32680" y1="28595" x2="30882" y2="31536"/>
                            <a14:backgroundMark x1="69935" y1="76307" x2="75163" y2="81209"/>
                            <a14:backgroundMark x1="69935" y1="82680" x2="76307" y2="85621"/>
                            <a14:backgroundMark x1="59641" y1="62418" x2="49183" y2="67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8" r="37629"/>
              <a:stretch/>
            </p:blipFill>
            <p:spPr bwMode="auto">
              <a:xfrm flipH="1">
                <a:off x="3505200" y="1162139"/>
                <a:ext cx="2024596" cy="3391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2" descr="How To Draw A Bucket That Shines Using Simple Effects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924" b="92672" l="11181" r="8966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5" t="26350" r="12853"/>
              <a:stretch/>
            </p:blipFill>
            <p:spPr bwMode="auto">
              <a:xfrm rot="19714260">
                <a:off x="3976398" y="2990039"/>
                <a:ext cx="614079" cy="810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Yellow Bucket. Element Of Cleaning House Stock Vector - Illustration of  drawing, paint: 18892345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81125" l="267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8" t="16750" b="15250"/>
            <a:stretch/>
          </p:blipFill>
          <p:spPr bwMode="auto">
            <a:xfrm rot="19424517" flipH="1">
              <a:off x="3818365" y="2996085"/>
              <a:ext cx="900738" cy="83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本框 32">
            <a:extLst>
              <a:ext uri="{FF2B5EF4-FFF2-40B4-BE49-F238E27FC236}">
                <a16:creationId xmlns:a16="http://schemas.microsoft.com/office/drawing/2014/main" id="{A5ABAC1E-29E1-43FF-BBF2-C60E5D1F73F5}"/>
              </a:ext>
            </a:extLst>
          </p:cNvPr>
          <p:cNvSpPr txBox="1"/>
          <p:nvPr/>
        </p:nvSpPr>
        <p:spPr>
          <a:xfrm>
            <a:off x="2771975" y="2350658"/>
            <a:ext cx="5176992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222216" y="2438883"/>
            <a:ext cx="463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[hanhtrangso.nxbgd.vn] Audio_ Cái bình hoa_HTS">
            <a:hlinkClick r:id="" action="ppaction://media"/>
            <a:extLst>
              <a:ext uri="{FF2B5EF4-FFF2-40B4-BE49-F238E27FC236}">
                <a16:creationId xmlns:a16="http://schemas.microsoft.com/office/drawing/2014/main" id="{65C31171-C7E6-466B-AA7C-92E8EA885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13" y="53234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2561" objId="2"/>
        <p14:stopEvt time="7101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044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66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E0A6E-4F0D-44A8-A6D4-9A38F4D7C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3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1AE3-6709-4466-9436-7435BA9B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r="31789"/>
          <a:stretch/>
        </p:blipFill>
        <p:spPr>
          <a:xfrm>
            <a:off x="2049517" y="0"/>
            <a:ext cx="676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840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725</Words>
  <Application>Microsoft Office PowerPoint</Application>
  <PresentationFormat>Màn hình rộng</PresentationFormat>
  <Paragraphs>14</Paragraphs>
  <Slides>19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19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DFPOP1-W9</vt:lpstr>
      <vt:lpstr>Times New Roman</vt:lpstr>
      <vt:lpstr>Office Theme</vt:lpstr>
      <vt:lpstr>jeppt.com</vt:lpstr>
      <vt:lpstr>1_Office Theme</vt:lpstr>
      <vt:lpstr>2_Office 主题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Windows 10</cp:lastModifiedBy>
  <cp:revision>32</cp:revision>
  <dcterms:created xsi:type="dcterms:W3CDTF">2020-08-26T09:35:00Z</dcterms:created>
  <dcterms:modified xsi:type="dcterms:W3CDTF">2023-03-17T05:19:43Z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