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88" r:id="rId5"/>
    <p:sldId id="289" r:id="rId6"/>
    <p:sldId id="259" r:id="rId7"/>
    <p:sldId id="260" r:id="rId8"/>
    <p:sldId id="281" r:id="rId9"/>
    <p:sldId id="280" r:id="rId10"/>
    <p:sldId id="282" r:id="rId11"/>
    <p:sldId id="302" r:id="rId12"/>
    <p:sldId id="286" r:id="rId13"/>
    <p:sldId id="285" r:id="rId14"/>
    <p:sldId id="287" r:id="rId15"/>
    <p:sldId id="303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71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092436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更多模板请关注：https://haosc.taobao.com</a:t>
            </a:r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0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171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3904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4223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27224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5806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2" name="Google Shape;63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5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175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6623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6093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4751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01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8412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2652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397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88" name="Google Shape;88;p3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36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None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None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&#10;文本" type="vertTitleAndTx">
  <p:cSld name="VERTICAL_TITLE_AND_VERTICAL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空白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23" name="Google Shape;23;p27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  <p:pic>
        <p:nvPicPr>
          <p:cNvPr id="27" name="Google Shape;27;p27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27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27"/>
          <p:cNvPicPr preferRelativeResize="0"/>
          <p:nvPr/>
        </p:nvPicPr>
        <p:blipFill rotWithShape="1">
          <a:blip r:embed="rId5"/>
          <a:srcRect l="1" r="152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7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7"/>
          <p:cNvPicPr preferRelativeResize="0"/>
          <p:nvPr/>
        </p:nvPicPr>
        <p:blipFill rotWithShape="1">
          <a:blip r:embed="rId7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>
  <p:cSld name="空白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34" name="Google Shape;34;p28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28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28"/>
          <p:cNvPicPr preferRelativeResize="0"/>
          <p:nvPr/>
        </p:nvPicPr>
        <p:blipFill rotWithShape="1">
          <a:blip r:embed="rId4"/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28"/>
          <p:cNvPicPr preferRelativeResize="0"/>
          <p:nvPr/>
        </p:nvPicPr>
        <p:blipFill rotWithShape="1">
          <a:blip r:embed="rId5"/>
          <a:srcRect l="1" r="152" b="8109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28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空白">
  <p:cSld name="2_空白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/>
          <p:nvPr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41" name="Google Shape;41;p29"/>
          <p:cNvPicPr preferRelativeResize="0"/>
          <p:nvPr/>
        </p:nvPicPr>
        <p:blipFill rotWithShape="1">
          <a:blip r:embed="rId2"/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29"/>
          <p:cNvPicPr preferRelativeResize="0"/>
          <p:nvPr/>
        </p:nvPicPr>
        <p:blipFill rotWithShape="1">
          <a:blip r:embed="rId3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2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34"/>
          <p:cNvPicPr preferRelativeResize="0"/>
          <p:nvPr/>
        </p:nvPicPr>
        <p:blipFill rotWithShape="1">
          <a:blip r:embed="rId2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4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4"/>
          <p:cNvPicPr preferRelativeResize="0"/>
          <p:nvPr/>
        </p:nvPicPr>
        <p:blipFill rotWithShape="1">
          <a:blip r:embed="rId4"/>
          <a:srcRect l="1" r="152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3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34"/>
          <p:cNvGrpSpPr/>
          <p:nvPr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77" name="Google Shape;77;p34"/>
            <p:cNvPicPr preferRelativeResize="0"/>
            <p:nvPr/>
          </p:nvPicPr>
          <p:blipFill rotWithShape="1">
            <a:blip r:embed="rId6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34"/>
            <p:cNvPicPr preferRelativeResize="0"/>
            <p:nvPr/>
          </p:nvPicPr>
          <p:blipFill rotWithShape="1">
            <a:blip r:embed="rId7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34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0" name="Google Shape;80;p34"/>
          <p:cNvPicPr preferRelativeResize="0"/>
          <p:nvPr/>
        </p:nvPicPr>
        <p:blipFill rotWithShape="1">
          <a:blip r:embed="rId9"/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2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/>
              <a:buChar char="•"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3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2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 rotWithShape="1">
          <a:blip r:embed="rId4"/>
          <a:srcRect l="135" t="36970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6"/>
          <a:srcRect/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/>
            <a:ahLst/>
            <a:cxnLst/>
            <a:rect l="l" t="t" r="r" b="b"/>
            <a:pathLst>
              <a:path w="5387546" h="2967166" extrusionOk="0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endParaRPr sz="1350" b="0" i="0" u="none" strike="noStrike" cap="none" dirty="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24" name="Google Shape;124;p1"/>
          <p:cNvSpPr/>
          <p:nvPr/>
        </p:nvSpPr>
        <p:spPr>
          <a:xfrm>
            <a:off x="3676485" y="2701290"/>
            <a:ext cx="2297787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5400" b="1" dirty="0">
                <a:solidFill>
                  <a:srgbClr val="FF660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</a:t>
            </a:r>
            <a:endParaRPr sz="4800" b="1" dirty="0">
              <a:solidFill>
                <a:srgbClr val="FF66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7"/>
          <a:srcRect l="30888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"/>
          <p:cNvPicPr preferRelativeResize="0"/>
          <p:nvPr/>
        </p:nvPicPr>
        <p:blipFill rotWithShape="1">
          <a:blip r:embed="rId8"/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7" name="Google Shape;127;p1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28" name="Google Shape;128;p1"/>
            <p:cNvPicPr preferRelativeResize="0"/>
            <p:nvPr/>
          </p:nvPicPr>
          <p:blipFill rotWithShape="1">
            <a:blip r:embed="rId9"/>
            <a:srcRect/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1"/>
            <p:cNvPicPr preferRelativeResize="0"/>
            <p:nvPr/>
          </p:nvPicPr>
          <p:blipFill rotWithShape="1">
            <a:blip r:embed="rId10"/>
            <a:srcRect/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"/>
            <p:cNvPicPr preferRelativeResize="0"/>
            <p:nvPr/>
          </p:nvPicPr>
          <p:blipFill rotWithShape="1">
            <a:blip r:embed="rId11"/>
            <a:srcRect/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"/>
          <p:cNvPicPr preferRelativeResize="0"/>
          <p:nvPr/>
        </p:nvPicPr>
        <p:blipFill rotWithShape="1">
          <a:blip r:embed="rId8"/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"/>
          <p:cNvPicPr preferRelativeResize="0"/>
          <p:nvPr/>
        </p:nvPicPr>
        <p:blipFill rotWithShape="1">
          <a:blip r:embed="rId12"/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"/>
          <p:cNvSpPr/>
          <p:nvPr/>
        </p:nvSpPr>
        <p:spPr>
          <a:xfrm>
            <a:off x="-4933" y="4626519"/>
            <a:ext cx="9144000" cy="51466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-4933" y="4718797"/>
            <a:ext cx="9144000" cy="426773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135" name="Google Shape;135;p1"/>
          <p:cNvSpPr/>
          <p:nvPr/>
        </p:nvSpPr>
        <p:spPr>
          <a:xfrm>
            <a:off x="-4933" y="4865599"/>
            <a:ext cx="9144000" cy="274229"/>
          </a:xfrm>
          <a:custGeom>
            <a:avLst/>
            <a:gdLst/>
            <a:ahLst/>
            <a:cxnLst/>
            <a:rect l="l" t="t" r="r" b="b"/>
            <a:pathLst>
              <a:path w="9144000" h="608571" extrusionOk="0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36" name="Google Shape;136;p1"/>
          <p:cNvPicPr preferRelativeResize="0"/>
          <p:nvPr/>
        </p:nvPicPr>
        <p:blipFill rotWithShape="1">
          <a:blip r:embed="rId13"/>
          <a:srcRect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1" dur="5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269822" y="-304528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tai </a:t>
            </a:r>
            <a:r>
              <a:rPr lang="en-US" sz="3600" b="1" u="sng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xấu</a:t>
            </a:r>
            <a:r>
              <a:rPr lang="en-US" sz="3600" b="1" u="sng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3600" b="1" u="sng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xí</a:t>
            </a:r>
            <a:endParaRPr u="sng" dirty="0">
              <a:latin typeface="Arial-SGK-TV" pitchFamily="2" charset="0"/>
              <a:cs typeface="Arial-SGK-TV" pitchFamily="2" charset="0"/>
            </a:endParaRPr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B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ị bạn bè chê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thỏ buồn lắm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 “R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mình rất đẹp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quên khuấy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đường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A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 cũng 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hoảng sợ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chợt </a:t>
            </a:r>
            <a:r>
              <a:rPr lang="en-US" sz="3200" u="sng" dirty="0" err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dỏ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 ta</a:t>
            </a:r>
            <a:r>
              <a:rPr lang="en-US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tớ gọi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” 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gọi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ác bạn 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en-US" sz="3200" u="sng" dirty="0" err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ấm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tắ</a:t>
            </a:r>
            <a:r>
              <a:rPr lang="en-US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khen tai thỏ 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thật </a:t>
            </a:r>
            <a:r>
              <a:rPr lang="en-US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200" u="sng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uy</a:t>
            </a:r>
            <a:r>
              <a:rPr lang="en-US" sz="3200" u="sng" dirty="0" err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ệt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ừ đó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164891" y="-271204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 smtClean="0">
                <a:solidFill>
                  <a:srgbClr val="F14420"/>
                </a:solidFill>
                <a:latin typeface="Arial Rounded"/>
                <a:sym typeface="Arial Rounded"/>
              </a:rPr>
              <a:t>Đôi</a:t>
            </a:r>
            <a:r>
              <a:rPr lang="en-US" sz="3600" b="1" dirty="0" smtClean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tai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 Rounded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 Rounded"/>
                <a:sym typeface="Arial Rounded"/>
              </a:rPr>
              <a:t>xí</a:t>
            </a:r>
            <a:endParaRPr dirty="0"/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ị bạn bè chê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thỏ buồn lắm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: “R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mình rất đẹp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quên khuấy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đường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A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 cũng hoảng sợ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chợt 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dỏ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ng ta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i: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“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!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ố tớ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” 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ó tiếng gọi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ất cả về 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được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tới</a:t>
            </a:r>
            <a:r>
              <a:rPr lang="vi-VN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nhà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ác bạn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ấm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tắ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khen tai thỏ 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thật </a:t>
            </a:r>
            <a:r>
              <a:rPr lang="en-US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uy</a:t>
            </a:r>
            <a:r>
              <a:rPr lang="en-US" sz="3200" dirty="0" err="1">
                <a:solidFill>
                  <a:schemeClr val="tx1"/>
                </a:solidFill>
                <a:latin typeface="Arial Rounded"/>
                <a:ea typeface="Arial Rounded"/>
                <a:cs typeface="Arial Rounded"/>
                <a:sym typeface="Arial Rounded"/>
              </a:rPr>
              <a:t>ệt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  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ừ đó 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 Rounded"/>
                <a:ea typeface="Arial Rounded"/>
                <a:cs typeface="Arial Rounded"/>
                <a:sym typeface="Arial Rounded"/>
              </a:rPr>
              <a:t> nữa</a:t>
            </a:r>
            <a:r>
              <a:rPr lang="en-US" sz="3200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4615" y="721453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74669" y="567564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7355" y="1112849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53" y="2144695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10230" y="2493491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9239" y="2538052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9240" y="3108505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74669" y="3416282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226" y="3972937"/>
            <a:ext cx="276837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058" y="4560594"/>
            <a:ext cx="416696" cy="307777"/>
          </a:xfrm>
          <a:prstGeom prst="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67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429" y="1214986"/>
            <a:ext cx="9324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 Rounded"/>
                <a:ea typeface="Arial Rounded"/>
                <a:cs typeface="Arial Rounded"/>
                <a:sym typeface="Arial Rounded"/>
              </a:rPr>
              <a:t>       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ột lần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và các bạn đi chơi xa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quên khuấy đường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2945219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6436720" y="125464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8861422" y="1355672"/>
            <a:ext cx="127590" cy="6379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157396" y="-342003"/>
            <a:ext cx="9143999" cy="53461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xí</a:t>
            </a:r>
            <a:endParaRPr dirty="0">
              <a:latin typeface="Arial-SGK-TV" pitchFamily="2" charset="0"/>
              <a:cs typeface="Arial-SGK-TV" pitchFamily="2" charset="0"/>
            </a:endParaRP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có đôi tai dài và to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B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ị bạn bè chê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thỏ buồn lắm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T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hỏ 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động viên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 “R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ồi con sẽ thấy ta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mình rất đẹp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.”</a:t>
            </a:r>
          </a:p>
          <a:p>
            <a:pPr lvl="0" algn="just"/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M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ột lần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và các bạn đi chơi xa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quên khuấy đường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000" dirty="0" err="1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về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A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 cũng hoảng sợ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chợt </a:t>
            </a:r>
            <a:r>
              <a:rPr lang="en-US" sz="3000" dirty="0" err="1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dỏ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 ta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i: “</a:t>
            </a:r>
            <a:r>
              <a:rPr lang="en-US" sz="3000" dirty="0" err="1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Suỵt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tớ gọi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.” C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ả nhóm đi theo hướng 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gọi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T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ất cả về được </a:t>
            </a:r>
            <a:r>
              <a:rPr lang="en-US" sz="3000" dirty="0" err="1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tới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nhà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C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ác bạn t</a:t>
            </a:r>
            <a:r>
              <a:rPr lang="en-US" sz="3000" dirty="0" err="1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ấm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tắ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khen tai thỏ thật 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uy</a:t>
            </a:r>
            <a:r>
              <a:rPr lang="en-US" sz="3000" dirty="0" err="1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ệt</a:t>
            </a:r>
            <a:r>
              <a:rPr lang="en-US" sz="3000" dirty="0">
                <a:solidFill>
                  <a:srgbClr val="0000CC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lvl="0" algn="just"/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ừ đó 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không còn buồn vì đôi ta</a:t>
            </a:r>
            <a:r>
              <a:rPr lang="en-US" sz="30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nữa</a:t>
            </a:r>
            <a:r>
              <a:rPr lang="en-US" sz="30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endParaRPr sz="30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2" name="Oval 1"/>
          <p:cNvSpPr/>
          <p:nvPr/>
        </p:nvSpPr>
        <p:spPr>
          <a:xfrm>
            <a:off x="159391" y="612396"/>
            <a:ext cx="578840" cy="31878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Đ1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59391" y="1946246"/>
            <a:ext cx="578840" cy="31878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Đ2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4278385"/>
            <a:ext cx="578840" cy="31878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Đ3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-149901" y="-327012"/>
            <a:ext cx="9143999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xí</a:t>
            </a:r>
            <a:endParaRPr dirty="0">
              <a:latin typeface="Arial-SGK-TV" pitchFamily="2" charset="0"/>
              <a:cs typeface="Arial-SGK-TV" pitchFamily="2" charset="0"/>
            </a:endParaRPr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có đôi tai dài và to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B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ị bạn bè chê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thỏ buồn lắm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T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hỏ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động viên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 “R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ồi con sẽ thấy ta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mình rất đẹp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.”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M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ột lần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quên khuấy đường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về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A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 cũng hoảng sợ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chợt 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dỏ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 ta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i: “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Suỵt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tớ gọi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.” C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ả nhóm đi theo hướng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gọi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T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ất cả về được nhà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 C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ác bạn t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ấm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tắ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khen tai thỏ thật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uy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ệt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T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ừ đó 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nữa</a:t>
            </a:r>
            <a:r>
              <a:rPr lang="en-US" sz="3200" dirty="0">
                <a:solidFill>
                  <a:schemeClr val="tx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endParaRPr sz="3200" dirty="0">
              <a:solidFill>
                <a:schemeClr val="tx1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2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636" name="Google Shape;636;p2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637" name="Google Shape;637;p2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38" name="Google Shape;638;p2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39" name="Google Shape;639;p2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640" name="Google Shape;640;p2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1" name="Google Shape;641;p2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2" name="Google Shape;642;p2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643" name="Google Shape;643;p2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4" name="Google Shape;644;p2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5" name="Google Shape;645;p2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646" name="Google Shape;646;p2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47" name="Google Shape;647;p2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48" name="Google Shape;648;p2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649" name="Google Shape;649;p2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0" name="Google Shape;650;p2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1" name="Google Shape;651;p2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652" name="Google Shape;652;p2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3" name="Google Shape;653;p2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4" name="Google Shape;654;p2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655" name="Google Shape;655;p2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6" name="Google Shape;656;p2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57" name="Google Shape;657;p2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658" name="Google Shape;658;p2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59" name="Google Shape;659;p2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0" name="Google Shape;660;p2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661" name="Google Shape;661;p2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2" name="Google Shape;662;p2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3" name="Google Shape;663;p2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664" name="Google Shape;664;p2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665" name="Google Shape;665;p2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666" name="Google Shape;666;p24"/>
          <p:cNvGrpSpPr/>
          <p:nvPr/>
        </p:nvGrpSpPr>
        <p:grpSpPr>
          <a:xfrm>
            <a:off x="-581038" y="60711"/>
            <a:ext cx="5213131" cy="4808241"/>
            <a:chOff x="1001374" y="-370703"/>
            <a:chExt cx="6695744" cy="6175701"/>
          </a:xfrm>
        </p:grpSpPr>
        <p:pic>
          <p:nvPicPr>
            <p:cNvPr id="667" name="Google Shape;667;p2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8" name="Google Shape;668;p2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669" name="Google Shape;669;p24"/>
          <p:cNvSpPr txBox="1"/>
          <p:nvPr/>
        </p:nvSpPr>
        <p:spPr>
          <a:xfrm>
            <a:off x="215244" y="2004454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Củng cố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671" name="Google Shape;671;p2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2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91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6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6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63000">
              <a:srgbClr val="2CC7ED"/>
            </a:gs>
            <a:gs pos="98621">
              <a:srgbClr val="00B0F0"/>
            </a:gs>
            <a:gs pos="100000">
              <a:srgbClr val="00B0F0"/>
            </a:gs>
          </a:gsLst>
          <a:lin ang="16200000" scaled="0"/>
        </a:gra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44" name="Google Shape;144;p2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45" name="Google Shape;145;p2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47" name="Google Shape;147;p2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48" name="Google Shape;148;p2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0" name="Google Shape;150;p2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151" name="Google Shape;151;p2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3" name="Google Shape;153;p2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154" name="Google Shape;154;p2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6" name="Google Shape;156;p2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157" name="Google Shape;157;p2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59" name="Google Shape;159;p2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160" name="Google Shape;160;p2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2" name="Google Shape;162;p2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163" name="Google Shape;163;p2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5" name="Google Shape;165;p2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166" name="Google Shape;166;p2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68" name="Google Shape;168;p2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169" name="Google Shape;169;p2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1" name="Google Shape;171;p2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172" name="Google Shape;172;p2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74" name="Google Shape;174;p2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75" name="Google Shape;175;p2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2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77" name="Google Shape;177;p2"/>
          <p:cNvSpPr txBox="1"/>
          <p:nvPr/>
        </p:nvSpPr>
        <p:spPr>
          <a:xfrm>
            <a:off x="518578" y="1878860"/>
            <a:ext cx="300262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Khởi</a:t>
            </a:r>
            <a:r>
              <a:rPr lang="en-US" sz="4400" b="1" dirty="0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động</a:t>
            </a:r>
            <a:endParaRPr sz="4400" b="1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78" name="Google Shape;178;p2"/>
          <p:cNvSpPr txBox="1"/>
          <p:nvPr/>
        </p:nvSpPr>
        <p:spPr>
          <a:xfrm>
            <a:off x="1442652" y="1015334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1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79" name="Google Shape;179;p2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" y="113016"/>
            <a:ext cx="8877300" cy="4017195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3042559">
            <a:off x="1066830" y="1149710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355549">
            <a:off x="3420192" y="1805884"/>
            <a:ext cx="486323" cy="1441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9470814">
            <a:off x="6602886" y="2781588"/>
            <a:ext cx="458372" cy="1322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43227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3042559">
            <a:off x="3293945" y="854390"/>
            <a:ext cx="707765" cy="4134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4.photo.talk.zdn.vn/2419275048068022184/8e11f9752dc8d19688d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/>
          <p:nvPr/>
        </p:nvSpPr>
        <p:spPr>
          <a:xfrm rot="-3000650" flipH="1">
            <a:off x="3622607" y="980622"/>
            <a:ext cx="4003028" cy="3488687"/>
          </a:xfrm>
          <a:custGeom>
            <a:avLst/>
            <a:gdLst/>
            <a:ahLst/>
            <a:cxnLst/>
            <a:rect l="l" t="t" r="r" b="b"/>
            <a:pathLst>
              <a:path w="4003028" h="3488687" extrusionOk="0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rgbClr val="833C0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lt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grpSp>
        <p:nvGrpSpPr>
          <p:cNvPr id="193" name="Google Shape;193;p4"/>
          <p:cNvGrpSpPr/>
          <p:nvPr/>
        </p:nvGrpSpPr>
        <p:grpSpPr>
          <a:xfrm>
            <a:off x="2253689" y="1535048"/>
            <a:ext cx="1955429" cy="1333408"/>
            <a:chOff x="2253689" y="1535048"/>
            <a:chExt cx="1955429" cy="1333408"/>
          </a:xfrm>
        </p:grpSpPr>
        <p:sp>
          <p:nvSpPr>
            <p:cNvPr id="194" name="Google Shape;194;p4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5" name="Google Shape;195;p4"/>
            <p:cNvSpPr/>
            <p:nvPr/>
          </p:nvSpPr>
          <p:spPr>
            <a:xfrm rot="-9473289">
              <a:off x="2919041" y="2153353"/>
              <a:ext cx="909847" cy="190357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6" name="Google Shape;196;p4"/>
          <p:cNvGrpSpPr/>
          <p:nvPr/>
        </p:nvGrpSpPr>
        <p:grpSpPr>
          <a:xfrm>
            <a:off x="3760322" y="3582254"/>
            <a:ext cx="1465034" cy="1349862"/>
            <a:chOff x="3760322" y="3582254"/>
            <a:chExt cx="1465034" cy="1349862"/>
          </a:xfrm>
        </p:grpSpPr>
        <p:sp>
          <p:nvSpPr>
            <p:cNvPr id="197" name="Google Shape;197;p4"/>
            <p:cNvSpPr/>
            <p:nvPr/>
          </p:nvSpPr>
          <p:spPr>
            <a:xfrm rot="-8507573">
              <a:off x="3819583" y="3928190"/>
              <a:ext cx="1346512" cy="65799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98" name="Google Shape;198;p4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9" name="Google Shape;199;p4"/>
          <p:cNvGrpSpPr/>
          <p:nvPr/>
        </p:nvGrpSpPr>
        <p:grpSpPr>
          <a:xfrm>
            <a:off x="6089897" y="3405944"/>
            <a:ext cx="741464" cy="878352"/>
            <a:chOff x="6119714" y="3405944"/>
            <a:chExt cx="741464" cy="878352"/>
          </a:xfrm>
        </p:grpSpPr>
        <p:sp>
          <p:nvSpPr>
            <p:cNvPr id="200" name="Google Shape;200;p4"/>
            <p:cNvSpPr/>
            <p:nvPr/>
          </p:nvSpPr>
          <p:spPr>
            <a:xfrm rot="-3669911">
              <a:off x="6105396" y="3633904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378045" y="3998247"/>
            <a:ext cx="767568" cy="484084"/>
            <a:chOff x="6378045" y="3998247"/>
            <a:chExt cx="767568" cy="484084"/>
          </a:xfrm>
        </p:grpSpPr>
        <p:sp>
          <p:nvSpPr>
            <p:cNvPr id="203" name="Google Shape;203;p4"/>
            <p:cNvSpPr/>
            <p:nvPr/>
          </p:nvSpPr>
          <p:spPr>
            <a:xfrm rot="-681126">
              <a:off x="6405591" y="4064938"/>
              <a:ext cx="712475" cy="35070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5" name="Google Shape;205;p4"/>
          <p:cNvGrpSpPr/>
          <p:nvPr/>
        </p:nvGrpSpPr>
        <p:grpSpPr>
          <a:xfrm>
            <a:off x="5029754" y="2073115"/>
            <a:ext cx="598228" cy="850125"/>
            <a:chOff x="5077882" y="2061083"/>
            <a:chExt cx="598228" cy="850125"/>
          </a:xfrm>
        </p:grpSpPr>
        <p:sp>
          <p:nvSpPr>
            <p:cNvPr id="206" name="Google Shape;206;p4"/>
            <p:cNvSpPr/>
            <p:nvPr/>
          </p:nvSpPr>
          <p:spPr>
            <a:xfrm rot="-4549107">
              <a:off x="4991946" y="2274930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 rot="5895372" flipH="1">
              <a:off x="5166313" y="2503220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08" name="Google Shape;208;p4"/>
          <p:cNvGrpSpPr/>
          <p:nvPr/>
        </p:nvGrpSpPr>
        <p:grpSpPr>
          <a:xfrm>
            <a:off x="5299207" y="2516037"/>
            <a:ext cx="806538" cy="633648"/>
            <a:chOff x="5299207" y="2540101"/>
            <a:chExt cx="806538" cy="633648"/>
          </a:xfrm>
        </p:grpSpPr>
        <p:sp>
          <p:nvSpPr>
            <p:cNvPr id="209" name="Google Shape;209;p4"/>
            <p:cNvSpPr/>
            <p:nvPr/>
          </p:nvSpPr>
          <p:spPr>
            <a:xfrm rot="-1560322">
              <a:off x="5339322" y="2681574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 rot="8884157" flipH="1">
              <a:off x="5463265" y="2847305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7410774" y="1197999"/>
            <a:ext cx="778581" cy="875100"/>
            <a:chOff x="7374678" y="1161903"/>
            <a:chExt cx="778581" cy="875100"/>
          </a:xfrm>
        </p:grpSpPr>
        <p:sp>
          <p:nvSpPr>
            <p:cNvPr id="212" name="Google Shape;212;p4"/>
            <p:cNvSpPr/>
            <p:nvPr/>
          </p:nvSpPr>
          <p:spPr>
            <a:xfrm rot="7420741" flipH="1">
              <a:off x="7378918" y="1388237"/>
              <a:ext cx="770101" cy="422431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3" name="Google Shape;213;p4"/>
            <p:cNvSpPr/>
            <p:nvPr/>
          </p:nvSpPr>
          <p:spPr>
            <a:xfrm rot="-3023738">
              <a:off x="7530177" y="1606273"/>
              <a:ext cx="392891" cy="92346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7025358" y="1209298"/>
            <a:ext cx="538720" cy="795156"/>
            <a:chOff x="7001294" y="1209298"/>
            <a:chExt cx="538720" cy="795156"/>
          </a:xfrm>
        </p:grpSpPr>
        <p:sp>
          <p:nvSpPr>
            <p:cNvPr id="215" name="Google Shape;215;p4"/>
            <p:cNvSpPr/>
            <p:nvPr/>
          </p:nvSpPr>
          <p:spPr>
            <a:xfrm rot="4431956" flipH="1">
              <a:off x="6907501" y="1431525"/>
              <a:ext cx="726307" cy="350702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 rot="-6012523">
              <a:off x="7100276" y="1627802"/>
              <a:ext cx="370548" cy="76665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17" name="Google Shape;217;p4"/>
          <p:cNvGrpSpPr/>
          <p:nvPr/>
        </p:nvGrpSpPr>
        <p:grpSpPr>
          <a:xfrm>
            <a:off x="7507360" y="1418371"/>
            <a:ext cx="2289464" cy="1795572"/>
            <a:chOff x="7507360" y="1418371"/>
            <a:chExt cx="2289464" cy="1795572"/>
          </a:xfrm>
        </p:grpSpPr>
        <p:sp>
          <p:nvSpPr>
            <p:cNvPr id="218" name="Google Shape;218;p4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 rot="-1104413">
              <a:off x="7973719" y="2267331"/>
              <a:ext cx="1039933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0" name="Google Shape;220;p4"/>
          <p:cNvGrpSpPr/>
          <p:nvPr/>
        </p:nvGrpSpPr>
        <p:grpSpPr>
          <a:xfrm rot="2799594" flipH="1">
            <a:off x="5077585" y="-4173"/>
            <a:ext cx="1296742" cy="2117363"/>
            <a:chOff x="1279516" y="-3525500"/>
            <a:chExt cx="1296742" cy="2550422"/>
          </a:xfrm>
        </p:grpSpPr>
        <p:sp>
          <p:nvSpPr>
            <p:cNvPr id="221" name="Google Shape;221;p4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/>
              <a:ahLst/>
              <a:cxnLst/>
              <a:rect l="l" t="t" r="r" b="b"/>
              <a:pathLst>
                <a:path w="4469938" h="1909549" extrusionOk="0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2" name="Google Shape;222;p4"/>
            <p:cNvSpPr/>
            <p:nvPr/>
          </p:nvSpPr>
          <p:spPr>
            <a:xfrm rot="-5400000">
              <a:off x="1314007" y="-2158857"/>
              <a:ext cx="1252628" cy="229291"/>
            </a:xfrm>
            <a:custGeom>
              <a:avLst/>
              <a:gdLst/>
              <a:ahLst/>
              <a:cxnLst/>
              <a:rect l="l" t="t" r="r" b="b"/>
              <a:pathLst>
                <a:path w="3510010" h="524894" extrusionOk="0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23" name="Google Shape;223;p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224" name="Google Shape;224;p4"/>
            <p:cNvPicPr preferRelativeResize="0"/>
            <p:nvPr/>
          </p:nvPicPr>
          <p:blipFill rotWithShape="1">
            <a:blip r:embed="rId3"/>
            <a:srcRect l="2993" r="4332" b="1428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4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lt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226" name="Google Shape;226;p4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Đọc</a:t>
            </a:r>
            <a:endParaRPr sz="4400" b="1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7" name="Google Shape;227;p4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2</a:t>
            </a:r>
            <a:endParaRPr sz="5400" b="1" dirty="0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228" name="Google Shape;228;p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4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275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" presetClass="entr" presetSubtype="2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25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447082" y="-1105837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06721" cy="4561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475" y="4561726"/>
            <a:ext cx="4200525" cy="581774"/>
          </a:xfrm>
          <a:prstGeom prst="rect">
            <a:avLst/>
          </a:prstGeom>
        </p:spPr>
      </p:pic>
      <p:pic>
        <p:nvPicPr>
          <p:cNvPr id="4" name="Đôi tai xấu xí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32474" y="0"/>
            <a:ext cx="485554" cy="485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"/>
          <p:cNvSpPr/>
          <p:nvPr/>
        </p:nvSpPr>
        <p:spPr>
          <a:xfrm>
            <a:off x="319177" y="329765"/>
            <a:ext cx="8505646" cy="357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Tìm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tiếng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trong</a:t>
            </a:r>
            <a:r>
              <a:rPr lang="en-US" sz="3200" dirty="0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 Rounded"/>
                <a:ea typeface="Arial Rounded"/>
                <a:cs typeface="Arial Rounded"/>
                <a:sym typeface="Arial Rounded"/>
              </a:rPr>
              <a:t>bài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có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chứa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vần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mới</a:t>
            </a:r>
            <a:r>
              <a:rPr lang="en-US" sz="3200" dirty="0">
                <a:solidFill>
                  <a:srgbClr val="4CA42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dirty="0">
              <a:solidFill>
                <a:srgbClr val="4CA42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uây</a:t>
            </a:r>
            <a:endParaRPr lang="en-US" sz="54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CA42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C0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oang</a:t>
            </a:r>
            <a:endParaRPr lang="en-US" sz="5400" dirty="0">
              <a:solidFill>
                <a:srgbClr val="C0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100" dirty="0">
              <a:solidFill>
                <a:srgbClr val="4CA42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 err="1">
                <a:solidFill>
                  <a:srgbClr val="0070C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uy</a:t>
            </a:r>
            <a:r>
              <a:rPr lang="en-US" sz="5400" dirty="0" err="1">
                <a:solidFill>
                  <a:srgbClr val="0070C0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endParaRPr sz="5400" dirty="0">
              <a:solidFill>
                <a:srgbClr val="0070C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"/>
          <p:cNvSpPr/>
          <p:nvPr/>
        </p:nvSpPr>
        <p:spPr>
          <a:xfrm>
            <a:off x="2" y="-334508"/>
            <a:ext cx="8821710" cy="5618515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Đôi</a:t>
            </a:r>
            <a:r>
              <a:rPr lang="en-US" sz="3600" b="1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tai </a:t>
            </a: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xấu</a:t>
            </a:r>
            <a:r>
              <a:rPr lang="en-US" sz="3600" b="1" dirty="0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 </a:t>
            </a:r>
            <a:r>
              <a:rPr lang="en-US" sz="3600" b="1" dirty="0" err="1">
                <a:solidFill>
                  <a:srgbClr val="F14420"/>
                </a:solidFill>
                <a:latin typeface="Arial-SGK-TV" pitchFamily="2" charset="0"/>
                <a:cs typeface="Arial-SGK-TV" pitchFamily="2" charset="0"/>
                <a:sym typeface="Arial Rounded"/>
              </a:rPr>
              <a:t>xí</a:t>
            </a:r>
            <a:endParaRPr dirty="0">
              <a:latin typeface="Arial-SGK-TV" pitchFamily="2" charset="0"/>
              <a:cs typeface="Arial-SGK-TV" pitchFamily="2" charset="0"/>
            </a:endParaRPr>
          </a:p>
          <a:p>
            <a:pPr lvl="0" algn="just"/>
            <a:r>
              <a:rPr lang="en-US" sz="3200" dirty="0">
                <a:solidFill>
                  <a:srgbClr val="679C31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có đôi tai dài và to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B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ị bạn bè chê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thỏ buồn lắm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hỏ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động viên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 “R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ồi con sẽ thấy ta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mình rất đẹp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”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  M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ột lần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thỏ và các bạn đi chơi xa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, 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quên khuấy đường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A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 cũng hoảng sợ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Th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chợt 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dỏ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ng ta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: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“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Suỵt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!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b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ố tớ gọi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” 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ả nhóm đi theo hướng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ó tiếng gọi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ất cả về được nhà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ác bạn t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ấm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tắ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c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khen tai thỏ thật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uy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ệt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</a:p>
          <a:p>
            <a:pPr lvl="0" algn="just"/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  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ừ đó 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t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</a:t>
            </a:r>
            <a:r>
              <a:rPr lang="en-US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ỏ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không còn buồn vì đôi ta</a:t>
            </a:r>
            <a:r>
              <a:rPr lang="en-US" sz="3200" dirty="0" err="1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i</a:t>
            </a:r>
            <a:r>
              <a:rPr lang="vi-VN" sz="3200" dirty="0">
                <a:solidFill>
                  <a:srgbClr val="00206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 nữa</a:t>
            </a:r>
            <a:r>
              <a:rPr lang="en-US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.</a:t>
            </a:r>
            <a:endParaRPr sz="3200" dirty="0">
              <a:solidFill>
                <a:srgbClr val="FF0000"/>
              </a:solidFill>
              <a:latin typeface="Arial-SGK-TV" pitchFamily="2" charset="0"/>
              <a:ea typeface="Arial Rounded"/>
              <a:cs typeface="Arial-SGK-TV" pitchFamily="2" charset="0"/>
              <a:sym typeface="Arial Rounded"/>
            </a:endParaRPr>
          </a:p>
        </p:txBody>
      </p:sp>
      <p:sp>
        <p:nvSpPr>
          <p:cNvPr id="15" name="Google Shape;241;p6"/>
          <p:cNvSpPr/>
          <p:nvPr/>
        </p:nvSpPr>
        <p:spPr>
          <a:xfrm>
            <a:off x="1" y="2595853"/>
            <a:ext cx="1841939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 dirty="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khuấy</a:t>
            </a:r>
            <a:endParaRPr sz="3200" b="1" dirty="0">
              <a:solidFill>
                <a:srgbClr val="FF0000"/>
              </a:solidFill>
              <a:latin typeface="Arial-SGK-TV" pitchFamily="2" charset="0"/>
              <a:ea typeface="Times New Roman" panose="02020603050405020304"/>
              <a:cs typeface="Arial-SGK-TV" pitchFamily="2" charset="0"/>
              <a:sym typeface="Times New Roman" panose="02020603050405020304"/>
            </a:endParaRPr>
          </a:p>
        </p:txBody>
      </p:sp>
      <p:sp>
        <p:nvSpPr>
          <p:cNvPr id="16" name="Google Shape;241;p6"/>
          <p:cNvSpPr/>
          <p:nvPr/>
        </p:nvSpPr>
        <p:spPr>
          <a:xfrm>
            <a:off x="4519535" y="2571542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hoảng</a:t>
            </a:r>
            <a:endParaRPr sz="3200" b="1" dirty="0">
              <a:solidFill>
                <a:srgbClr val="FF0000"/>
              </a:solidFill>
              <a:latin typeface="Arial-SGK-TV" pitchFamily="2" charset="0"/>
              <a:ea typeface="Times New Roman" panose="02020603050405020304"/>
              <a:cs typeface="Arial-SGK-TV" pitchFamily="2" charset="0"/>
              <a:sym typeface="Times New Roman" panose="02020603050405020304"/>
            </a:endParaRPr>
          </a:p>
        </p:txBody>
      </p:sp>
      <p:sp>
        <p:nvSpPr>
          <p:cNvPr id="17" name="Google Shape;241;p6"/>
          <p:cNvSpPr/>
          <p:nvPr/>
        </p:nvSpPr>
        <p:spPr>
          <a:xfrm>
            <a:off x="1608617" y="3071513"/>
            <a:ext cx="1984743" cy="295762"/>
          </a:xfrm>
          <a:prstGeom prst="flowChartConnector">
            <a:avLst/>
          </a:prstGeom>
          <a:noFill/>
          <a:ln w="1905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200" dirty="0" err="1">
                <a:solidFill>
                  <a:srgbClr val="FF0000"/>
                </a:solidFill>
                <a:latin typeface="Arial-SGK-TV" pitchFamily="2" charset="0"/>
                <a:ea typeface="Arial Rounded"/>
                <a:cs typeface="Arial-SGK-TV" pitchFamily="2" charset="0"/>
                <a:sym typeface="Arial Rounded"/>
              </a:rPr>
              <a:t>Suỵt</a:t>
            </a:r>
            <a:endParaRPr sz="3200" b="1" dirty="0">
              <a:solidFill>
                <a:srgbClr val="FF0000"/>
              </a:solidFill>
              <a:latin typeface="Arial-SGK-TV" pitchFamily="2" charset="0"/>
              <a:ea typeface="Times New Roman" panose="02020603050405020304"/>
              <a:cs typeface="Arial-SGK-TV" pitchFamily="2" charset="0"/>
              <a:sym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736</Words>
  <Application>Microsoft Office PowerPoint</Application>
  <PresentationFormat>On-screen Show (16:9)</PresentationFormat>
  <Paragraphs>55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Arial Rounded</vt:lpstr>
      <vt:lpstr>Arial-SGK-TV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Thi Minh Phuong</dc:creator>
  <cp:lastModifiedBy>Admin</cp:lastModifiedBy>
  <cp:revision>80</cp:revision>
  <dcterms:created xsi:type="dcterms:W3CDTF">2020-08-13T09:19:00Z</dcterms:created>
  <dcterms:modified xsi:type="dcterms:W3CDTF">2024-01-17T05:42:01Z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