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69" r:id="rId3"/>
    <p:sldMasterId id="2147483681" r:id="rId4"/>
    <p:sldMasterId id="2147483698" r:id="rId5"/>
    <p:sldMasterId id="2147483725" r:id="rId6"/>
    <p:sldMasterId id="2147483738" r:id="rId7"/>
    <p:sldMasterId id="2147483751" r:id="rId8"/>
    <p:sldMasterId id="2147483759" r:id="rId9"/>
    <p:sldMasterId id="2147483772" r:id="rId10"/>
  </p:sldMasterIdLst>
  <p:notesMasterIdLst>
    <p:notesMasterId r:id="rId33"/>
  </p:notesMasterIdLst>
  <p:sldIdLst>
    <p:sldId id="329" r:id="rId11"/>
    <p:sldId id="318" r:id="rId12"/>
    <p:sldId id="317" r:id="rId13"/>
    <p:sldId id="285" r:id="rId14"/>
    <p:sldId id="286" r:id="rId15"/>
    <p:sldId id="287" r:id="rId16"/>
    <p:sldId id="288" r:id="rId17"/>
    <p:sldId id="289" r:id="rId18"/>
    <p:sldId id="290" r:id="rId19"/>
    <p:sldId id="323" r:id="rId20"/>
    <p:sldId id="316" r:id="rId21"/>
    <p:sldId id="319" r:id="rId22"/>
    <p:sldId id="321" r:id="rId23"/>
    <p:sldId id="322" r:id="rId24"/>
    <p:sldId id="324" r:id="rId25"/>
    <p:sldId id="325" r:id="rId26"/>
    <p:sldId id="292" r:id="rId27"/>
    <p:sldId id="293" r:id="rId28"/>
    <p:sldId id="294" r:id="rId29"/>
    <p:sldId id="326" r:id="rId30"/>
    <p:sldId id="327" r:id="rId31"/>
    <p:sldId id="32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E5497-7E55-4E85-AF7D-D2E89F13D4E0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607B-BE77-4CD6-8317-628191F8B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1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5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717019-9FE0-48DA-B0D8-117C5813B5F0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003331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3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50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80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73863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3979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1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63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4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245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3" y="1535116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02" indent="0">
              <a:buNone/>
              <a:defRPr sz="2700" b="1"/>
            </a:lvl2pPr>
            <a:lvl3pPr marL="1218804" indent="0">
              <a:buNone/>
              <a:defRPr sz="2400" b="1"/>
            </a:lvl3pPr>
            <a:lvl4pPr marL="1828205" indent="0">
              <a:buNone/>
              <a:defRPr sz="2100" b="1"/>
            </a:lvl4pPr>
            <a:lvl5pPr marL="2437608" indent="0">
              <a:buNone/>
              <a:defRPr sz="2100" b="1"/>
            </a:lvl5pPr>
            <a:lvl6pPr marL="3047011" indent="0">
              <a:buNone/>
              <a:defRPr sz="2100" b="1"/>
            </a:lvl6pPr>
            <a:lvl7pPr marL="3656412" indent="0">
              <a:buNone/>
              <a:defRPr sz="2100" b="1"/>
            </a:lvl7pPr>
            <a:lvl8pPr marL="4265815" indent="0">
              <a:buNone/>
              <a:defRPr sz="2100" b="1"/>
            </a:lvl8pPr>
            <a:lvl9pPr marL="4875214" indent="0">
              <a:buNone/>
              <a:defRPr sz="21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34819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5718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5388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6" y="273055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2817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02" indent="0">
              <a:buNone/>
              <a:defRPr sz="3700"/>
            </a:lvl2pPr>
            <a:lvl3pPr marL="1218804" indent="0">
              <a:buNone/>
              <a:defRPr sz="3200"/>
            </a:lvl3pPr>
            <a:lvl4pPr marL="1828205" indent="0">
              <a:buNone/>
              <a:defRPr sz="2700"/>
            </a:lvl4pPr>
            <a:lvl5pPr marL="2437608" indent="0">
              <a:buNone/>
              <a:defRPr sz="2700"/>
            </a:lvl5pPr>
            <a:lvl6pPr marL="3047011" indent="0">
              <a:buNone/>
              <a:defRPr sz="2700"/>
            </a:lvl6pPr>
            <a:lvl7pPr marL="3656412" indent="0">
              <a:buNone/>
              <a:defRPr sz="2700"/>
            </a:lvl7pPr>
            <a:lvl8pPr marL="4265815" indent="0">
              <a:buNone/>
              <a:defRPr sz="2700"/>
            </a:lvl8pPr>
            <a:lvl9pPr marL="4875214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02" indent="0">
              <a:buNone/>
              <a:defRPr sz="1600"/>
            </a:lvl2pPr>
            <a:lvl3pPr marL="1218804" indent="0">
              <a:buNone/>
              <a:defRPr sz="1300"/>
            </a:lvl3pPr>
            <a:lvl4pPr marL="1828205" indent="0">
              <a:buNone/>
              <a:defRPr sz="1200"/>
            </a:lvl4pPr>
            <a:lvl5pPr marL="2437608" indent="0">
              <a:buNone/>
              <a:defRPr sz="1200"/>
            </a:lvl5pPr>
            <a:lvl6pPr marL="3047011" indent="0">
              <a:buNone/>
              <a:defRPr sz="1200"/>
            </a:lvl6pPr>
            <a:lvl7pPr marL="3656412" indent="0">
              <a:buNone/>
              <a:defRPr sz="1200"/>
            </a:lvl7pPr>
            <a:lvl8pPr marL="4265815" indent="0">
              <a:buNone/>
              <a:defRPr sz="1200"/>
            </a:lvl8pPr>
            <a:lvl9pPr marL="4875214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51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10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09417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8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8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srgbClr val="4BACC6">
                    <a:lumMod val="50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180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8" tIns="91398" rIns="91398" bIns="91398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8804">
              <a:buClr>
                <a:srgbClr val="000000"/>
              </a:buClr>
            </a:pPr>
            <a:fld id="{00000000-1234-1234-1234-123412341234}" type="slidenum">
              <a:rPr lang="en" sz="1900" kern="0" smtClean="0">
                <a:solidFill>
                  <a:srgbClr val="000000"/>
                </a:solidFill>
                <a:cs typeface="Arial"/>
                <a:sym typeface="Arial"/>
              </a:rPr>
              <a:pPr defTabSz="1218804">
                <a:buClr>
                  <a:srgbClr val="000000"/>
                </a:buClr>
              </a:pPr>
              <a:t>‹#›</a:t>
            </a:fld>
            <a:endParaRPr lang="en"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3" y="-52986"/>
            <a:ext cx="10262493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3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30" y="5960621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7000" y="175501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6" y="615907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=""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16" y="103881"/>
            <a:ext cx="5416549" cy="688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=""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=""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=""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40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=""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5" y="4295308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=""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30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=""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9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06" tIns="45755" rIns="91506" bIns="45755" anchor="ctr" anchorCtr="0">
            <a:noAutofit/>
          </a:bodyPr>
          <a:lstStyle/>
          <a:p>
            <a:pPr algn="ctr" defTabSz="1218804">
              <a:buClr>
                <a:srgbClr val="000000"/>
              </a:buClr>
              <a:buFont typeface="Arial"/>
              <a:buNone/>
              <a:defRPr/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8705544"/>
      </p:ext>
    </p:extLst>
  </p:cSld>
  <p:clrMapOvr>
    <a:masterClrMapping/>
  </p:clrMapOvr>
  <p:transition spd="slow">
    <p:fade thruBlk="1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3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995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3013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4029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028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559C6F32-809B-4A83-821D-D07C0E8E5FD3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3/19/2022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>
              <a:buClr>
                <a:srgbClr val="000000"/>
              </a:buClr>
              <a:buFont typeface="Arial"/>
              <a:buNone/>
            </a:pPr>
            <a:fld id="{8D247BC8-A6CA-494E-BB60-552F2E01048C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1815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9" indent="0" algn="ctr">
              <a:buNone/>
              <a:defRPr sz="1700"/>
            </a:lvl3pPr>
            <a:lvl4pPr marL="1371599" indent="0" algn="ctr">
              <a:buNone/>
              <a:defRPr sz="1600"/>
            </a:lvl4pPr>
            <a:lvl5pPr marL="1828798" indent="0" algn="ctr">
              <a:buNone/>
              <a:defRPr sz="1600"/>
            </a:lvl5pPr>
            <a:lvl6pPr marL="2285998" indent="0" algn="ctr">
              <a:buNone/>
              <a:defRPr sz="1600"/>
            </a:lvl6pPr>
            <a:lvl7pPr marL="2743197" indent="0" algn="ctr">
              <a:buNone/>
              <a:defRPr sz="1600"/>
            </a:lvl7pPr>
            <a:lvl8pPr marL="3200397" indent="0" algn="ctr">
              <a:buNone/>
              <a:defRPr sz="1600"/>
            </a:lvl8pPr>
            <a:lvl9pPr marL="36575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fld id="{11EBD0CC-E3E2-4331-AA06-EBB8ADD6037D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3/19/2022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2" y="6356351"/>
            <a:ext cx="41148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>
              <a:buClr>
                <a:srgbClr val="000000"/>
              </a:buClr>
              <a:buFont typeface="Arial"/>
              <a:buNone/>
            </a:pPr>
            <a:fld id="{37634F2D-4F96-4A1A-A648-518B1AFE058E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6380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406671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45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7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41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2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78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5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7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4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6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5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0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509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1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5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463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18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685800">
              <a:buFont typeface="Arial"/>
              <a:buNone/>
              <a:defRPr/>
            </a:pPr>
            <a:endParaRPr lang="en-US" sz="1350" kern="0" dirty="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800">
                <a:buFont typeface="Arial"/>
                <a:buNone/>
                <a:defRPr/>
              </a:pPr>
              <a:endParaRPr lang="en-US" sz="1350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2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2490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027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582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8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 dirty="0">
              <a:solidFill>
                <a:srgbClr val="BAE5E4"/>
              </a:solidFill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64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en-US" sz="14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sz="14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540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3"/>
            <a:ext cx="6349846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3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4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3304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9334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39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5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1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2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2168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80" y="-2289880"/>
            <a:ext cx="6224681" cy="11494607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6" y="1274027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7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30" y="5756312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3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7" y="5220750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5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4004226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6" y="4953113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1" y="2406691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Củng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cố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,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dặn</a:t>
            </a:r>
            <a:r>
              <a:rPr lang="en-US" sz="6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cs typeface="Arial-Rounded" panose="020B0500000000000000" pitchFamily="34" charset="0"/>
              </a:rPr>
              <a:t>dò</a:t>
            </a:r>
            <a:endParaRPr lang="en-US" sz="6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8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10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36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73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5337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758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77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079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0100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26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3119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5442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201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6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3082262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4451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155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37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4141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313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2847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4819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93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022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42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4456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9905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6" y="108236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1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1663236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359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82820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32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64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5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1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58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58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66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450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1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237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45208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914394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7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4">
                <a:buClr>
                  <a:srgbClr val="000000"/>
                </a:buClr>
                <a:buFont typeface="Arial"/>
                <a:buNone/>
              </a:pPr>
              <a:endParaRPr lang="en-US" sz="2200" kern="0">
                <a:solidFill>
                  <a:srgbClr val="BAE5E4"/>
                </a:solidFill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816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9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45143" tIns="72571" rIns="145143" bIns="72571" numCol="1" anchor="t" anchorCtr="0" compatLnSpc="1">
            <a:prstTxWarp prst="textNoShape">
              <a:avLst/>
            </a:prstTxWarp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endParaRPr lang="en-US" sz="2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4727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20072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559C6F32-809B-4A83-821D-D07C0E8E5FD3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3/19/2022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lIns="145143" tIns="72571" rIns="145143" bIns="72571"/>
          <a:lstStyle/>
          <a:p>
            <a:pPr defTabSz="914394">
              <a:buClr>
                <a:srgbClr val="000000"/>
              </a:buClr>
            </a:pPr>
            <a:fld id="{8D247BC8-A6CA-494E-BB60-552F2E01048C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871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3" indent="0" algn="ctr">
              <a:buNone/>
              <a:defRPr sz="1700"/>
            </a:lvl3pPr>
            <a:lvl4pPr marL="1371592" indent="0" algn="ctr">
              <a:buNone/>
              <a:defRPr sz="1600"/>
            </a:lvl4pPr>
            <a:lvl5pPr marL="1828792" indent="0" algn="ctr">
              <a:buNone/>
              <a:defRPr sz="1600"/>
            </a:lvl5pPr>
            <a:lvl6pPr marL="2285988" indent="0" algn="ctr">
              <a:buNone/>
              <a:defRPr sz="1600"/>
            </a:lvl6pPr>
            <a:lvl7pPr marL="2743185" indent="0" algn="ctr">
              <a:buNone/>
              <a:defRPr sz="1600"/>
            </a:lvl7pPr>
            <a:lvl8pPr marL="3200384" indent="0" algn="ctr">
              <a:buNone/>
              <a:defRPr sz="1600"/>
            </a:lvl8pPr>
            <a:lvl9pPr marL="365758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11EBD0CC-E3E2-4331-AA06-EBB8ADD6037D}" type="datetimeFigureOut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3/19/2022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5" y="6356352"/>
            <a:ext cx="41148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91440" tIns="45721" rIns="91440" bIns="45721"/>
          <a:lstStyle/>
          <a:p>
            <a:pPr defTabSz="914394">
              <a:buClr>
                <a:srgbClr val="000000"/>
              </a:buClr>
            </a:pPr>
            <a:fld id="{37634F2D-4F96-4A1A-A648-518B1AFE058E}" type="slidenum">
              <a:rPr lang="en-US" sz="2200" kern="0" smtClean="0">
                <a:solidFill>
                  <a:srgbClr val="000000"/>
                </a:solidFill>
                <a:cs typeface="Arial"/>
                <a:sym typeface="Arial"/>
              </a:rPr>
              <a:pPr defTabSz="914394">
                <a:buClr>
                  <a:srgbClr val="000000"/>
                </a:buClr>
              </a:pPr>
              <a:t>‹#›</a:t>
            </a:fld>
            <a:endParaRPr lang="en-US" sz="22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04308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270954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6C7EF1-2138-41C6-8730-10D6E1188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FC09F9C-4D2D-4822-AA68-23E2F0972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A7B02E1-6600-4516-8212-8E38AFE89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F0340C5-7E3A-4D5C-B2CA-166D21090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70C5C68-E650-4A3A-BC49-A01CB023D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 descr="图片包含 事情&#10;&#10;已生成极高可信度的说明">
            <a:extLst>
              <a:ext uri="{FF2B5EF4-FFF2-40B4-BE49-F238E27FC236}">
                <a16:creationId xmlns:a16="http://schemas.microsoft.com/office/drawing/2014/main" xmlns="" id="{0FB86466-89CD-4F69-84E4-5313C587DB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A51F90C-6016-44EB-A808-D33C407AC92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72540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4="http://schemas.microsoft.com/office/drawing/2010/main"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5788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6AAE625-CCE1-44F6-895D-5AF7016B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FA83C3F-BA58-4315-BFDF-E60BCC01F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0B4E28-BD5D-4F3F-B69C-DBAEC1F21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C625689-122D-4A42-93C0-0286D12F7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84B6780-D01C-4C9C-B42E-7A4F26B8D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55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C29D3C-433F-4A63-8FF5-36EE97F0E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8A0D82-1BDE-4956-BBE7-876EF4C9C3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3A7D608-4FD4-4089-A182-A5B58F749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202FDCD-14CB-478B-AB8C-D7E3D4A39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7912418-15EB-4B02-B1ED-DF9966177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8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F903029-121E-4745-8C82-783089C8C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BF77133-A399-4B32-9027-6824172CEB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5C523C-3916-46C6-ABCB-8B86E01D65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42F8245-7E0D-4F5C-BBD9-5BB4B79A7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405755D-B8AB-449D-BBC4-48ACBBB51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CEEE41F-5F54-4C73-80D9-78344F9B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27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8325228" y="385937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29F8BAA-8A45-4805-B80A-07C8740E2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67A0A44-AB43-4C74-A603-D8119FB27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C131986-E042-4909-B443-8AD60B39F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A9DF9E6-93A8-41DA-9AFE-F1AD163BAE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FA105C94-063B-410A-9E78-B933C70542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32ED612-40B6-40D5-9AB6-A5756E735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F0CBC1E-B6EE-4097-952D-830B41F13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58DC997-89AA-47B6-AC9E-9DABE64D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86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1FA586-1609-48FE-8744-41F3E001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E871FBC-BFBC-4554-93E0-667EBD3B7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E473339-3CF2-40AF-A7A8-247F02DF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B04E57B-F9FF-4C6E-BAB0-34397F82D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05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12E0898-CC0E-4ABE-B003-4FEE96EA1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E871EC42-DDD9-4E80-962A-12A36157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D90195A-C088-4DD2-8AB6-D519D23F9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A16A4D5-F43F-400E-A3BA-C86437290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3176F08-C64D-4AE4-A92E-DCDB93255C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E6893A0-6D7A-455F-A082-735E6D3BFA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EA7E056-9362-4F22-8D6D-10BDC1AF7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66B34AC-86F1-4527-BC19-2D1D6946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087EF4C-F50A-47A3-99CE-F21E902F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15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BBC4ECF-4A3A-401C-B45E-6E90080F4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5808DBD3-CE25-46F2-9048-9D52CF27A3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8123A1B-70F0-41D6-AD47-2C30B02C89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F92FBC-7EA5-4037-AA89-0B55AEB59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7014370-AECC-4117-9CA7-767F6D74C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AC8CD34-3386-4ABE-83B9-CA0B7FA26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7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AB18831-B750-4360-8DD2-D2C4F0FDE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5A87CC73-9300-42A2-B611-9A0DEE8ED5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D4BC5E6-9192-456B-BB7A-D6FCDC667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B14153-CF16-46D5-8523-7C66A7EED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3756B3A-E31B-44BC-A357-73F5EDCEF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5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22899807-5192-4098-BAED-6D1B73B393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3B7437E-317E-4E72-BD0F-96424D7DEE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6BD8EA-D110-4D30-A546-FFE20E67E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A127AD-6044-4EBB-A42A-1074843A5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489A9E2-4B2F-4974-B7DA-3836DA79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00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36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3" tIns="45707" rIns="91413" bIns="45707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13" tIns="45707" rIns="91413" bIns="45707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7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27"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03592" y="-90486"/>
            <a:ext cx="2844800" cy="365125"/>
          </a:xfrm>
          <a:prstGeom prst="rect">
            <a:avLst/>
          </a:prstGeom>
        </p:spPr>
        <p:txBody>
          <a:bodyPr vert="horz" lIns="91413" tIns="45707" rIns="91413" bIns="45707" rtlCol="0" anchor="ctr"/>
          <a:lstStyle>
            <a:lvl1pPr algn="r">
              <a:defRPr sz="12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defTabSz="914127"/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Design by: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Hương</a:t>
            </a:r>
            <a:r>
              <a:rPr lang="en-US" altLang="zh-CN" dirty="0">
                <a:solidFill>
                  <a:srgbClr val="4BACC6">
                    <a:lumMod val="50000"/>
                  </a:srgbClr>
                </a:solidFill>
              </a:rPr>
              <a:t> </a:t>
            </a:r>
            <a:r>
              <a:rPr lang="en-US" altLang="zh-CN" dirty="0" err="1">
                <a:solidFill>
                  <a:srgbClr val="4BACC6">
                    <a:lumMod val="50000"/>
                  </a:srgbClr>
                </a:solidFill>
              </a:rPr>
              <a:t>Thảo</a:t>
            </a:r>
            <a:endParaRPr lang="zh-CN" altLang="en-US" dirty="0">
              <a:solidFill>
                <a:srgbClr val="4BACC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02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ctr" defTabSz="1218804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8" indent="-304702" algn="l" defTabSz="1218804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indent="-304702" algn="l" defTabSz="1218804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1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3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5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2" algn="l" defTabSz="1218804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1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5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4" algn="l" defTabSz="121880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5B48A23-F086-E848-93F2-BE7280BF92FE}"/>
              </a:ext>
            </a:extLst>
          </p:cNvPr>
          <p:cNvSpPr/>
          <p:nvPr userDrawn="1"/>
        </p:nvSpPr>
        <p:spPr>
          <a:xfrm>
            <a:off x="8639426" y="6570741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24761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D81D666-5667-4F66-868A-98B643F69148}"/>
              </a:ext>
            </a:extLst>
          </p:cNvPr>
          <p:cNvSpPr/>
          <p:nvPr userDrawn="1"/>
        </p:nvSpPr>
        <p:spPr>
          <a:xfrm>
            <a:off x="10311358" y="8254"/>
            <a:ext cx="18265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Design by: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1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endParaRPr lang="x-none" sz="12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48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40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263574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>
        <p14:switch dir="r"/>
      </p:transition>
    </mc:Choice>
    <mc:Fallback xmlns="">
      <p:transition spd="slow" advClick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16FB3-29AD-4AC0-9EB2-5C86A75010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4A588C-AED2-4DCB-B3BE-0C53DEFF078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02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4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73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7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5119" tIns="145119" rIns="145119" bIns="145119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5B48A23-F086-E848-93F2-BE7280BF92FE}"/>
              </a:ext>
            </a:extLst>
          </p:cNvPr>
          <p:cNvSpPr/>
          <p:nvPr userDrawn="1"/>
        </p:nvSpPr>
        <p:spPr>
          <a:xfrm>
            <a:off x="8639426" y="6570741"/>
            <a:ext cx="2607857" cy="346614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914394">
              <a:buClr>
                <a:srgbClr val="000000"/>
              </a:buClr>
              <a:buFont typeface="Arial"/>
              <a:buNone/>
            </a:pPr>
            <a:r>
              <a:rPr lang="en-US" sz="1300" kern="0" dirty="0">
                <a:solidFill>
                  <a:srgbClr val="000000"/>
                </a:solidFill>
                <a:cs typeface="Arial"/>
                <a:sym typeface="Arial"/>
              </a:rPr>
              <a:t>FeistyForwarders_0968120672</a:t>
            </a:r>
            <a:endParaRPr lang="x-none" sz="13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4590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3B18FF4-15B0-4A0F-A408-29575D30A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AFFAF94-3EC8-417C-A78B-9C2E4C069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BF2CF7-FD2F-42F4-95D0-B1D7BD179D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C85BF49-3D7A-4F43-BA91-D003E0AEA5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2022/3/19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20F1565-20E8-4745-8FF2-10D53A944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D337385-E146-4D8D-9D11-BCA989E8F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23BD8DC-39EC-4016-A177-D6AECE158338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793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69.xml"/><Relationship Id="rId1" Type="http://schemas.openxmlformats.org/officeDocument/2006/relationships/tags" Target="../tags/tag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slideLayout" Target="../slideLayouts/slideLayout57.xml"/><Relationship Id="rId1" Type="http://schemas.openxmlformats.org/officeDocument/2006/relationships/tags" Target="../tags/tag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1.xml"/><Relationship Id="rId1" Type="http://schemas.openxmlformats.org/officeDocument/2006/relationships/tags" Target="../tags/tag6.xml"/><Relationship Id="rId6" Type="http://schemas.openxmlformats.org/officeDocument/2006/relationships/image" Target="../media/image71.jpe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76.emf"/><Relationship Id="rId5" Type="http://schemas.openxmlformats.org/officeDocument/2006/relationships/image" Target="../media/image75.emf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8.GIF"/><Relationship Id="rId4" Type="http://schemas.openxmlformats.org/officeDocument/2006/relationships/image" Target="../media/image4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0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" y="812184"/>
            <a:ext cx="9956800" cy="3650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79" y="2241989"/>
            <a:ext cx="9956800" cy="3650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00046" y="1161566"/>
            <a:ext cx="11528535" cy="66678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914127">
              <a:defRPr/>
            </a:pP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Thứ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 smtClean="0">
                <a:solidFill>
                  <a:srgbClr val="461E64"/>
                </a:solidFill>
                <a:latin typeface="HP001 4 hàng" panose="020B0603050302020204" pitchFamily="34" charset="0"/>
              </a:rPr>
              <a:t>bảy</a:t>
            </a:r>
            <a:r>
              <a:rPr lang="en-US" sz="3700" b="1" dirty="0" smtClean="0">
                <a:solidFill>
                  <a:srgbClr val="461E64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ngày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smtClean="0">
                <a:solidFill>
                  <a:srgbClr val="461E64"/>
                </a:solidFill>
                <a:latin typeface="HP001 4 hàng" panose="020B0603050302020204" pitchFamily="34" charset="0"/>
              </a:rPr>
              <a:t>19  </a:t>
            </a: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tháng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3 </a:t>
            </a:r>
            <a:r>
              <a:rPr lang="en-US" sz="3700" b="1" dirty="0" err="1">
                <a:solidFill>
                  <a:srgbClr val="461E64"/>
                </a:solidFill>
                <a:latin typeface="HP001 4 hàng" panose="020B0603050302020204" pitchFamily="34" charset="0"/>
              </a:rPr>
              <a:t>năm</a:t>
            </a:r>
            <a:r>
              <a:rPr lang="en-US" sz="3700" b="1" dirty="0">
                <a:solidFill>
                  <a:srgbClr val="461E64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23158" y="1875660"/>
            <a:ext cx="4836763" cy="666786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914127">
              <a:defRPr/>
            </a:pPr>
            <a:r>
              <a:rPr lang="en-US" sz="3700" b="1" dirty="0" err="1" smtClean="0">
                <a:solidFill>
                  <a:srgbClr val="461E64"/>
                </a:solidFill>
                <a:latin typeface="HP001 4 hàng" panose="020B0603050302020204" pitchFamily="34" charset="0"/>
              </a:rPr>
              <a:t>Chính</a:t>
            </a:r>
            <a:r>
              <a:rPr lang="en-US" sz="3700" b="1" dirty="0" smtClean="0">
                <a:solidFill>
                  <a:srgbClr val="461E64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 smtClean="0">
                <a:solidFill>
                  <a:srgbClr val="461E64"/>
                </a:solidFill>
                <a:latin typeface="HP001 4 hàng" panose="020B0603050302020204" pitchFamily="34" charset="0"/>
              </a:rPr>
              <a:t>tả</a:t>
            </a:r>
            <a:endParaRPr lang="en-US" sz="3700" b="1" dirty="0">
              <a:solidFill>
                <a:srgbClr val="461E64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89980" y="812185"/>
            <a:ext cx="0" cy="304629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989980" y="2328101"/>
            <a:ext cx="0" cy="356408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7AC5D50A-2572-4C2B-8817-DC5130893613}"/>
              </a:ext>
            </a:extLst>
          </p:cNvPr>
          <p:cNvSpPr/>
          <p:nvPr/>
        </p:nvSpPr>
        <p:spPr>
          <a:xfrm>
            <a:off x="9045840" y="4568448"/>
            <a:ext cx="2687443" cy="193011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7" rIns="91413" bIns="45707" rtlCol="0" anchor="ctr"/>
          <a:lstStyle/>
          <a:p>
            <a:pPr algn="ctr" defTabSz="914127">
              <a:defRPr/>
            </a:pPr>
            <a:r>
              <a:rPr lang="en-US" sz="5400" b="1" dirty="0" err="1" smtClean="0">
                <a:solidFill>
                  <a:srgbClr val="002060"/>
                </a:solidFill>
              </a:rPr>
              <a:t>Trang65</a:t>
            </a:r>
            <a:endParaRPr lang="en-US" sz="5400" b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11086" y="2595352"/>
            <a:ext cx="5184558" cy="661693"/>
          </a:xfrm>
          <a:prstGeom prst="rect">
            <a:avLst/>
          </a:prstGeom>
          <a:noFill/>
        </p:spPr>
        <p:txBody>
          <a:bodyPr wrap="square" lIns="91413" tIns="45707" rIns="91413" bIns="45707" rtlCol="0">
            <a:spAutoFit/>
          </a:bodyPr>
          <a:lstStyle/>
          <a:p>
            <a:pPr defTabSz="914127">
              <a:defRPr/>
            </a:pPr>
            <a:r>
              <a:rPr lang="en-US" sz="37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Tạm</a:t>
            </a:r>
            <a:r>
              <a:rPr lang="en-US" sz="3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biệt</a:t>
            </a:r>
            <a:r>
              <a:rPr lang="en-US" sz="3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700" b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cánh</a:t>
            </a:r>
            <a:r>
              <a:rPr lang="en-US" sz="3700" b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cam</a:t>
            </a:r>
            <a:endParaRPr lang="en-US" sz="37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68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8" y="212684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8" y="284791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8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0" y="436215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3194405" y="1435089"/>
            <a:ext cx="5640705" cy="625007"/>
          </a:xfrm>
          <a:prstGeom prst="rect">
            <a:avLst/>
          </a:prstGeom>
          <a:noFill/>
        </p:spPr>
        <p:txBody>
          <a:bodyPr wrap="square" lIns="70322" tIns="35161" rIns="70322" bIns="3516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00785"/>
            <a:r>
              <a:rPr lang="vi-VN" sz="36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Yêu cầu cần </a:t>
            </a:r>
            <a:r>
              <a:rPr lang="vi-VN" sz="36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cs typeface="Arial" panose="020B0604020202020204" pitchFamily="34" charset="0"/>
              </a:rPr>
              <a:t>đạt</a:t>
            </a:r>
            <a:endParaRPr lang="en-US" sz="36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1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2" y="150015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27" y="1111476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00" y="9589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1290428" y="5328022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555194" y="6005023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6525" y="5515776"/>
            <a:ext cx="821533" cy="11088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A8458ECE-9B03-4200-B331-91F4705CE5EB}"/>
              </a:ext>
            </a:extLst>
          </p:cNvPr>
          <p:cNvSpPr txBox="1"/>
          <p:nvPr/>
        </p:nvSpPr>
        <p:spPr>
          <a:xfrm>
            <a:off x="1679581" y="2212982"/>
            <a:ext cx="8670354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 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một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đoạn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ngắn</a:t>
            </a: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32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6052EF-53FE-40B4-8829-1BCFBCB29DD2}"/>
              </a:ext>
            </a:extLst>
          </p:cNvPr>
          <p:cNvSpPr txBox="1"/>
          <p:nvPr/>
        </p:nvSpPr>
        <p:spPr>
          <a:xfrm>
            <a:off x="1756174" y="3270366"/>
            <a:ext cx="10269487" cy="1146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vi-VN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B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viết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hoa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chữ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câu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;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đúng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các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BT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chính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tả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phân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biệt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oanh</a:t>
            </a:r>
            <a:r>
              <a:rPr lang="en-US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</a:t>
            </a:r>
            <a:r>
              <a:rPr lang="vi-VN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oach</a:t>
            </a:r>
            <a:r>
              <a:rPr lang="vi-VN" sz="3200" i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, s/ </a:t>
            </a:r>
            <a:r>
              <a:rPr lang="en-US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hoặc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vi-VN" sz="3200" i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 hỏi </a:t>
            </a:r>
            <a:r>
              <a:rPr lang="en-US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/ </a:t>
            </a:r>
            <a:r>
              <a:rPr lang="vi-VN" sz="3200" i="1" dirty="0" smtClean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 </a:t>
            </a:r>
            <a:r>
              <a:rPr lang="vi-VN" sz="3200" i="1" dirty="0">
                <a:solidFill>
                  <a:srgbClr val="00B05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ngã.</a:t>
            </a:r>
            <a:endParaRPr lang="en-US" sz="3200" dirty="0">
              <a:solidFill>
                <a:srgbClr val="00B05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960302" y="2090616"/>
            <a:ext cx="103749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tễnh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7923" y="1346679"/>
            <a:ext cx="5329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</a:t>
            </a:r>
          </a:p>
        </p:txBody>
      </p:sp>
    </p:spTree>
    <p:extLst>
      <p:ext uri="{BB962C8B-B14F-4D97-AF65-F5344CB8AC3E}">
        <p14:creationId xmlns:p14="http://schemas.microsoft.com/office/powerpoint/2010/main" val="270950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8" y="212684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8" y="284791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8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0" y="436215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1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2" y="150015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27" y="1111476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00" y="9589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1290428" y="5328022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555194" y="6005023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6525" y="5515776"/>
            <a:ext cx="821533" cy="11088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60302" y="1341460"/>
            <a:ext cx="103749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tễnh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7923" y="751761"/>
            <a:ext cx="659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38273" y="4166725"/>
            <a:ext cx="819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11255" y="4962248"/>
            <a:ext cx="9527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24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8" y="212684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8" y="284791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8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0" y="436215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1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2" y="150015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27" y="1111476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00" y="9589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1290428" y="5328022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555194" y="6005023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6525" y="5515776"/>
            <a:ext cx="821533" cy="11088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60302" y="1341460"/>
            <a:ext cx="103749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tễnh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7923" y="751761"/>
            <a:ext cx="659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93637" y="4166725"/>
            <a:ext cx="819301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CC"/>
                </a:solidFill>
                <a:latin typeface="Times New Roman"/>
                <a:ea typeface="Times New Roman"/>
              </a:rPr>
              <a:t>Đoạn văn có những chữ nào viết hoa? </a:t>
            </a:r>
            <a:endParaRPr lang="en-US" sz="2800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311255" y="4962248"/>
            <a:ext cx="9527891" cy="641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Viết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hoa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những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chữ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đầu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C00000"/>
                </a:solidFill>
                <a:latin typeface="Times New Roman"/>
              </a:rPr>
              <a:t>câu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/>
              </a:rPr>
              <a:t>, </a:t>
            </a:r>
            <a:r>
              <a:rPr lang="en-US" sz="3200" b="1" i="1" dirty="0" err="1">
                <a:solidFill>
                  <a:srgbClr val="C00000"/>
                </a:solidFill>
                <a:latin typeface="Times New Roman"/>
              </a:rPr>
              <a:t>Bống</a:t>
            </a:r>
            <a:r>
              <a:rPr lang="en-US" sz="3200" b="1" i="1" dirty="0">
                <a:solidFill>
                  <a:srgbClr val="C00000"/>
                </a:solidFill>
                <a:latin typeface="Times New Roman"/>
              </a:rPr>
              <a:t>.</a:t>
            </a:r>
            <a:endParaRPr lang="en-US" sz="3200" b="1" dirty="0"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97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916328" y="2126842"/>
            <a:ext cx="235228" cy="166184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916328" y="2847910"/>
            <a:ext cx="235228" cy="166184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916328" y="3605032"/>
            <a:ext cx="235228" cy="166184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892180" y="4362154"/>
            <a:ext cx="235228" cy="166184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40104" tIns="20052" rIns="40104" bIns="20052" numCol="1" anchor="t" anchorCtr="0" compatLnSpc="1"/>
            <a:lstStyle/>
            <a:p>
              <a:pPr algn="just" defTabSz="702860">
                <a:lnSpc>
                  <a:spcPct val="150000"/>
                </a:lnSpc>
              </a:pPr>
              <a:endParaRPr lang="zh-CN" altLang="en-US" sz="2149" b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itchFamily="34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xmlns="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19" y="288421"/>
            <a:ext cx="1135716" cy="823055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xmlns="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62" y="1500155"/>
            <a:ext cx="681754" cy="494877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xmlns="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427" y="1111476"/>
            <a:ext cx="730737" cy="560036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xmlns="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00" y="95899"/>
            <a:ext cx="452015" cy="734164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11290428" y="5328022"/>
            <a:ext cx="636160" cy="753101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10555194" y="6005023"/>
            <a:ext cx="1470467" cy="619601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6525" y="5515776"/>
            <a:ext cx="821533" cy="110884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960302" y="1341460"/>
            <a:ext cx="1037492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	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tễnh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quá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lọ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xíu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Bống</a:t>
            </a:r>
            <a:r>
              <a:rPr lang="en-US" sz="3200" b="1" dirty="0">
                <a:solidFill>
                  <a:srgbClr val="00206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47923" y="751761"/>
            <a:ext cx="6590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4000" b="1" dirty="0" err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Tạm</a:t>
            </a:r>
            <a:r>
              <a:rPr lang="en-US" sz="40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93637" y="4166725"/>
            <a:ext cx="8193014" cy="631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vi-VN" sz="3200" dirty="0">
                <a:solidFill>
                  <a:srgbClr val="0000CC"/>
                </a:solidFill>
                <a:latin typeface="Times New Roman"/>
                <a:ea typeface="Times New Roman"/>
              </a:rPr>
              <a:t>Khi viết đoạn văn, cần viết như thế nào? </a:t>
            </a:r>
            <a:endParaRPr lang="en-US" sz="2800" dirty="0">
              <a:solidFill>
                <a:srgbClr val="0000CC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60302" y="4962248"/>
            <a:ext cx="10422197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190625" algn="l"/>
              </a:tabLst>
            </a:pPr>
            <a:r>
              <a:rPr lang="en-US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đầu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đoạn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văn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viết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lùi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vào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ô.Viết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hoa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cái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/>
              </a:rPr>
              <a:t>đầu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câu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và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tên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/>
              </a:rPr>
              <a:t>riêng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/>
              </a:rPr>
              <a:t>.</a:t>
            </a:r>
            <a:endParaRPr lang="en-US" sz="3200" b="1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3998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CD0B78B2-6A28-4FCD-8059-AEE8C0C18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6" y="-1712157"/>
            <a:ext cx="11876805" cy="7394766"/>
          </a:xfrm>
          <a:prstGeom prst="rect">
            <a:avLst/>
          </a:prstGeom>
        </p:spPr>
      </p:pic>
      <p:pic>
        <p:nvPicPr>
          <p:cNvPr id="8" name="PA_图片 11">
            <a:extLst>
              <a:ext uri="{FF2B5EF4-FFF2-40B4-BE49-F238E27FC236}">
                <a16:creationId xmlns:a16="http://schemas.microsoft.com/office/drawing/2014/main" xmlns="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8893" y="-1422109"/>
            <a:ext cx="3952245" cy="39522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E34D821-D5B7-4523-B705-B74433066629}"/>
              </a:ext>
            </a:extLst>
          </p:cNvPr>
          <p:cNvSpPr txBox="1"/>
          <p:nvPr/>
        </p:nvSpPr>
        <p:spPr>
          <a:xfrm>
            <a:off x="4017472" y="1985226"/>
            <a:ext cx="471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sz="4000" b="1" kern="0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4000" b="1" kern="0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000" b="1" kern="0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khó</a:t>
            </a:r>
            <a:endParaRPr lang="en-US" sz="4000" b="1" kern="0" dirty="0">
              <a:solidFill>
                <a:srgbClr val="FF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1A38BF7-307E-4DD1-8384-A289E72FC288}"/>
              </a:ext>
            </a:extLst>
          </p:cNvPr>
          <p:cNvSpPr/>
          <p:nvPr/>
        </p:nvSpPr>
        <p:spPr>
          <a:xfrm>
            <a:off x="2124647" y="2729027"/>
            <a:ext cx="25033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</a:t>
            </a:r>
            <a:r>
              <a:rPr lang="vi-VN" sz="3200" b="1" kern="0" dirty="0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0"/>
                <a:ea typeface="Calibri"/>
              </a:rPr>
              <a:t>tạm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0"/>
                <a:ea typeface="Calibri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0"/>
                <a:ea typeface="Calibri"/>
              </a:rPr>
              <a:t>biệt</a:t>
            </a:r>
            <a:endParaRPr lang="vi-VN" sz="3200" b="1" kern="0" dirty="0">
              <a:solidFill>
                <a:srgbClr val="00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2EC3245-3902-4235-8CA8-D20279C3044A}"/>
              </a:ext>
            </a:extLst>
          </p:cNvPr>
          <p:cNvSpPr/>
          <p:nvPr/>
        </p:nvSpPr>
        <p:spPr>
          <a:xfrm>
            <a:off x="4752642" y="2782035"/>
            <a:ext cx="28193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b="1" dirty="0" err="1">
                <a:solidFill>
                  <a:srgbClr val="000000"/>
                </a:solidFill>
                <a:latin typeface="HP001 4 hàng" pitchFamily="34" charset="0"/>
                <a:ea typeface="Calibri"/>
              </a:rPr>
              <a:t>xanh</a:t>
            </a:r>
            <a:r>
              <a:rPr lang="en-US" sz="3200" b="1" dirty="0">
                <a:solidFill>
                  <a:srgbClr val="000000"/>
                </a:solidFill>
                <a:latin typeface="HP001 4 hàng" pitchFamily="34" charset="0"/>
                <a:ea typeface="Calibri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4 hàng" pitchFamily="34" charset="0"/>
                <a:ea typeface="Calibri"/>
              </a:rPr>
              <a:t>biết</a:t>
            </a:r>
            <a:endParaRPr lang="vi-VN" sz="3200" b="1" kern="0" dirty="0">
              <a:solidFill>
                <a:srgbClr val="00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0375736-56CD-4321-A091-CF22BED4DB48}"/>
              </a:ext>
            </a:extLst>
          </p:cNvPr>
          <p:cNvSpPr/>
          <p:nvPr/>
        </p:nvSpPr>
        <p:spPr>
          <a:xfrm>
            <a:off x="7460980" y="2746120"/>
            <a:ext cx="2623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32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  </a:t>
            </a:r>
            <a:r>
              <a:rPr lang="en-US" sz="3200" b="1" kern="0" dirty="0" err="1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tinh</a:t>
            </a:r>
            <a:r>
              <a:rPr lang="en-US" sz="3200" b="1" kern="0" dirty="0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tường</a:t>
            </a:r>
            <a:endParaRPr lang="vi-VN" sz="3200" b="1" kern="0" dirty="0">
              <a:solidFill>
                <a:srgbClr val="0000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2" descr="Question icons - 42 Free Question icons | Download PNG &amp; SVG">
            <a:extLst>
              <a:ext uri="{FF2B5EF4-FFF2-40B4-BE49-F238E27FC236}">
                <a16:creationId xmlns:a16="http://schemas.microsoft.com/office/drawing/2014/main" xmlns="" id="{C31EE29A-7F4A-4BB3-8EB3-ADA3D341D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6966">
            <a:off x="1255512" y="4283060"/>
            <a:ext cx="1181679" cy="1181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0700" y="3662930"/>
            <a:ext cx="165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00"/>
                </a:solidFill>
                <a:latin typeface="HP001 4H" pitchFamily="34" charset="0"/>
                <a:ea typeface="Calibri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HP001 4H" pitchFamily="34" charset="0"/>
                <a:ea typeface="Calibri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4H" pitchFamily="34" charset="0"/>
                <a:ea typeface="Calibri"/>
              </a:rPr>
              <a:t>tễnh</a:t>
            </a:r>
            <a:endParaRPr lang="en-US" sz="3200" b="1" dirty="0">
              <a:latin typeface="HP001 4H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73469" y="3601830"/>
            <a:ext cx="15776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HP001 4H" pitchFamily="34" charset="0"/>
                <a:ea typeface="Calibri"/>
              </a:rPr>
              <a:t>nhỏ</a:t>
            </a:r>
            <a:r>
              <a:rPr lang="en-US" sz="3200" b="1" dirty="0" smtClean="0">
                <a:solidFill>
                  <a:srgbClr val="000000"/>
                </a:solidFill>
                <a:latin typeface="HP001 4H" pitchFamily="34" charset="0"/>
                <a:ea typeface="Calibri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HP001 4H" pitchFamily="34" charset="0"/>
                <a:ea typeface="Calibri"/>
              </a:rPr>
              <a:t>xíu</a:t>
            </a:r>
            <a:endParaRPr lang="en-US" sz="3200" b="1" dirty="0">
              <a:latin typeface="HP001 4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14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75" y="1546997"/>
            <a:ext cx="3284119" cy="34799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46" y="9"/>
            <a:ext cx="12249150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9"/>
            <a:ext cx="12211051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5" y="4851917"/>
            <a:ext cx="1508265" cy="1969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6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77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6" y="-97401"/>
            <a:ext cx="620834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4" y="-28477"/>
            <a:ext cx="632108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8" y="1651904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1" rIns="91440" bIns="45721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/>
              <a:buNone/>
            </a:pPr>
            <a:endParaRPr lang="zh-CN" altLang="en-US" sz="2400" b="1">
              <a:solidFill>
                <a:prstClr val="white"/>
              </a:solidFill>
              <a:sym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13182" y="513239"/>
            <a:ext cx="5398965" cy="768271"/>
            <a:chOff x="693241" y="945059"/>
            <a:chExt cx="5398965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4479481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451421">
                <a:buClr>
                  <a:srgbClr val="000000"/>
                </a:buClr>
              </a:pPr>
              <a:endParaRPr lang="en-US" sz="2200" b="1" kern="0">
                <a:solidFill>
                  <a:srgbClr val="BAE5E4"/>
                </a:solidFill>
                <a:sym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5398965" cy="615488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defTabSz="1451421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01126" y="1304049"/>
            <a:ext cx="7071440" cy="3837715"/>
          </a:xfrm>
          <a:prstGeom prst="rect">
            <a:avLst/>
          </a:prstGeom>
          <a:noFill/>
        </p:spPr>
        <p:txBody>
          <a:bodyPr wrap="square" lIns="121855" tIns="60929" rIns="121855" bIns="60929" rtlCol="0">
            <a:spAutoFit/>
          </a:bodyPr>
          <a:lstStyle/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Lưng thẳng.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tì ngực xuống bàn.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Đầu hơi cúi.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Mắt cách vở khoảng 25-30cm.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phải cầm bút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Tay trái tì nhẹ lên mép vở để giữ.</a:t>
            </a:r>
          </a:p>
          <a:p>
            <a:pPr marL="457200" indent="-457200" defTabSz="1451421">
              <a:buClr>
                <a:srgbClr val="000000"/>
              </a:buClr>
              <a:buFontTx/>
              <a:buChar char="-"/>
            </a:pPr>
            <a:r>
              <a:rPr lang="en-US" sz="29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Hai chân để song song thoải mái.</a:t>
            </a:r>
          </a:p>
          <a:p>
            <a:pPr defTabSz="1451421">
              <a:buClr>
                <a:srgbClr val="000000"/>
              </a:buClr>
            </a:pPr>
            <a:endParaRPr lang="en-US" sz="3200" b="1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737600" y="6553200"/>
            <a:ext cx="3454400" cy="304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 defTabSz="1451421">
              <a:buClr>
                <a:srgbClr val="000000"/>
              </a:buClr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7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73860" y="1128743"/>
            <a:ext cx="2640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oạch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95547" y="643734"/>
            <a:ext cx="9328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896505" y="1414372"/>
            <a:ext cx="1207410" cy="469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060" y="1128743"/>
            <a:ext cx="264096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73860" y="2184215"/>
            <a:ext cx="26409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03059" y="2184215"/>
            <a:ext cx="49456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4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943061" y="2519088"/>
            <a:ext cx="1027473" cy="469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954658" y="1467380"/>
            <a:ext cx="1207410" cy="469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21887" y="2496970"/>
            <a:ext cx="1207410" cy="4695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8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72847" t="23988" r="5078" b="24567"/>
          <a:stretch/>
        </p:blipFill>
        <p:spPr>
          <a:xfrm>
            <a:off x="9734550" y="2181225"/>
            <a:ext cx="1905000" cy="1695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638" y="481143"/>
            <a:ext cx="113957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a)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960" t="23988" r="71744" b="24567"/>
          <a:stretch/>
        </p:blipFill>
        <p:spPr>
          <a:xfrm>
            <a:off x="685799" y="2181225"/>
            <a:ext cx="1924050" cy="1695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8366" t="23988" r="49780" b="24567"/>
          <a:stretch/>
        </p:blipFill>
        <p:spPr>
          <a:xfrm>
            <a:off x="3395661" y="2181225"/>
            <a:ext cx="1885951" cy="1695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662" t="23988" r="27704" b="24567"/>
          <a:stretch/>
        </p:blipFill>
        <p:spPr>
          <a:xfrm>
            <a:off x="6574630" y="2181225"/>
            <a:ext cx="1866901" cy="16954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614157" y="4275921"/>
            <a:ext cx="1700418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sên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38117" y="4275921"/>
            <a:ext cx="1657758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426788" y="4251304"/>
            <a:ext cx="1967118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9115016" y="4251304"/>
            <a:ext cx="2781708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3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8638" y="856279"/>
            <a:ext cx="11395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b)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0562" y="2759214"/>
            <a:ext cx="312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</a:t>
            </a:r>
            <a:endParaRPr lang="en-US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7736" y="2759214"/>
            <a:ext cx="362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16337" y="2759214"/>
            <a:ext cx="312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0562" y="2759214"/>
            <a:ext cx="312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7736" y="2759214"/>
            <a:ext cx="36252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816337" y="2759214"/>
            <a:ext cx="3128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4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8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2" y="159114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82767" y="2214501"/>
            <a:ext cx="96140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lvl="1" algn="ctr" defTabSz="457200" fontAlgn="base">
              <a:defRPr/>
            </a:pP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</a:t>
            </a:r>
            <a:r>
              <a:rPr lang="en-US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T</a:t>
            </a:r>
            <a:r>
              <a:rPr lang="vi-VN" altLang="zh-CN" sz="6000" b="1" i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472C4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iếng Việt!</a:t>
            </a:r>
            <a:endParaRPr lang="en-US" altLang="zh-CN" sz="6000" b="1" i="1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472C4"/>
                </a:outerShdw>
              </a:effectLst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6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2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00605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6" y="4535761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6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7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9DD9D-7646-43E5-9F6D-274781DE1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5233B0-03B1-42DF-B19A-4E196DD42D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AutoShape 4" descr="Ban chỉ đạo Nhà tài trợ Đăng nhập Đăng ký Hỗ trợ trực tuyến: Tổng đài hỗ  trợ: 1900633330 (8h - 17h) Vào thi Luyện tập Bảng vàng Hướng dẫn Sự kiện  Bài Giảng Giải bài tập Đấu trí Tra điểm Trang chủ » Video Xem thêm » Bài  Giảng Phép cộng phạm vi 2 ...">
            <a:extLst>
              <a:ext uri="{FF2B5EF4-FFF2-40B4-BE49-F238E27FC236}">
                <a16:creationId xmlns:a16="http://schemas.microsoft.com/office/drawing/2014/main" xmlns="" id="{63C351E4-C081-402D-AEC9-042D175C18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vi-VN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D30F483-94AD-41E2-9CD6-F9B6DBFD9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811E9D6-40A6-4370-AE2A-62F0ED9AC31C}"/>
              </a:ext>
            </a:extLst>
          </p:cNvPr>
          <p:cNvSpPr/>
          <p:nvPr/>
        </p:nvSpPr>
        <p:spPr>
          <a:xfrm>
            <a:off x="3889829" y="1509486"/>
            <a:ext cx="4252685" cy="2525485"/>
          </a:xfrm>
          <a:prstGeom prst="rect">
            <a:avLst/>
          </a:prstGeom>
          <a:solidFill>
            <a:srgbClr val="FAD9C2"/>
          </a:solidFill>
          <a:ln>
            <a:solidFill>
              <a:srgbClr val="FAD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607239"/>
            <a:ext cx="4391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b="1" smtClean="0">
                <a:solidFill>
                  <a:srgbClr val="C925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4800" b="1" dirty="0">
              <a:solidFill>
                <a:srgbClr val="C925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889829" y="1522831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Hôm nay, con học bài gì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E84C175-1035-40FE-AF9A-B837B5999DAC}"/>
              </a:ext>
            </a:extLst>
          </p:cNvPr>
          <p:cNvSpPr txBox="1"/>
          <p:nvPr/>
        </p:nvSpPr>
        <p:spPr>
          <a:xfrm>
            <a:off x="3900487" y="2173988"/>
            <a:ext cx="4391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smtClean="0">
                <a:solidFill>
                  <a:srgbClr val="C925C1"/>
                </a:solidFill>
                <a:latin typeface="Times New Roman" pitchFamily="18" charset="0"/>
                <a:cs typeface="Times New Roman" pitchFamily="18" charset="0"/>
              </a:rPr>
              <a:t>Sau bài học, con cảm nhận thế nào ?</a:t>
            </a:r>
            <a:endParaRPr lang="en-US" sz="2800" b="1" dirty="0">
              <a:solidFill>
                <a:srgbClr val="C925C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6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6F7002B-694D-47EB-AFB0-4404D2B6CFF0}"/>
              </a:ext>
            </a:extLst>
          </p:cNvPr>
          <p:cNvSpPr/>
          <p:nvPr/>
        </p:nvSpPr>
        <p:spPr>
          <a:xfrm>
            <a:off x="9925050" y="159657"/>
            <a:ext cx="2107293" cy="1248229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4" descr="Trạng Nguyên - Học trực tuyến - Thi Trực Tiếp - Tiếng Việt, Olympic Toán -  Tiếng Anh - Phát triển trí thông minh đa diện">
            <a:extLst>
              <a:ext uri="{FF2B5EF4-FFF2-40B4-BE49-F238E27FC236}">
                <a16:creationId xmlns:a16="http://schemas.microsoft.com/office/drawing/2014/main" xmlns="" id="{7FB7A0EA-6648-4582-AF55-E2BBF5B60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121" y1="13650" x2="27121" y2="13650"/>
                        <a14:foregroundMark x1="14809" y1="13056" x2="14809" y2="13056"/>
                        <a14:foregroundMark x1="14809" y1="13056" x2="14809" y2="13056"/>
                        <a14:foregroundMark x1="16473" y1="18101" x2="16473" y2="18101"/>
                        <a14:foregroundMark x1="16473" y1="18101" x2="16473" y2="18101"/>
                        <a14:foregroundMark x1="20799" y1="16914" x2="20799" y2="16914"/>
                        <a14:foregroundMark x1="7654" y1="5935" x2="7654" y2="5935"/>
                        <a14:foregroundMark x1="7654" y1="33234" x2="7654" y2="33234"/>
                        <a14:foregroundMark x1="8819" y1="58754" x2="8819" y2="58754"/>
                        <a14:foregroundMark x1="13311" y1="7715" x2="10649" y2="80119"/>
                        <a14:foregroundMark x1="15141" y1="6231" x2="666" y2="1780"/>
                        <a14:backgroundMark x1="53245" y1="30861" x2="53245" y2="30861"/>
                        <a14:backgroundMark x1="51747" y1="81009" x2="60732" y2="13650"/>
                        <a14:backgroundMark x1="41098" y1="30564" x2="79035" y2="59347"/>
                        <a14:backgroundMark x1="60899" y1="13650" x2="79534" y2="53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04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E2E5F9E-A452-4774-AE39-043E6AD91033}"/>
              </a:ext>
            </a:extLst>
          </p:cNvPr>
          <p:cNvSpPr txBox="1"/>
          <p:nvPr/>
        </p:nvSpPr>
        <p:spPr>
          <a:xfrm>
            <a:off x="3255582" y="1398173"/>
            <a:ext cx="81684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tiếp</a:t>
            </a:r>
            <a:r>
              <a:rPr lang="en-US" sz="5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endParaRPr lang="en-US" sz="5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69565" y="2319534"/>
            <a:ext cx="44527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7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xmlns="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xmlns="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xmlns="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xmlns="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xmlns="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xmlns="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xmlns="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xmlns="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5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:a16="http://schemas.microsoft.com/office/drawing/2014/main" xmlns="">
      <p:transition spd="slow" advClick="0" advTm="5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/>
        </p:blipFill>
        <p:spPr>
          <a:xfrm>
            <a:off x="9697155" y="1706880"/>
            <a:ext cx="2768625" cy="5151120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0" b="53305"/>
          <a:stretch/>
        </p:blipFill>
        <p:spPr>
          <a:xfrm>
            <a:off x="9523445" y="157430"/>
            <a:ext cx="2668555" cy="3056128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0" y="0"/>
            <a:ext cx="10227733" cy="6453632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" t="53333" r="77067" b="2104"/>
          <a:stretch/>
        </p:blipFill>
        <p:spPr>
          <a:xfrm>
            <a:off x="178816" y="3657600"/>
            <a:ext cx="1582251" cy="30561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5644" y="2274840"/>
            <a:ext cx="8247801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16: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Tạm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biệt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5400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cánh</a:t>
            </a:r>
            <a:r>
              <a:rPr lang="en-US" altLang="zh-CN" sz="5400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cam</a:t>
            </a:r>
          </a:p>
          <a:p>
            <a:pPr algn="ctr" defTabSz="1219170">
              <a:defRPr/>
            </a:pPr>
            <a:r>
              <a:rPr lang="en-US" altLang="zh-CN" sz="5400" b="1" dirty="0" err="1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Nghe</a:t>
            </a:r>
            <a:r>
              <a:rPr lang="en-US" altLang="zh-CN" sz="5400" b="1" dirty="0" smtClean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lang="en-US" altLang="zh-CN" sz="54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  <a:p>
            <a:pPr algn="ctr" defTabSz="1219170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3)</a:t>
            </a:r>
            <a:endParaRPr lang="zh-CN" alt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66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9058" y="1461115"/>
            <a:ext cx="7524817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886060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5272" y="711417"/>
            <a:ext cx="112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Việt Nam chiêm ngưỡng siêu trăng thứ 2 trong năm vào tối nay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022" y="2124348"/>
            <a:ext cx="7111999" cy="370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226217" y="5959827"/>
            <a:ext cx="2384257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11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6385" y="582464"/>
            <a:ext cx="112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226218" y="5734049"/>
            <a:ext cx="2384257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Sửa khóa, Mở Khóa, Làm chìa khóa Quận 11 sài gò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6" y="1952795"/>
            <a:ext cx="3435350" cy="358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76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3060" y="107680"/>
            <a:ext cx="112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4704941" y="6018996"/>
            <a:ext cx="2846075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chưng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ách làm bánh chưng dẻo, xanh mướt, thơm ngon, đậm đà cho ngày T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4" y="1431119"/>
            <a:ext cx="4521201" cy="452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258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2000" b="-5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3060" y="318694"/>
            <a:ext cx="112898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400267" y="6018996"/>
            <a:ext cx="2067334" cy="771525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0" name="Picture 6" descr="Trâu điên húc chết người ở Đồ Sơn: Giải mã chuyện &amp;#39;trâu báo oán&amp;#39; ở làng mổ  trâu lớn nhất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49" y="1606062"/>
            <a:ext cx="6629879" cy="4412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409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/>
          <p:cNvSpPr/>
          <p:nvPr/>
        </p:nvSpPr>
        <p:spPr>
          <a:xfrm>
            <a:off x="3832683" y="1567016"/>
            <a:ext cx="4268016" cy="2142308"/>
          </a:xfrm>
          <a:prstGeom prst="horizontalScroll">
            <a:avLst>
              <a:gd name="adj" fmla="val 25000"/>
            </a:avLst>
          </a:prstGeom>
          <a:solidFill>
            <a:srgbClr val="FF0066"/>
          </a:solidFill>
          <a:ln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11813" y="3784254"/>
            <a:ext cx="9642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  <a:p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 /x,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17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485</Words>
  <Application>Microsoft Office PowerPoint</Application>
  <PresentationFormat>Custom</PresentationFormat>
  <Paragraphs>79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Office Theme</vt:lpstr>
      <vt:lpstr>Doodle Sketchbook by Slidesgo</vt:lpstr>
      <vt:lpstr>Office 主题​​</vt:lpstr>
      <vt:lpstr>2_Office Theme</vt:lpstr>
      <vt:lpstr>1_Office Theme</vt:lpstr>
      <vt:lpstr>3_Office Theme</vt:lpstr>
      <vt:lpstr>第一PPT，www.1ppt.com</vt:lpstr>
      <vt:lpstr>2_Doodle Sketchbook by Slidesgo</vt:lpstr>
      <vt:lpstr>1_第一PPT，www.1ppt.com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TechCare</dc:creator>
  <cp:lastModifiedBy>Minhthangpc.VN</cp:lastModifiedBy>
  <cp:revision>77</cp:revision>
  <dcterms:created xsi:type="dcterms:W3CDTF">2021-07-13T00:48:11Z</dcterms:created>
  <dcterms:modified xsi:type="dcterms:W3CDTF">2022-03-19T21:50:50Z</dcterms:modified>
</cp:coreProperties>
</file>