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11088401" r:id="rId2"/>
    <p:sldId id="11088445" r:id="rId3"/>
    <p:sldId id="282" r:id="rId4"/>
    <p:sldId id="11088449" r:id="rId5"/>
    <p:sldId id="286" r:id="rId6"/>
    <p:sldId id="11088451" r:id="rId7"/>
    <p:sldId id="11088452" r:id="rId8"/>
    <p:sldId id="11088450" r:id="rId9"/>
    <p:sldId id="11088453" r:id="rId10"/>
    <p:sldId id="287" r:id="rId11"/>
    <p:sldId id="11088454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2C42"/>
    <a:srgbClr val="FDD7CF"/>
    <a:srgbClr val="F8A513"/>
    <a:srgbClr val="FF6969"/>
    <a:srgbClr val="ABE1FE"/>
    <a:srgbClr val="84A8AC"/>
    <a:srgbClr val="D4EFFC"/>
    <a:srgbClr val="FF5D5D"/>
    <a:srgbClr val="F9F3B8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201EC-0100-4DD0-8FCA-E1E29D39336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95BDD-F1EE-44EE-887D-04E298FFC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4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D6515A-DE19-482C-81B8-BE8082FD9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45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028B85-7453-4224-A721-1D8F7B8DD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3" y="340151"/>
            <a:ext cx="721353" cy="742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D0608-09B7-43B2-B945-26903F7C2854}"/>
              </a:ext>
            </a:extLst>
          </p:cNvPr>
          <p:cNvSpPr/>
          <p:nvPr/>
        </p:nvSpPr>
        <p:spPr>
          <a:xfrm>
            <a:off x="1113016" y="44614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C5EAE-FB4A-4DAC-AB5F-1E62EADF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6579"/>
            <a:ext cx="12192000" cy="466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>
                  <a:solidFill>
                    <a:srgbClr val="FF6969"/>
                  </a:solidFill>
                  <a:latin typeface="+mj-lt"/>
                </a:rPr>
                <a:t>29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80973" y="3914230"/>
            <a:ext cx="84585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Một</a:t>
            </a:r>
            <a:r>
              <a:rPr lang="en-US" sz="72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 </a:t>
            </a:r>
            <a:r>
              <a:rPr lang="en-US" sz="7200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số</a:t>
            </a:r>
            <a:r>
              <a:rPr lang="en-US" sz="72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 </a:t>
            </a:r>
            <a:r>
              <a:rPr lang="en-US" sz="7200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thiên</a:t>
            </a:r>
            <a:r>
              <a:rPr lang="en-US" sz="72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 tai </a:t>
            </a:r>
            <a:r>
              <a:rPr lang="en-US" sz="7200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thường</a:t>
            </a:r>
            <a:r>
              <a:rPr lang="en-US" sz="72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 </a:t>
            </a:r>
            <a:r>
              <a:rPr lang="en-US" sz="7200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gặp</a:t>
            </a:r>
            <a:r>
              <a:rPr lang="en-US" sz="72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 (</a:t>
            </a:r>
            <a:r>
              <a:rPr lang="en-US" sz="7200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tiết</a:t>
            </a:r>
            <a:r>
              <a:rPr lang="en-US" sz="72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 2)</a:t>
            </a:r>
            <a:endParaRPr lang="vi-VN" sz="72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2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96902" y="30133"/>
            <a:ext cx="799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Em hãy đọc thông tin sau và kể tên các thiên tai đã xảy ra ở nước 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D14E3-559C-4259-A42F-54EEF9751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421"/>
            <a:ext cx="6906638" cy="5692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941A18-ADFA-4937-B684-A1C750994255}"/>
              </a:ext>
            </a:extLst>
          </p:cNvPr>
          <p:cNvSpPr txBox="1"/>
          <p:nvPr/>
        </p:nvSpPr>
        <p:spPr>
          <a:xfrm>
            <a:off x="7222787" y="1703387"/>
            <a:ext cx="496921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 thiên tai đã xảy ra ở nước ta là: 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mưa lớn</a:t>
            </a:r>
            <a:endParaRPr lang="en-US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lũ quét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ngập lụt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lốc xoáy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sạt lở đất.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8732" y="0"/>
            <a:ext cx="75486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Nói với bạn về thiệt hại do những thiên tai đó gây ra theo sơ đồ gợi ý sau: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21C6C-D967-4225-BCBB-A87ADB868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2626"/>
            <a:ext cx="12192000" cy="5045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94D222-3B6D-44C3-88C1-A8FD17E5BB52}"/>
              </a:ext>
            </a:extLst>
          </p:cNvPr>
          <p:cNvSpPr txBox="1"/>
          <p:nvPr/>
        </p:nvSpPr>
        <p:spPr>
          <a:xfrm>
            <a:off x="9040767" y="1890446"/>
            <a:ext cx="3145277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41 người chết và mất tích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15AE8-9882-4501-B470-CA7B255EB6CD}"/>
              </a:ext>
            </a:extLst>
          </p:cNvPr>
          <p:cNvSpPr txBox="1"/>
          <p:nvPr/>
        </p:nvSpPr>
        <p:spPr>
          <a:xfrm>
            <a:off x="9051401" y="3059341"/>
            <a:ext cx="3119334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30 người bị thương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9202A-A216-4BA2-844C-6D668C2C8DE4}"/>
              </a:ext>
            </a:extLst>
          </p:cNvPr>
          <p:cNvSpPr txBox="1"/>
          <p:nvPr/>
        </p:nvSpPr>
        <p:spPr>
          <a:xfrm>
            <a:off x="9036090" y="4539981"/>
            <a:ext cx="3145277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Hàng trăm nhà bị sập đổ, cuốn trôi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46B6DA-8CE1-4C5F-84F7-27CEBAC9817B}"/>
              </a:ext>
            </a:extLst>
          </p:cNvPr>
          <p:cNvSpPr txBox="1"/>
          <p:nvPr/>
        </p:nvSpPr>
        <p:spPr>
          <a:xfrm>
            <a:off x="9049061" y="5736017"/>
            <a:ext cx="3145277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Cánh đồng và hoa màu bị phá hủy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Hỏi người thân về thiên tai gần nhất xảy ra ở địa phương và hoàn thành theo phiếu gợi ý sau: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CF284-9513-42E4-9E87-A076E8A9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006"/>
            <a:ext cx="12198484" cy="4874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65858D-36B1-4C67-9E2D-AABBC1786BB0}"/>
              </a:ext>
            </a:extLst>
          </p:cNvPr>
          <p:cNvSpPr txBox="1"/>
          <p:nvPr/>
        </p:nvSpPr>
        <p:spPr>
          <a:xfrm>
            <a:off x="8514970" y="3565188"/>
            <a:ext cx="2535651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 lụt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03B3E-61D7-4684-82B9-F22CE2650658}"/>
              </a:ext>
            </a:extLst>
          </p:cNvPr>
          <p:cNvSpPr txBox="1"/>
          <p:nvPr/>
        </p:nvSpPr>
        <p:spPr>
          <a:xfrm>
            <a:off x="8968939" y="4103365"/>
            <a:ext cx="3229545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6/2020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395F5-A95C-4956-A29A-93CF1C73CDA3}"/>
              </a:ext>
            </a:extLst>
          </p:cNvPr>
          <p:cNvSpPr txBox="1"/>
          <p:nvPr/>
        </p:nvSpPr>
        <p:spPr>
          <a:xfrm>
            <a:off x="7607030" y="4608961"/>
            <a:ext cx="4584970" cy="10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đồng bị phá hủy, hoa màu bị ngập nước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Hỏi người thân về thiên tai gần nhất xảy ra ở địa phương và hoàn thành theo phiếu gợi ý sau: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CF284-9513-42E4-9E87-A076E8A9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006"/>
            <a:ext cx="12198484" cy="4874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65858D-36B1-4C67-9E2D-AABBC1786BB0}"/>
              </a:ext>
            </a:extLst>
          </p:cNvPr>
          <p:cNvSpPr txBox="1"/>
          <p:nvPr/>
        </p:nvSpPr>
        <p:spPr>
          <a:xfrm>
            <a:off x="8514970" y="3565188"/>
            <a:ext cx="2535651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03B3E-61D7-4684-82B9-F22CE2650658}"/>
              </a:ext>
            </a:extLst>
          </p:cNvPr>
          <p:cNvSpPr txBox="1"/>
          <p:nvPr/>
        </p:nvSpPr>
        <p:spPr>
          <a:xfrm>
            <a:off x="8962455" y="4086145"/>
            <a:ext cx="3229545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5/2019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395F5-A95C-4956-A29A-93CF1C73CDA3}"/>
              </a:ext>
            </a:extLst>
          </p:cNvPr>
          <p:cNvSpPr txBox="1"/>
          <p:nvPr/>
        </p:nvSpPr>
        <p:spPr>
          <a:xfrm>
            <a:off x="7638929" y="4623776"/>
            <a:ext cx="4758633" cy="10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cối bị đổ, hoa màu bị hỏng, nát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Hỏi người thân về thiên tai gần nhất xảy ra ở địa phương và hoàn thành theo phiếu gợi ý sau: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CF284-9513-42E4-9E87-A076E8A9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006"/>
            <a:ext cx="12198484" cy="4874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65858D-36B1-4C67-9E2D-AABBC1786BB0}"/>
              </a:ext>
            </a:extLst>
          </p:cNvPr>
          <p:cNvSpPr txBox="1"/>
          <p:nvPr/>
        </p:nvSpPr>
        <p:spPr>
          <a:xfrm>
            <a:off x="8514970" y="3565188"/>
            <a:ext cx="2535651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03B3E-61D7-4684-82B9-F22CE2650658}"/>
              </a:ext>
            </a:extLst>
          </p:cNvPr>
          <p:cNvSpPr txBox="1"/>
          <p:nvPr/>
        </p:nvSpPr>
        <p:spPr>
          <a:xfrm>
            <a:off x="8968939" y="4113998"/>
            <a:ext cx="3229545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10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395F5-A95C-4956-A29A-93CF1C73CDA3}"/>
              </a:ext>
            </a:extLst>
          </p:cNvPr>
          <p:cNvSpPr txBox="1"/>
          <p:nvPr/>
        </p:nvSpPr>
        <p:spPr>
          <a:xfrm>
            <a:off x="7723760" y="4587695"/>
            <a:ext cx="4584970" cy="210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vi-VN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dâng cao khiến người dân đi lại khó khăn, cuốn trôi hoa màu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0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8" y="51558"/>
            <a:ext cx="727769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 Nói với bạn những điều em đã tìm hiểu được về thiên tai.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6BC820-E082-4160-8A9C-8277C4F594EC}"/>
              </a:ext>
            </a:extLst>
          </p:cNvPr>
          <p:cNvSpPr txBox="1"/>
          <p:nvPr/>
        </p:nvSpPr>
        <p:spPr>
          <a:xfrm>
            <a:off x="350196" y="2240791"/>
            <a:ext cx="11841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 hiện tượng thiên tai như bão, lũ, lụt, giông sét, hạn hán, giá rét, động đất,… rất nguy hiểm.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 thể gây ra thiều thiệt hại về người và tài sản,…</a:t>
            </a:r>
          </a:p>
        </p:txBody>
      </p:sp>
    </p:spTree>
    <p:extLst>
      <p:ext uri="{BB962C8B-B14F-4D97-AF65-F5344CB8AC3E}">
        <p14:creationId xmlns:p14="http://schemas.microsoft.com/office/powerpoint/2010/main" val="307204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3144" y="51558"/>
            <a:ext cx="7768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 Em sẽ làm gì để chia sẻ với các bạn học sinh gặp khó khăn ở những vùng bị thiên tai?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61EF29-27DD-4E24-9EAD-4E3D9204F3E6}"/>
              </a:ext>
            </a:extLst>
          </p:cNvPr>
          <p:cNvSpPr txBox="1"/>
          <p:nvPr/>
        </p:nvSpPr>
        <p:spPr>
          <a:xfrm>
            <a:off x="0" y="2376124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sẽ chia sẻ với các bạn học sinh gặp khó khăn ở những vùng bị thiên tai bằng cách khuyên góp tiền, sách vở, đồ dùng học tập, quần áo cũ vẫn còn mặc được.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340</Words>
  <Application>Microsoft Office PowerPoint</Application>
  <PresentationFormat>Widescreen</PresentationFormat>
  <Paragraphs>40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等线</vt:lpstr>
      <vt:lpstr>Times New Roman</vt:lpstr>
      <vt:lpstr>UTM Avo</vt:lpstr>
      <vt:lpstr>UTM Cookies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SKY</cp:lastModifiedBy>
  <cp:revision>142</cp:revision>
  <dcterms:created xsi:type="dcterms:W3CDTF">2021-06-02T02:35:09Z</dcterms:created>
  <dcterms:modified xsi:type="dcterms:W3CDTF">2023-05-17T08:56:19Z</dcterms:modified>
</cp:coreProperties>
</file>