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18"/>
  </p:notesMasterIdLst>
  <p:sldIdLst>
    <p:sldId id="2721" r:id="rId5"/>
    <p:sldId id="258" r:id="rId6"/>
    <p:sldId id="259" r:id="rId7"/>
    <p:sldId id="260" r:id="rId8"/>
    <p:sldId id="261" r:id="rId9"/>
    <p:sldId id="281" r:id="rId10"/>
    <p:sldId id="2722" r:id="rId11"/>
    <p:sldId id="283" r:id="rId12"/>
    <p:sldId id="284" r:id="rId13"/>
    <p:sldId id="285" r:id="rId14"/>
    <p:sldId id="301" r:id="rId15"/>
    <p:sldId id="2723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1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8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24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72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10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19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01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78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725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209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58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25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16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4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03503" y="3294643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54344" y="376944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78431" y="3315780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83461" y="3810083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71039" y="3312878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162554" y="385797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22015" y="3309157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72856" y="378540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9624" y="4905816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9086" y="4905814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7937" y="4905818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40178" y="4905820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1228863"/>
            <a:ext cx="1694696" cy="2161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BEFFF-31D3-425F-A5D4-6F0329463CCD}"/>
              </a:ext>
            </a:extLst>
          </p:cNvPr>
          <p:cNvSpPr txBox="1"/>
          <p:nvPr/>
        </p:nvSpPr>
        <p:spPr>
          <a:xfrm>
            <a:off x="2124363" y="554182"/>
            <a:ext cx="7859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Tìm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tổng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b="1" dirty="0" err="1">
                <a:solidFill>
                  <a:srgbClr val="0070C0"/>
                </a:solidFill>
              </a:rPr>
              <a:t>với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tròn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cục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hai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486F5-6F93-4876-9E7D-4870810FE6C3}"/>
              </a:ext>
            </a:extLst>
          </p:cNvPr>
          <p:cNvSpPr txBox="1"/>
          <p:nvPr/>
        </p:nvSpPr>
        <p:spPr>
          <a:xfrm>
            <a:off x="2096655" y="1925781"/>
            <a:ext cx="667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-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lớn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nhất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một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chữ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là</a:t>
            </a:r>
            <a:r>
              <a:rPr lang="en-US" sz="3600" b="1" dirty="0">
                <a:solidFill>
                  <a:srgbClr val="C00000"/>
                </a:solidFill>
              </a:rPr>
              <a:t> 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B2851-8250-4BBE-A834-71B3D6EE9F7F}"/>
              </a:ext>
            </a:extLst>
          </p:cNvPr>
          <p:cNvSpPr txBox="1"/>
          <p:nvPr/>
        </p:nvSpPr>
        <p:spPr>
          <a:xfrm>
            <a:off x="2045854" y="2812474"/>
            <a:ext cx="839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-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chục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lớn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nhất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hai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chữ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là</a:t>
            </a:r>
            <a:r>
              <a:rPr lang="en-US" sz="3600" b="1" dirty="0">
                <a:solidFill>
                  <a:srgbClr val="C00000"/>
                </a:solidFill>
              </a:rPr>
              <a:t> 90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F21086-EAE5-4E33-89BA-8E31B6E62172}"/>
              </a:ext>
            </a:extLst>
          </p:cNvPr>
          <p:cNvSpPr txBox="1"/>
          <p:nvPr/>
        </p:nvSpPr>
        <p:spPr>
          <a:xfrm>
            <a:off x="2313710" y="3509817"/>
            <a:ext cx="667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Tổng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là</a:t>
            </a:r>
            <a:r>
              <a:rPr lang="en-US" sz="3600" b="1" dirty="0">
                <a:solidFill>
                  <a:srgbClr val="C00000"/>
                </a:solidFill>
              </a:rPr>
              <a:t>: 9 + 90 = 99 </a:t>
            </a:r>
          </a:p>
        </p:txBody>
      </p:sp>
    </p:spTree>
    <p:extLst>
      <p:ext uri="{BB962C8B-B14F-4D97-AF65-F5344CB8AC3E}">
        <p14:creationId xmlns:p14="http://schemas.microsoft.com/office/powerpoint/2010/main" val="25628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1228863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240" y="664293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40550-C975-4D44-B0D7-54C297F3899C}"/>
              </a:ext>
            </a:extLst>
          </p:cNvPr>
          <p:cNvSpPr txBox="1"/>
          <p:nvPr/>
        </p:nvSpPr>
        <p:spPr>
          <a:xfrm>
            <a:off x="3740727" y="3759200"/>
            <a:ext cx="5298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hạng</a:t>
            </a:r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tổng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155778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1228863"/>
            <a:ext cx="1694696" cy="2161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E974A-A6EB-43E2-B286-E501D19D3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55" y="1226358"/>
            <a:ext cx="8858843" cy="33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441182" y="1477107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369168" y="1576752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        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98296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3672" y="5591907"/>
            <a:ext cx="344357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EB3F0-E9FD-4B35-9DC0-AF6B8048CCC8}"/>
              </a:ext>
            </a:extLst>
          </p:cNvPr>
          <p:cNvSpPr txBox="1"/>
          <p:nvPr/>
        </p:nvSpPr>
        <p:spPr>
          <a:xfrm>
            <a:off x="4267200" y="0"/>
            <a:ext cx="6585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Bình</a:t>
            </a:r>
            <a:r>
              <a:rPr lang="en-US" sz="3200" dirty="0">
                <a:solidFill>
                  <a:srgbClr val="0070C0"/>
                </a:solidFill>
              </a:rPr>
              <a:t>  </a:t>
            </a:r>
            <a:r>
              <a:rPr lang="en-US" sz="3200" dirty="0" err="1">
                <a:solidFill>
                  <a:srgbClr val="0070C0"/>
                </a:solidFill>
              </a:rPr>
              <a:t>thứ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nhất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có</a:t>
            </a:r>
            <a:r>
              <a:rPr lang="en-US" sz="3200" dirty="0">
                <a:solidFill>
                  <a:srgbClr val="0070C0"/>
                </a:solidFill>
              </a:rPr>
              <a:t> 6 con </a:t>
            </a:r>
            <a:r>
              <a:rPr lang="en-US" sz="3200" dirty="0" err="1">
                <a:solidFill>
                  <a:srgbClr val="0070C0"/>
                </a:solidFill>
              </a:rPr>
              <a:t>cá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bình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thứ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hai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có</a:t>
            </a:r>
            <a:r>
              <a:rPr lang="en-US" sz="3200" dirty="0">
                <a:solidFill>
                  <a:srgbClr val="0070C0"/>
                </a:solidFill>
              </a:rPr>
              <a:t> 3 con </a:t>
            </a:r>
            <a:r>
              <a:rPr lang="en-US" sz="3200" dirty="0" err="1">
                <a:solidFill>
                  <a:srgbClr val="0070C0"/>
                </a:solidFill>
              </a:rPr>
              <a:t>cá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Hỏi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hai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có</a:t>
            </a:r>
            <a:r>
              <a:rPr lang="en-US" sz="3200" dirty="0">
                <a:solidFill>
                  <a:srgbClr val="0070C0"/>
                </a:solidFill>
              </a:rPr>
              <a:t> bao </a:t>
            </a:r>
            <a:r>
              <a:rPr lang="en-US" sz="3200" dirty="0" err="1">
                <a:solidFill>
                  <a:srgbClr val="0070C0"/>
                </a:solidFill>
              </a:rPr>
              <a:t>nhiêu</a:t>
            </a:r>
            <a:r>
              <a:rPr lang="en-US" sz="3200" dirty="0">
                <a:solidFill>
                  <a:srgbClr val="0070C0"/>
                </a:solidFill>
              </a:rPr>
              <a:t> con </a:t>
            </a:r>
            <a:r>
              <a:rPr lang="en-US" sz="3200" dirty="0" err="1">
                <a:solidFill>
                  <a:srgbClr val="0070C0"/>
                </a:solidFill>
              </a:rPr>
              <a:t>cá</a:t>
            </a:r>
            <a:r>
              <a:rPr lang="en-US" sz="3200" dirty="0">
                <a:solidFill>
                  <a:srgbClr val="0070C0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265</Words>
  <Application>Microsoft Office PowerPoint</Application>
  <PresentationFormat>Widescreen</PresentationFormat>
  <Paragraphs>80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Arial</vt:lpstr>
      <vt:lpstr>Arial-SGK-TV</vt:lpstr>
      <vt:lpstr>Calibri</vt:lpstr>
      <vt:lpstr>Calibri Light</vt:lpstr>
      <vt:lpstr>ITC Avant Garde Std Bk</vt:lpstr>
      <vt:lpstr>Times New Roman</vt:lpstr>
      <vt:lpstr>方正卡通简体</vt:lpstr>
      <vt:lpstr>2_Office Theme</vt:lpstr>
      <vt:lpstr>3_Office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PHAM THUY  LINH</cp:lastModifiedBy>
  <cp:revision>20</cp:revision>
  <dcterms:created xsi:type="dcterms:W3CDTF">2021-05-04T10:26:00Z</dcterms:created>
  <dcterms:modified xsi:type="dcterms:W3CDTF">2021-09-11T11:07:05Z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