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5" r:id="rId3"/>
    <p:sldId id="306" r:id="rId4"/>
    <p:sldId id="340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8" r:id="rId15"/>
    <p:sldId id="319" r:id="rId16"/>
    <p:sldId id="342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0" r:id="rId26"/>
    <p:sldId id="333" r:id="rId27"/>
    <p:sldId id="343" r:id="rId28"/>
    <p:sldId id="334" r:id="rId29"/>
    <p:sldId id="335" r:id="rId30"/>
    <p:sldId id="336" r:id="rId31"/>
    <p:sldId id="337" r:id="rId32"/>
    <p:sldId id="338" r:id="rId33"/>
    <p:sldId id="341" r:id="rId34"/>
    <p:sldId id="339" r:id="rId35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Bebas Neue" panose="020B0604020202020204" charset="0"/>
      <p:regular r:id="rId41"/>
    </p:embeddedFont>
    <p:embeddedFont>
      <p:font typeface="Staatliches" panose="020B0604020202020204" charset="0"/>
      <p:regular r:id="rId42"/>
    </p:embeddedFont>
    <p:embeddedFont>
      <p:font typeface="VNI-Helve-Condense" pitchFamily="2" charset="0"/>
      <p:regular r:id="rId43"/>
      <p:bold r:id="rId44"/>
      <p:italic r:id="rId45"/>
      <p:boldItalic r:id="rId46"/>
    </p:embeddedFont>
    <p:embeddedFont>
      <p:font typeface="Anaheim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EFAEF"/>
    <a:srgbClr val="FFFFFF"/>
    <a:srgbClr val="F7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083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ge67870f7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4" name="Google Shape;2624;ge67870f7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31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5624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  <a:t>19</a:t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</p:spTree>
    <p:extLst>
      <p:ext uri="{BB962C8B-B14F-4D97-AF65-F5344CB8AC3E}">
        <p14:creationId xmlns:p14="http://schemas.microsoft.com/office/powerpoint/2010/main" val="362001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23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88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56" name="Google Shape;56;p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" name="Google Shape;77;p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828750" y="2525425"/>
            <a:ext cx="54864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743200" y="3900077"/>
            <a:ext cx="3657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0" name="Google Shape;80;p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81" name="Google Shape;81;p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" name="Google Shape;86;p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87;p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" name="Google Shape;96;p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20" name="Google Shape;120;p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21" name="Google Shape;121;p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" name="Google Shape;122;p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23" name="Google Shape;123;p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1" name="Google Shape;131;p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2" name="Google Shape;132;p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" name="Google Shape;133;p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6" name="Google Shape;136;p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11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062" name="Google Shape;1062;p11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063" name="Google Shape;1063;p11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11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11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1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1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1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1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1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1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1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1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1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1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1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1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1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1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1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1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1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1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1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1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1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1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1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1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1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11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11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11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11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11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11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11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11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11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11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11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11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11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11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11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11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7" name="Google Shape;1107;p11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108" name="Google Shape;1108;p11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11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11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11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11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11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11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11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11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11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11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11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11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11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11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11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11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11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11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11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11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29" name="Google Shape;1129;p11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31" name="Google Shape;1131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32" name="Google Shape;1132;p11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1133" name="Google Shape;1133;p11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1134" name="Google Shape;1134;p11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1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1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1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8" name="Google Shape;1138;p11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11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1140" name="Google Shape;1140;p1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8" name="Google Shape;1148;p11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149" name="Google Shape;1149;p11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150" name="Google Shape;1150;p1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11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159" name="Google Shape;1159;p11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1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1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1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1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1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" name="Google Shape;1165;p11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166" name="Google Shape;1166;p11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1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1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1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0" name="Google Shape;1170;p11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1171" name="Google Shape;1171;p11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1172" name="Google Shape;1172;p11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1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1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1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6" name="Google Shape;1176;p11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1177" name="Google Shape;1177;p1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5" name="Google Shape;1185;p11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1186" name="Google Shape;1186;p11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1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1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1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1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1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2" name="Google Shape;1192;p11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" name="Google Shape;1193;p11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194" name="Google Shape;1194;p11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195" name="Google Shape;1195;p11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6" name="Google Shape;1196;p11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197" name="Google Shape;1197;p11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11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11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11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11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11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11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11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5" name="Google Shape;1205;p11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206" name="Google Shape;1206;p11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207" name="Google Shape;1207;p11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11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11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11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214" name="Google Shape;1214;p1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215" name="Google Shape;1215;p1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1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1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1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1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1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1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1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1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1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1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1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1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1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1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1" name="Google Shape;1231;p1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2" name="Google Shape;1232;p1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1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1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1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1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1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1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1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1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1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1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1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1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1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1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1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1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1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1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1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1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1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1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1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1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1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1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59" name="Google Shape;1259;p1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260" name="Google Shape;1260;p1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1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1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1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1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1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1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1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1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1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1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1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1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1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1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1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1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1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81" name="Google Shape;1281;p1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/>
          </p:nvPr>
        </p:nvSpPr>
        <p:spPr>
          <a:xfrm>
            <a:off x="7200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2" hasCustomPrompt="1"/>
          </p:nvPr>
        </p:nvSpPr>
        <p:spPr>
          <a:xfrm>
            <a:off x="11772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subTitle" idx="1"/>
          </p:nvPr>
        </p:nvSpPr>
        <p:spPr>
          <a:xfrm>
            <a:off x="7200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3"/>
          </p:nvPr>
        </p:nvSpPr>
        <p:spPr>
          <a:xfrm>
            <a:off x="48196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6" name="Google Shape;1286;p13"/>
          <p:cNvSpPr txBox="1">
            <a:spLocks noGrp="1"/>
          </p:cNvSpPr>
          <p:nvPr>
            <p:ph type="title" idx="4" hasCustomPrompt="1"/>
          </p:nvPr>
        </p:nvSpPr>
        <p:spPr>
          <a:xfrm>
            <a:off x="52768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7" name="Google Shape;1287;p13"/>
          <p:cNvSpPr txBox="1">
            <a:spLocks noGrp="1"/>
          </p:cNvSpPr>
          <p:nvPr>
            <p:ph type="subTitle" idx="5"/>
          </p:nvPr>
        </p:nvSpPr>
        <p:spPr>
          <a:xfrm>
            <a:off x="48196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3"/>
          <p:cNvSpPr txBox="1">
            <a:spLocks noGrp="1"/>
          </p:cNvSpPr>
          <p:nvPr>
            <p:ph type="title" idx="6"/>
          </p:nvPr>
        </p:nvSpPr>
        <p:spPr>
          <a:xfrm>
            <a:off x="2769800" y="2362211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9" name="Google Shape;1289;p13"/>
          <p:cNvSpPr txBox="1">
            <a:spLocks noGrp="1"/>
          </p:cNvSpPr>
          <p:nvPr>
            <p:ph type="title" idx="7" hasCustomPrompt="1"/>
          </p:nvPr>
        </p:nvSpPr>
        <p:spPr>
          <a:xfrm>
            <a:off x="32270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0" name="Google Shape;1290;p13"/>
          <p:cNvSpPr txBox="1">
            <a:spLocks noGrp="1"/>
          </p:cNvSpPr>
          <p:nvPr>
            <p:ph type="subTitle" idx="8"/>
          </p:nvPr>
        </p:nvSpPr>
        <p:spPr>
          <a:xfrm>
            <a:off x="2769800" y="2889947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13"/>
          <p:cNvSpPr txBox="1">
            <a:spLocks noGrp="1"/>
          </p:cNvSpPr>
          <p:nvPr>
            <p:ph type="title" idx="9"/>
          </p:nvPr>
        </p:nvSpPr>
        <p:spPr>
          <a:xfrm>
            <a:off x="6869400" y="2362099"/>
            <a:ext cx="15546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2" name="Google Shape;1292;p13"/>
          <p:cNvSpPr txBox="1">
            <a:spLocks noGrp="1"/>
          </p:cNvSpPr>
          <p:nvPr>
            <p:ph type="title" idx="13" hasCustomPrompt="1"/>
          </p:nvPr>
        </p:nvSpPr>
        <p:spPr>
          <a:xfrm>
            <a:off x="737235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3" name="Google Shape;1293;p13"/>
          <p:cNvSpPr txBox="1">
            <a:spLocks noGrp="1"/>
          </p:cNvSpPr>
          <p:nvPr>
            <p:ph type="subTitle" idx="14"/>
          </p:nvPr>
        </p:nvSpPr>
        <p:spPr>
          <a:xfrm>
            <a:off x="6869400" y="2889799"/>
            <a:ext cx="15546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3"/>
          <p:cNvSpPr txBox="1">
            <a:spLocks noGrp="1"/>
          </p:cNvSpPr>
          <p:nvPr>
            <p:ph type="title" idx="15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13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6" name="Google Shape;1296;p1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297" name="Google Shape;1297;p1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298" name="Google Shape;1298;p1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6" name="Google Shape;1306;p1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307" name="Google Shape;1307;p1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" name="Google Shape;1313;p1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314" name="Google Shape;1314;p1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8" name="Google Shape;1318;p1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319" name="Google Shape;1319;p1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320" name="Google Shape;1320;p1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1" name="Google Shape;1321;p1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322" name="Google Shape;1322;p1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1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1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1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1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1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1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1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0" name="Google Shape;1330;p1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31" name="Google Shape;1331;p1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2" name="Google Shape;1332;p1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1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1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5" name="Google Shape;1335;p1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38" name="Google Shape;1338;p1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339" name="Google Shape;1339;p1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3" name="Google Shape;1383;p1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384" name="Google Shape;1384;p1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05" name="Google Shape;1405;p1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/>
          </p:nvPr>
        </p:nvSpPr>
        <p:spPr>
          <a:xfrm>
            <a:off x="6134550" y="3208050"/>
            <a:ext cx="22896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3653250" y="1085125"/>
            <a:ext cx="4771200" cy="19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409" name="Google Shape;1409;p14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410" name="Google Shape;1410;p14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1" name="Google Shape;1411;p14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412" name="Google Shape;1412;p14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14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14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14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14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14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14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14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0" name="Google Shape;1420;p14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421" name="Google Shape;1421;p14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422" name="Google Shape;1422;p14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14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14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5" name="Google Shape;1425;p14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6" name="Google Shape;1426;p1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427" name="Google Shape;1427;p1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428" name="Google Shape;1428;p1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6" name="Google Shape;1436;p1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437" name="Google Shape;1437;p1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1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444" name="Google Shape;1444;p1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1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450" name="Google Shape;1450;p1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51" name="Google Shape;1451;p1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2" name="Google Shape;1452;p1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3" name="Google Shape;1453;p1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4" name="Google Shape;1454;p1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5" name="Google Shape;1455;p1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6" name="Google Shape;1456;p1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7" name="Google Shape;1457;p1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8" name="Google Shape;1458;p1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9" name="Google Shape;1459;p1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0" name="Google Shape;1460;p1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1" name="Google Shape;1461;p1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2" name="Google Shape;1462;p1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3" name="Google Shape;1463;p1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4" name="Google Shape;1464;p1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5" name="Google Shape;1465;p1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6" name="Google Shape;1466;p1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7" name="Google Shape;1467;p1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8" name="Google Shape;1468;p1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9" name="Google Shape;1469;p1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0" name="Google Shape;1470;p1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1" name="Google Shape;1471;p1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2" name="Google Shape;1472;p1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3" name="Google Shape;1473;p1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4" name="Google Shape;1474;p1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1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1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1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1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1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1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1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1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1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1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1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1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1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1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1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1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95" name="Google Shape;1495;p1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496" name="Google Shape;1496;p1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17" name="Google Shape;1517;p1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5"/>
          <p:cNvSpPr txBox="1">
            <a:spLocks noGrp="1"/>
          </p:cNvSpPr>
          <p:nvPr>
            <p:ph type="subTitle" idx="1"/>
          </p:nvPr>
        </p:nvSpPr>
        <p:spPr>
          <a:xfrm>
            <a:off x="720000" y="2365602"/>
            <a:ext cx="4770900" cy="16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9" name="Google Shape;1519;p15"/>
          <p:cNvSpPr txBox="1">
            <a:spLocks noGrp="1"/>
          </p:cNvSpPr>
          <p:nvPr>
            <p:ph type="title"/>
          </p:nvPr>
        </p:nvSpPr>
        <p:spPr>
          <a:xfrm>
            <a:off x="720000" y="1423713"/>
            <a:ext cx="4251600" cy="9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1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1" name="Google Shape;1521;p1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522" name="Google Shape;1522;p1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523" name="Google Shape;1523;p1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1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1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1" name="Google Shape;1531;p1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532" name="Google Shape;1532;p1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1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1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8" name="Google Shape;1538;p1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539" name="Google Shape;1539;p1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1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3" name="Google Shape;1543;p1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544" name="Google Shape;1544;p1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545" name="Google Shape;1545;p1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46" name="Google Shape;1546;p1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547" name="Google Shape;1547;p1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1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1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1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1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1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1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1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55" name="Google Shape;1555;p1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556" name="Google Shape;1556;p1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557" name="Google Shape;1557;p1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1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1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60" name="Google Shape;1560;p1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16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563" name="Google Shape;1563;p16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564" name="Google Shape;1564;p16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6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6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6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6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6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6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6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6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6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16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16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16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16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16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16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16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16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16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16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16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5" name="Google Shape;1585;p16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6" name="Google Shape;1586;p16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16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8" name="Google Shape;1588;p16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9" name="Google Shape;1589;p16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0" name="Google Shape;1590;p16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1" name="Google Shape;1591;p16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2" name="Google Shape;1592;p16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3" name="Google Shape;1593;p16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6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6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6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6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6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6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6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6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6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6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6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6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6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6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08" name="Google Shape;1608;p16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609" name="Google Shape;1609;p16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6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6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6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6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6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6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6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6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6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6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6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6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6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6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6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6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6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6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6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6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30" name="Google Shape;1630;p16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6"/>
          <p:cNvSpPr txBox="1">
            <a:spLocks noGrp="1"/>
          </p:cNvSpPr>
          <p:nvPr>
            <p:ph type="subTitle" idx="1"/>
          </p:nvPr>
        </p:nvSpPr>
        <p:spPr>
          <a:xfrm>
            <a:off x="720000" y="1894650"/>
            <a:ext cx="275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16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16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16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635" name="Google Shape;1635;p16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636" name="Google Shape;1636;p16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6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6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6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16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6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16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16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4" name="Google Shape;1644;p16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645" name="Google Shape;1645;p16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16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16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16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16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6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1" name="Google Shape;1651;p16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652" name="Google Shape;1652;p16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6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6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16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6" name="Google Shape;1656;p16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657" name="Google Shape;1657;p16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658" name="Google Shape;1658;p16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9" name="Google Shape;1659;p16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660" name="Google Shape;1660;p16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16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16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16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16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16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16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16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68" name="Google Shape;1668;p16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669" name="Google Shape;1669;p16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670" name="Google Shape;1670;p16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16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16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73" name="Google Shape;1673;p16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1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676" name="Google Shape;1676;p1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677" name="Google Shape;1677;p1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7" name="Google Shape;1717;p1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8" name="Google Shape;1718;p1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21" name="Google Shape;1721;p1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722" name="Google Shape;1722;p1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43" name="Google Shape;1743;p1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7"/>
          <p:cNvSpPr txBox="1">
            <a:spLocks noGrp="1"/>
          </p:cNvSpPr>
          <p:nvPr>
            <p:ph type="subTitle" idx="1"/>
          </p:nvPr>
        </p:nvSpPr>
        <p:spPr>
          <a:xfrm>
            <a:off x="4949400" y="1144100"/>
            <a:ext cx="34746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17"/>
          <p:cNvSpPr txBox="1">
            <a:spLocks noGrp="1"/>
          </p:cNvSpPr>
          <p:nvPr>
            <p:ph type="title"/>
          </p:nvPr>
        </p:nvSpPr>
        <p:spPr>
          <a:xfrm>
            <a:off x="4949400" y="414525"/>
            <a:ext cx="347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46" name="Google Shape;1746;p17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1747" name="Google Shape;1747;p17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1748" name="Google Shape;1748;p17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7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7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7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2" name="Google Shape;1752;p17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3" name="Google Shape;1753;p17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1754" name="Google Shape;1754;p1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3" name="Google Shape;1763;p1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764" name="Google Shape;1764;p1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765" name="Google Shape;1765;p1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1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1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09" name="Google Shape;1809;p1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10" name="Google Shape;1810;p1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31" name="Google Shape;1831;p1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8"/>
          <p:cNvSpPr txBox="1">
            <a:spLocks noGrp="1"/>
          </p:cNvSpPr>
          <p:nvPr>
            <p:ph type="title"/>
          </p:nvPr>
        </p:nvSpPr>
        <p:spPr>
          <a:xfrm>
            <a:off x="7200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3" name="Google Shape;1833;p18"/>
          <p:cNvSpPr txBox="1">
            <a:spLocks noGrp="1"/>
          </p:cNvSpPr>
          <p:nvPr>
            <p:ph type="subTitle" idx="1"/>
          </p:nvPr>
        </p:nvSpPr>
        <p:spPr>
          <a:xfrm>
            <a:off x="7200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18"/>
          <p:cNvSpPr txBox="1">
            <a:spLocks noGrp="1"/>
          </p:cNvSpPr>
          <p:nvPr>
            <p:ph type="title" idx="2"/>
          </p:nvPr>
        </p:nvSpPr>
        <p:spPr>
          <a:xfrm>
            <a:off x="34038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5" name="Google Shape;1835;p18"/>
          <p:cNvSpPr txBox="1">
            <a:spLocks noGrp="1"/>
          </p:cNvSpPr>
          <p:nvPr>
            <p:ph type="subTitle" idx="3"/>
          </p:nvPr>
        </p:nvSpPr>
        <p:spPr>
          <a:xfrm>
            <a:off x="34038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18"/>
          <p:cNvSpPr txBox="1">
            <a:spLocks noGrp="1"/>
          </p:cNvSpPr>
          <p:nvPr>
            <p:ph type="title" idx="4"/>
          </p:nvPr>
        </p:nvSpPr>
        <p:spPr>
          <a:xfrm>
            <a:off x="60876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7" name="Google Shape;1837;p18"/>
          <p:cNvSpPr txBox="1">
            <a:spLocks noGrp="1"/>
          </p:cNvSpPr>
          <p:nvPr>
            <p:ph type="subTitle" idx="5"/>
          </p:nvPr>
        </p:nvSpPr>
        <p:spPr>
          <a:xfrm>
            <a:off x="60876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8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0" name="Google Shape;1840;p1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841" name="Google Shape;1841;p1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842" name="Google Shape;1842;p1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1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1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851" name="Google Shape;1851;p1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1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7" name="Google Shape;1857;p1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858" name="Google Shape;1858;p1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62" name="Google Shape;1862;p1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863" name="Google Shape;1863;p1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864" name="Google Shape;1864;p1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65" name="Google Shape;1865;p1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866" name="Google Shape;1866;p1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1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1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1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1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1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1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1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74" name="Google Shape;1874;p1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875" name="Google Shape;1875;p1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876" name="Google Shape;1876;p1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1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1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79" name="Google Shape;1879;p1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1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882" name="Google Shape;1882;p1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883" name="Google Shape;1883;p1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4" name="Google Shape;1884;p1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5" name="Google Shape;1885;p1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6" name="Google Shape;1886;p1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7" name="Google Shape;1887;p1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8" name="Google Shape;1888;p1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9" name="Google Shape;1889;p1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0" name="Google Shape;1890;p1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1" name="Google Shape;1891;p1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2" name="Google Shape;1892;p1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3" name="Google Shape;1893;p1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4" name="Google Shape;1894;p1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5" name="Google Shape;1895;p1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6" name="Google Shape;1896;p1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7" name="Google Shape;1897;p1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8" name="Google Shape;1898;p1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9" name="Google Shape;1899;p1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0" name="Google Shape;1900;p1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1" name="Google Shape;1901;p1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2" name="Google Shape;1902;p1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3" name="Google Shape;1903;p1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4" name="Google Shape;1904;p1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5" name="Google Shape;1905;p1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6" name="Google Shape;1906;p1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7" name="Google Shape;1907;p1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8" name="Google Shape;1908;p1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9" name="Google Shape;1909;p1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0" name="Google Shape;1910;p1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1" name="Google Shape;1911;p1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2" name="Google Shape;1912;p1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3" name="Google Shape;1913;p1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4" name="Google Shape;1914;p1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5" name="Google Shape;1915;p1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1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1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1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1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1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1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1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1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1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1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1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7" name="Google Shape;1927;p1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928" name="Google Shape;1928;p1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9" name="Google Shape;1929;p1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0" name="Google Shape;1930;p1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1" name="Google Shape;1931;p1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2" name="Google Shape;1932;p1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3" name="Google Shape;1933;p1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4" name="Google Shape;1934;p1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5" name="Google Shape;1935;p1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6" name="Google Shape;1936;p1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7" name="Google Shape;1937;p1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8" name="Google Shape;1938;p1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9" name="Google Shape;1939;p1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0" name="Google Shape;1940;p1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1" name="Google Shape;1941;p1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2" name="Google Shape;1942;p1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3" name="Google Shape;1943;p1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4" name="Google Shape;1944;p1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5" name="Google Shape;1945;p1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6" name="Google Shape;1946;p1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7" name="Google Shape;1947;p1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8" name="Google Shape;1948;p1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49" name="Google Shape;1949;p1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19"/>
          <p:cNvSpPr txBox="1">
            <a:spLocks noGrp="1"/>
          </p:cNvSpPr>
          <p:nvPr>
            <p:ph type="title"/>
          </p:nvPr>
        </p:nvSpPr>
        <p:spPr>
          <a:xfrm>
            <a:off x="2666250" y="12736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1" name="Google Shape;1951;p19"/>
          <p:cNvSpPr txBox="1">
            <a:spLocks noGrp="1"/>
          </p:cNvSpPr>
          <p:nvPr>
            <p:ph type="subTitle" idx="1"/>
          </p:nvPr>
        </p:nvSpPr>
        <p:spPr>
          <a:xfrm>
            <a:off x="2666250" y="1730875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19"/>
          <p:cNvSpPr txBox="1">
            <a:spLocks noGrp="1"/>
          </p:cNvSpPr>
          <p:nvPr>
            <p:ph type="title" idx="2"/>
          </p:nvPr>
        </p:nvSpPr>
        <p:spPr>
          <a:xfrm>
            <a:off x="2666250" y="24390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3" name="Google Shape;1953;p19"/>
          <p:cNvSpPr txBox="1">
            <a:spLocks noGrp="1"/>
          </p:cNvSpPr>
          <p:nvPr>
            <p:ph type="subTitle" idx="3"/>
          </p:nvPr>
        </p:nvSpPr>
        <p:spPr>
          <a:xfrm>
            <a:off x="2666250" y="28962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19"/>
          <p:cNvSpPr txBox="1">
            <a:spLocks noGrp="1"/>
          </p:cNvSpPr>
          <p:nvPr>
            <p:ph type="title" idx="4"/>
          </p:nvPr>
        </p:nvSpPr>
        <p:spPr>
          <a:xfrm>
            <a:off x="2666250" y="36044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5" name="Google Shape;1955;p19"/>
          <p:cNvSpPr txBox="1">
            <a:spLocks noGrp="1"/>
          </p:cNvSpPr>
          <p:nvPr>
            <p:ph type="subTitle" idx="5"/>
          </p:nvPr>
        </p:nvSpPr>
        <p:spPr>
          <a:xfrm>
            <a:off x="2666250" y="40616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9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19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959" name="Google Shape;1959;p1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960" name="Google Shape;1960;p1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8" name="Google Shape;1968;p1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969" name="Google Shape;1969;p1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5" name="Google Shape;1975;p1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976" name="Google Shape;1976;p1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0" name="Google Shape;1980;p1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981" name="Google Shape;1981;p1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982" name="Google Shape;1982;p1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3" name="Google Shape;1983;p1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984" name="Google Shape;1984;p1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1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1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1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1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1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1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1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92" name="Google Shape;1992;p1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993" name="Google Shape;1993;p1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994" name="Google Shape;1994;p1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1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1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97" name="Google Shape;1997;p1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9" name="Google Shape;1999;p20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000" name="Google Shape;2000;p20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001" name="Google Shape;2001;p20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20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20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20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20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20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20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20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20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20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20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20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20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20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20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20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20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20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20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20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20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20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20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20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20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20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20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20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20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20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20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20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20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20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20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20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20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20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20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20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20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20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20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20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45" name="Google Shape;2045;p20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046" name="Google Shape;2046;p20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20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20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20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20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20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20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20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20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20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20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20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20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0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20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20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20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20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20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20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20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7" name="Google Shape;2067;p20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0"/>
          <p:cNvSpPr txBox="1">
            <a:spLocks noGrp="1"/>
          </p:cNvSpPr>
          <p:nvPr>
            <p:ph type="title"/>
          </p:nvPr>
        </p:nvSpPr>
        <p:spPr>
          <a:xfrm>
            <a:off x="720009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9" name="Google Shape;2069;p20"/>
          <p:cNvSpPr txBox="1">
            <a:spLocks noGrp="1"/>
          </p:cNvSpPr>
          <p:nvPr>
            <p:ph type="subTitle" idx="1"/>
          </p:nvPr>
        </p:nvSpPr>
        <p:spPr>
          <a:xfrm>
            <a:off x="720009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0" name="Google Shape;2070;p20"/>
          <p:cNvSpPr txBox="1">
            <a:spLocks noGrp="1"/>
          </p:cNvSpPr>
          <p:nvPr>
            <p:ph type="title" idx="2"/>
          </p:nvPr>
        </p:nvSpPr>
        <p:spPr>
          <a:xfrm>
            <a:off x="4636792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1" name="Google Shape;2071;p20"/>
          <p:cNvSpPr txBox="1">
            <a:spLocks noGrp="1"/>
          </p:cNvSpPr>
          <p:nvPr>
            <p:ph type="subTitle" idx="3"/>
          </p:nvPr>
        </p:nvSpPr>
        <p:spPr>
          <a:xfrm>
            <a:off x="4636792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2" name="Google Shape;2072;p20"/>
          <p:cNvSpPr txBox="1">
            <a:spLocks noGrp="1"/>
          </p:cNvSpPr>
          <p:nvPr>
            <p:ph type="title" idx="4"/>
          </p:nvPr>
        </p:nvSpPr>
        <p:spPr>
          <a:xfrm>
            <a:off x="2678401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3" name="Google Shape;2073;p20"/>
          <p:cNvSpPr txBox="1">
            <a:spLocks noGrp="1"/>
          </p:cNvSpPr>
          <p:nvPr>
            <p:ph type="subTitle" idx="5"/>
          </p:nvPr>
        </p:nvSpPr>
        <p:spPr>
          <a:xfrm>
            <a:off x="2678401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4" name="Google Shape;2074;p20"/>
          <p:cNvSpPr txBox="1">
            <a:spLocks noGrp="1"/>
          </p:cNvSpPr>
          <p:nvPr>
            <p:ph type="title" idx="6"/>
          </p:nvPr>
        </p:nvSpPr>
        <p:spPr>
          <a:xfrm>
            <a:off x="6595184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5" name="Google Shape;2075;p20"/>
          <p:cNvSpPr txBox="1">
            <a:spLocks noGrp="1"/>
          </p:cNvSpPr>
          <p:nvPr>
            <p:ph type="subTitle" idx="7"/>
          </p:nvPr>
        </p:nvSpPr>
        <p:spPr>
          <a:xfrm>
            <a:off x="6595184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6" name="Google Shape;2076;p20"/>
          <p:cNvSpPr txBox="1">
            <a:spLocks noGrp="1"/>
          </p:cNvSpPr>
          <p:nvPr>
            <p:ph type="title" idx="8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7" name="Google Shape;2077;p20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8" name="Google Shape;2078;p20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079" name="Google Shape;2079;p20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080" name="Google Shape;2080;p20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8" name="Google Shape;2088;p20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089" name="Google Shape;2089;p20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5" name="Google Shape;2095;p20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096" name="Google Shape;2096;p20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00" name="Google Shape;2100;p20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101" name="Google Shape;2101;p20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102" name="Google Shape;2102;p20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3" name="Google Shape;2103;p20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104" name="Google Shape;2104;p20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20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20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20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20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20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20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20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2" name="Google Shape;2112;p20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113" name="Google Shape;2113;p20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114" name="Google Shape;2114;p20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20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20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7" name="Google Shape;2117;p20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9" name="Google Shape;139;p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0" name="Google Shape;140;p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4" name="Google Shape;184;p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5" name="Google Shape;185;p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" name="Google Shape;206;p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 txBox="1">
            <a:spLocks noGrp="1"/>
          </p:cNvSpPr>
          <p:nvPr>
            <p:ph type="title"/>
          </p:nvPr>
        </p:nvSpPr>
        <p:spPr>
          <a:xfrm>
            <a:off x="3038275" y="2302625"/>
            <a:ext cx="4601100" cy="14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 idx="2" hasCustomPrompt="1"/>
          </p:nvPr>
        </p:nvSpPr>
        <p:spPr>
          <a:xfrm>
            <a:off x="6603326" y="880007"/>
            <a:ext cx="9144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3"/>
          <p:cNvSpPr txBox="1">
            <a:spLocks noGrp="1"/>
          </p:cNvSpPr>
          <p:nvPr>
            <p:ph type="subTitle" idx="1"/>
          </p:nvPr>
        </p:nvSpPr>
        <p:spPr>
          <a:xfrm>
            <a:off x="3067375" y="3820475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11" name="Google Shape;211;p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12" name="Google Shape;212;p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" name="Google Shape;232;p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3" name="Google Shape;233;p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4" name="Google Shape;234;p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235;p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6" name="Google Shape;236;p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4" name="Google Shape;244;p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45" name="Google Shape;245;p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9" name="Google Shape;249;p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" name="Google Shape;2119;p21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120" name="Google Shape;2120;p21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121" name="Google Shape;2121;p21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21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21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21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21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21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21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21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21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21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21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21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21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21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21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21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21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21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21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21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21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21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21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21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21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21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21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21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21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21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21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21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21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21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21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21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21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21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21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21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21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21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21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21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65" name="Google Shape;2165;p21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166" name="Google Shape;2166;p21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21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21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21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21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21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21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21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21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21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21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21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21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21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21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21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21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21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21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21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21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87" name="Google Shape;2187;p21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1"/>
          <p:cNvSpPr txBox="1">
            <a:spLocks noGrp="1"/>
          </p:cNvSpPr>
          <p:nvPr>
            <p:ph type="title"/>
          </p:nvPr>
        </p:nvSpPr>
        <p:spPr>
          <a:xfrm>
            <a:off x="720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9" name="Google Shape;2189;p21"/>
          <p:cNvSpPr txBox="1">
            <a:spLocks noGrp="1"/>
          </p:cNvSpPr>
          <p:nvPr>
            <p:ph type="subTitle" idx="1"/>
          </p:nvPr>
        </p:nvSpPr>
        <p:spPr>
          <a:xfrm>
            <a:off x="720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0" name="Google Shape;2190;p21"/>
          <p:cNvSpPr txBox="1">
            <a:spLocks noGrp="1"/>
          </p:cNvSpPr>
          <p:nvPr>
            <p:ph type="title" idx="2"/>
          </p:nvPr>
        </p:nvSpPr>
        <p:spPr>
          <a:xfrm>
            <a:off x="3429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1" name="Google Shape;2191;p21"/>
          <p:cNvSpPr txBox="1">
            <a:spLocks noGrp="1"/>
          </p:cNvSpPr>
          <p:nvPr>
            <p:ph type="subTitle" idx="3"/>
          </p:nvPr>
        </p:nvSpPr>
        <p:spPr>
          <a:xfrm>
            <a:off x="3429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2" name="Google Shape;2192;p21"/>
          <p:cNvSpPr txBox="1">
            <a:spLocks noGrp="1"/>
          </p:cNvSpPr>
          <p:nvPr>
            <p:ph type="title" idx="4"/>
          </p:nvPr>
        </p:nvSpPr>
        <p:spPr>
          <a:xfrm>
            <a:off x="720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3" name="Google Shape;2193;p21"/>
          <p:cNvSpPr txBox="1">
            <a:spLocks noGrp="1"/>
          </p:cNvSpPr>
          <p:nvPr>
            <p:ph type="subTitle" idx="5"/>
          </p:nvPr>
        </p:nvSpPr>
        <p:spPr>
          <a:xfrm>
            <a:off x="720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21"/>
          <p:cNvSpPr txBox="1">
            <a:spLocks noGrp="1"/>
          </p:cNvSpPr>
          <p:nvPr>
            <p:ph type="title" idx="6"/>
          </p:nvPr>
        </p:nvSpPr>
        <p:spPr>
          <a:xfrm>
            <a:off x="3429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5" name="Google Shape;2195;p21"/>
          <p:cNvSpPr txBox="1">
            <a:spLocks noGrp="1"/>
          </p:cNvSpPr>
          <p:nvPr>
            <p:ph type="subTitle" idx="7"/>
          </p:nvPr>
        </p:nvSpPr>
        <p:spPr>
          <a:xfrm>
            <a:off x="3429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6" name="Google Shape;2196;p21"/>
          <p:cNvSpPr txBox="1">
            <a:spLocks noGrp="1"/>
          </p:cNvSpPr>
          <p:nvPr>
            <p:ph type="title" idx="8"/>
          </p:nvPr>
        </p:nvSpPr>
        <p:spPr>
          <a:xfrm>
            <a:off x="6137995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7" name="Google Shape;2197;p21"/>
          <p:cNvSpPr txBox="1">
            <a:spLocks noGrp="1"/>
          </p:cNvSpPr>
          <p:nvPr>
            <p:ph type="subTitle" idx="9"/>
          </p:nvPr>
        </p:nvSpPr>
        <p:spPr>
          <a:xfrm>
            <a:off x="6137995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8" name="Google Shape;2198;p21"/>
          <p:cNvSpPr txBox="1">
            <a:spLocks noGrp="1"/>
          </p:cNvSpPr>
          <p:nvPr>
            <p:ph type="title" idx="13"/>
          </p:nvPr>
        </p:nvSpPr>
        <p:spPr>
          <a:xfrm>
            <a:off x="6137995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9" name="Google Shape;2199;p21"/>
          <p:cNvSpPr txBox="1">
            <a:spLocks noGrp="1"/>
          </p:cNvSpPr>
          <p:nvPr>
            <p:ph type="subTitle" idx="14"/>
          </p:nvPr>
        </p:nvSpPr>
        <p:spPr>
          <a:xfrm>
            <a:off x="6137995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21"/>
          <p:cNvSpPr txBox="1">
            <a:spLocks noGrp="1"/>
          </p:cNvSpPr>
          <p:nvPr>
            <p:ph type="title" idx="15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1" name="Google Shape;2201;p21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2" name="Google Shape;2202;p21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203" name="Google Shape;2203;p21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204" name="Google Shape;2204;p2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2" name="Google Shape;2212;p21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3" name="Google Shape;2213;p21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1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1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1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1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1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21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20" name="Google Shape;2220;p21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1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1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1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4" name="Google Shape;2224;p21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225" name="Google Shape;2225;p21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226" name="Google Shape;2226;p21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7" name="Google Shape;2227;p21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228" name="Google Shape;2228;p21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21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21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21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21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21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21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21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36" name="Google Shape;2236;p21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237" name="Google Shape;2237;p21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238" name="Google Shape;2238;p21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21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21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1" name="Google Shape;2241;p21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3" name="Google Shape;2243;p2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244" name="Google Shape;2244;p2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245" name="Google Shape;2245;p2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6" name="Google Shape;2246;p2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7" name="Google Shape;2247;p2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8" name="Google Shape;2248;p2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9" name="Google Shape;2249;p2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0" name="Google Shape;2250;p2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1" name="Google Shape;2251;p2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2" name="Google Shape;2252;p2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3" name="Google Shape;2253;p2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4" name="Google Shape;2254;p2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5" name="Google Shape;2255;p2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6" name="Google Shape;2256;p2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7" name="Google Shape;2257;p2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8" name="Google Shape;2258;p2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9" name="Google Shape;2259;p2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0" name="Google Shape;2260;p2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1" name="Google Shape;2261;p2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2" name="Google Shape;2262;p2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3" name="Google Shape;2263;p2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4" name="Google Shape;2264;p2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5" name="Google Shape;2265;p2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6" name="Google Shape;2266;p2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7" name="Google Shape;2267;p2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8" name="Google Shape;2268;p2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9" name="Google Shape;2269;p2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0" name="Google Shape;2270;p2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1" name="Google Shape;2271;p2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2" name="Google Shape;2272;p2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3" name="Google Shape;2273;p2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4" name="Google Shape;2274;p2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5" name="Google Shape;2275;p2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6" name="Google Shape;2276;p2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7" name="Google Shape;2277;p2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8" name="Google Shape;2278;p2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2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2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2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2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2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2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2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2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89" name="Google Shape;2289;p2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290" name="Google Shape;2290;p2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2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2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2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2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2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2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2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2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2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2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2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2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2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2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2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2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2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2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2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2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11" name="Google Shape;2311;p2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22"/>
          <p:cNvSpPr txBox="1">
            <a:spLocks noGrp="1"/>
          </p:cNvSpPr>
          <p:nvPr>
            <p:ph type="title" hasCustomPrompt="1"/>
          </p:nvPr>
        </p:nvSpPr>
        <p:spPr>
          <a:xfrm>
            <a:off x="2651688" y="814200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3" name="Google Shape;2313;p22"/>
          <p:cNvSpPr txBox="1">
            <a:spLocks noGrp="1"/>
          </p:cNvSpPr>
          <p:nvPr>
            <p:ph type="subTitle" idx="1"/>
          </p:nvPr>
        </p:nvSpPr>
        <p:spPr>
          <a:xfrm>
            <a:off x="2651688" y="1642500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4" name="Google Shape;2314;p22"/>
          <p:cNvSpPr txBox="1">
            <a:spLocks noGrp="1"/>
          </p:cNvSpPr>
          <p:nvPr>
            <p:ph type="title" idx="2" hasCustomPrompt="1"/>
          </p:nvPr>
        </p:nvSpPr>
        <p:spPr>
          <a:xfrm>
            <a:off x="2651688" y="20204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5" name="Google Shape;2315;p22"/>
          <p:cNvSpPr txBox="1">
            <a:spLocks noGrp="1"/>
          </p:cNvSpPr>
          <p:nvPr>
            <p:ph type="subTitle" idx="3"/>
          </p:nvPr>
        </p:nvSpPr>
        <p:spPr>
          <a:xfrm>
            <a:off x="2651688" y="28487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22"/>
          <p:cNvSpPr txBox="1">
            <a:spLocks noGrp="1"/>
          </p:cNvSpPr>
          <p:nvPr>
            <p:ph type="title" idx="4" hasCustomPrompt="1"/>
          </p:nvPr>
        </p:nvSpPr>
        <p:spPr>
          <a:xfrm>
            <a:off x="2651688" y="32267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7" name="Google Shape;2317;p22"/>
          <p:cNvSpPr txBox="1">
            <a:spLocks noGrp="1"/>
          </p:cNvSpPr>
          <p:nvPr>
            <p:ph type="subTitle" idx="5"/>
          </p:nvPr>
        </p:nvSpPr>
        <p:spPr>
          <a:xfrm>
            <a:off x="2651688" y="40550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8" name="Google Shape;2318;p2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2319" name="Google Shape;2319;p2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320" name="Google Shape;2320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4" name="Google Shape;2324;p2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5" name="Google Shape;2325;p2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326" name="Google Shape;232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34" name="Google Shape;2334;p22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335" name="Google Shape;2335;p22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336" name="Google Shape;233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4" name="Google Shape;2344;p22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345" name="Google Shape;2345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1" name="Google Shape;2351;p22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352" name="Google Shape;2352;p22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22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22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2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56" name="Google Shape;2356;p2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2357" name="Google Shape;2357;p2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358" name="Google Shape;2358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2" name="Google Shape;2362;p2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363" name="Google Shape;2363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1" name="Google Shape;2371;p2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372" name="Google Shape;2372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8" name="Google Shape;2378;p2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2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80" name="Google Shape;2380;p2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81" name="Google Shape;2381;p2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2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83" name="Google Shape;2383;p2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2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2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2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2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2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2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2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2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392" name="Google Shape;2392;p2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393" name="Google Shape;2393;p2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4" name="Google Shape;2394;p2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2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96" name="Google Shape;2396;p2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8" name="Google Shape;2398;p2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399" name="Google Shape;2399;p2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400" name="Google Shape;2400;p2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2" name="Google Shape;2442;p2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3" name="Google Shape;2443;p2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4" name="Google Shape;2444;p2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445" name="Google Shape;2445;p2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66" name="Google Shape;2466;p2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68" name="Google Shape;2468;p23"/>
          <p:cNvSpPr txBox="1">
            <a:spLocks noGrp="1"/>
          </p:cNvSpPr>
          <p:nvPr>
            <p:ph type="subTitle" idx="1"/>
          </p:nvPr>
        </p:nvSpPr>
        <p:spPr>
          <a:xfrm>
            <a:off x="2428388" y="1885950"/>
            <a:ext cx="4293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69" name="Google Shape;2469;p23"/>
          <p:cNvSpPr txBox="1"/>
          <p:nvPr/>
        </p:nvSpPr>
        <p:spPr>
          <a:xfrm>
            <a:off x="2514550" y="3758566"/>
            <a:ext cx="4114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rPr>
              <a:t>CREDITS: This presentation template was created by </a:t>
            </a:r>
            <a:r>
              <a:rPr lang="en-GB" sz="1200" b="1">
                <a:solidFill>
                  <a:srgbClr val="434343"/>
                </a:solidFill>
                <a:uFill>
                  <a:noFill/>
                </a:u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  <a:hlinkClick r:id="rId2"/>
              </a:rPr>
              <a:t>Slidesgo</a:t>
            </a:r>
            <a:r>
              <a:rPr lang="en-GB" sz="1200">
                <a:solidFill>
                  <a:srgbClr val="434343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rPr>
              <a:t>, including icons by </a:t>
            </a:r>
            <a:r>
              <a:rPr lang="en-GB" sz="1200" b="1">
                <a:solidFill>
                  <a:srgbClr val="434343"/>
                </a:solidFill>
                <a:uFill>
                  <a:noFill/>
                </a:u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  <a:hlinkClick r:id="rId3"/>
              </a:rPr>
              <a:t>Flaticon</a:t>
            </a:r>
            <a:r>
              <a:rPr lang="en-GB" sz="1200">
                <a:solidFill>
                  <a:srgbClr val="434343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rPr>
              <a:t>, infographics &amp; images by </a:t>
            </a:r>
            <a:r>
              <a:rPr lang="en-GB" sz="1200" b="1">
                <a:solidFill>
                  <a:srgbClr val="434343"/>
                </a:solidFill>
                <a:uFill>
                  <a:noFill/>
                </a:u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  <a:hlinkClick r:id="rId4"/>
              </a:rPr>
              <a:t>Freepik</a:t>
            </a:r>
            <a:endParaRPr sz="1200" b="1">
              <a:solidFill>
                <a:srgbClr val="434343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  <p:grpSp>
        <p:nvGrpSpPr>
          <p:cNvPr id="2470" name="Google Shape;2470;p23"/>
          <p:cNvGrpSpPr/>
          <p:nvPr/>
        </p:nvGrpSpPr>
        <p:grpSpPr>
          <a:xfrm>
            <a:off x="83367" y="238163"/>
            <a:ext cx="760670" cy="2045787"/>
            <a:chOff x="65867" y="238163"/>
            <a:chExt cx="760670" cy="2045787"/>
          </a:xfrm>
        </p:grpSpPr>
        <p:grpSp>
          <p:nvGrpSpPr>
            <p:cNvPr id="2471" name="Google Shape;2471;p23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472" name="Google Shape;2472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6" name="Google Shape;2476;p23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7" name="Google Shape;2477;p23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478" name="Google Shape;2478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6" name="Google Shape;2486;p23"/>
          <p:cNvGrpSpPr/>
          <p:nvPr/>
        </p:nvGrpSpPr>
        <p:grpSpPr>
          <a:xfrm>
            <a:off x="8110017" y="3085449"/>
            <a:ext cx="760670" cy="1921420"/>
            <a:chOff x="8092517" y="3085449"/>
            <a:chExt cx="760670" cy="1921420"/>
          </a:xfrm>
        </p:grpSpPr>
        <p:grpSp>
          <p:nvGrpSpPr>
            <p:cNvPr id="2487" name="Google Shape;2487;p23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488" name="Google Shape;2488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2" name="Google Shape;2492;p23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493" name="Google Shape;2493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1" name="Google Shape;2501;p23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502" name="Google Shape;2502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8" name="Google Shape;2508;p23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2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510" name="Google Shape;2510;p2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511" name="Google Shape;2511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9" name="Google Shape;2519;p2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520" name="Google Shape;2520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6" name="Google Shape;2526;p2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527" name="Google Shape;2527;p2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31" name="Google Shape;2531;p2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532" name="Google Shape;2532;p2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533" name="Google Shape;2533;p2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34" name="Google Shape;2534;p2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535" name="Google Shape;2535;p2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2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2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" name="Google Shape;2538;p2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" name="Google Shape;2539;p2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2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2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2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43" name="Google Shape;2543;p2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544" name="Google Shape;2544;p2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545" name="Google Shape;2545;p2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2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" name="Google Shape;2547;p2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48" name="Google Shape;2548;p2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0" name="Google Shape;2550;p2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51" name="Google Shape;2551;p2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52" name="Google Shape;2552;p2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3" name="Google Shape;2553;p2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4" name="Google Shape;2554;p2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5" name="Google Shape;2555;p2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6" name="Google Shape;2556;p2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7" name="Google Shape;2557;p2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8" name="Google Shape;2558;p2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9" name="Google Shape;2559;p2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0" name="Google Shape;2560;p2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1" name="Google Shape;2561;p2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2" name="Google Shape;2562;p2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3" name="Google Shape;2563;p2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4" name="Google Shape;2564;p2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5" name="Google Shape;2565;p2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6" name="Google Shape;2566;p2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2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2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2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2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2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2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2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4" name="Google Shape;2574;p2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5" name="Google Shape;2575;p2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2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2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2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9" name="Google Shape;2579;p2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0" name="Google Shape;2580;p2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1" name="Google Shape;2581;p2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2" name="Google Shape;2582;p2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3" name="Google Shape;2583;p2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4" name="Google Shape;2584;p2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5" name="Google Shape;2585;p2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6" name="Google Shape;2586;p2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7" name="Google Shape;2587;p2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8" name="Google Shape;2588;p2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9" name="Google Shape;2589;p2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0" name="Google Shape;2590;p2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1" name="Google Shape;2591;p2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2" name="Google Shape;2592;p2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3" name="Google Shape;2593;p2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4" name="Google Shape;2594;p2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5" name="Google Shape;2595;p2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96" name="Google Shape;2596;p2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597" name="Google Shape;2597;p2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8" name="Google Shape;2598;p2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9" name="Google Shape;2599;p2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0" name="Google Shape;2600;p2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1" name="Google Shape;2601;p2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2" name="Google Shape;2602;p2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87B10B-D8AE-442F-9EE3-2CC24C1D6C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87B10B-D8AE-442F-9EE3-2CC24C1D6C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87B10B-D8AE-442F-9EE3-2CC24C1D6C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87B10B-D8AE-442F-9EE3-2CC24C1D6C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2" name="Google Shape;252;p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3" name="Google Shape;253;p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7" name="Google Shape;297;p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98" name="Google Shape;298;p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9" name="Google Shape;319;p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 panose="020000000000000000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1" name="Google Shape;321;p4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"/>
          <p:cNvSpPr/>
          <p:nvPr/>
        </p:nvSpPr>
        <p:spPr>
          <a:xfrm>
            <a:off x="8532639" y="4568872"/>
            <a:ext cx="258884" cy="25996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4"/>
          <p:cNvGrpSpPr/>
          <p:nvPr/>
        </p:nvGrpSpPr>
        <p:grpSpPr>
          <a:xfrm>
            <a:off x="141286" y="3834954"/>
            <a:ext cx="1884024" cy="1032906"/>
            <a:chOff x="141286" y="3834954"/>
            <a:chExt cx="1884024" cy="1032906"/>
          </a:xfrm>
        </p:grpSpPr>
        <p:grpSp>
          <p:nvGrpSpPr>
            <p:cNvPr id="325" name="Google Shape;325;p4"/>
            <p:cNvGrpSpPr/>
            <p:nvPr/>
          </p:nvGrpSpPr>
          <p:grpSpPr>
            <a:xfrm flipH="1">
              <a:off x="141286" y="3834954"/>
              <a:ext cx="1884024" cy="1032906"/>
              <a:chOff x="7080704" y="1565977"/>
              <a:chExt cx="1884024" cy="1032906"/>
            </a:xfrm>
          </p:grpSpPr>
          <p:sp>
            <p:nvSpPr>
              <p:cNvPr id="326" name="Google Shape;326;p4"/>
              <p:cNvSpPr/>
              <p:nvPr/>
            </p:nvSpPr>
            <p:spPr>
              <a:xfrm>
                <a:off x="7080704" y="1726550"/>
                <a:ext cx="1479363" cy="872332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23513" extrusionOk="0">
                    <a:moveTo>
                      <a:pt x="39771" y="0"/>
                    </a:moveTo>
                    <a:cubicBezTo>
                      <a:pt x="39758" y="0"/>
                      <a:pt x="39744" y="3"/>
                      <a:pt x="39732" y="10"/>
                    </a:cubicBezTo>
                    <a:cubicBezTo>
                      <a:pt x="39327" y="200"/>
                      <a:pt x="38958" y="414"/>
                      <a:pt x="38648" y="641"/>
                    </a:cubicBezTo>
                    <a:cubicBezTo>
                      <a:pt x="38600" y="664"/>
                      <a:pt x="38589" y="724"/>
                      <a:pt x="38624" y="772"/>
                    </a:cubicBezTo>
                    <a:cubicBezTo>
                      <a:pt x="38636" y="795"/>
                      <a:pt x="38660" y="807"/>
                      <a:pt x="38696" y="807"/>
                    </a:cubicBezTo>
                    <a:cubicBezTo>
                      <a:pt x="38720" y="807"/>
                      <a:pt x="38731" y="807"/>
                      <a:pt x="38743" y="795"/>
                    </a:cubicBezTo>
                    <a:cubicBezTo>
                      <a:pt x="39065" y="569"/>
                      <a:pt x="39422" y="367"/>
                      <a:pt x="39815" y="188"/>
                    </a:cubicBezTo>
                    <a:cubicBezTo>
                      <a:pt x="39863" y="164"/>
                      <a:pt x="39874" y="105"/>
                      <a:pt x="39851" y="57"/>
                    </a:cubicBezTo>
                    <a:cubicBezTo>
                      <a:pt x="39842" y="22"/>
                      <a:pt x="39808" y="0"/>
                      <a:pt x="39771" y="0"/>
                    </a:cubicBezTo>
                    <a:close/>
                    <a:moveTo>
                      <a:pt x="37773" y="1441"/>
                    </a:moveTo>
                    <a:cubicBezTo>
                      <a:pt x="37745" y="1441"/>
                      <a:pt x="37716" y="1453"/>
                      <a:pt x="37696" y="1474"/>
                    </a:cubicBezTo>
                    <a:cubicBezTo>
                      <a:pt x="37422" y="1795"/>
                      <a:pt x="37196" y="2141"/>
                      <a:pt x="37017" y="2534"/>
                    </a:cubicBezTo>
                    <a:cubicBezTo>
                      <a:pt x="36993" y="2581"/>
                      <a:pt x="37017" y="2641"/>
                      <a:pt x="37065" y="2665"/>
                    </a:cubicBezTo>
                    <a:lnTo>
                      <a:pt x="37100" y="2665"/>
                    </a:lnTo>
                    <a:cubicBezTo>
                      <a:pt x="37136" y="2665"/>
                      <a:pt x="37172" y="2653"/>
                      <a:pt x="37184" y="2617"/>
                    </a:cubicBezTo>
                    <a:cubicBezTo>
                      <a:pt x="37362" y="2236"/>
                      <a:pt x="37577" y="1903"/>
                      <a:pt x="37838" y="1593"/>
                    </a:cubicBezTo>
                    <a:cubicBezTo>
                      <a:pt x="37874" y="1557"/>
                      <a:pt x="37874" y="1498"/>
                      <a:pt x="37827" y="1462"/>
                    </a:cubicBezTo>
                    <a:cubicBezTo>
                      <a:pt x="37812" y="1447"/>
                      <a:pt x="37792" y="1441"/>
                      <a:pt x="37773" y="1441"/>
                    </a:cubicBezTo>
                    <a:close/>
                    <a:moveTo>
                      <a:pt x="36736" y="3662"/>
                    </a:moveTo>
                    <a:cubicBezTo>
                      <a:pt x="36695" y="3662"/>
                      <a:pt x="36658" y="3695"/>
                      <a:pt x="36648" y="3736"/>
                    </a:cubicBezTo>
                    <a:cubicBezTo>
                      <a:pt x="36576" y="4117"/>
                      <a:pt x="36529" y="4522"/>
                      <a:pt x="36517" y="4986"/>
                    </a:cubicBezTo>
                    <a:cubicBezTo>
                      <a:pt x="36505" y="5034"/>
                      <a:pt x="36553" y="5082"/>
                      <a:pt x="36600" y="5082"/>
                    </a:cubicBezTo>
                    <a:cubicBezTo>
                      <a:pt x="36660" y="5082"/>
                      <a:pt x="36695" y="5046"/>
                      <a:pt x="36695" y="4998"/>
                    </a:cubicBezTo>
                    <a:cubicBezTo>
                      <a:pt x="36719" y="4546"/>
                      <a:pt x="36767" y="4141"/>
                      <a:pt x="36838" y="3772"/>
                    </a:cubicBezTo>
                    <a:cubicBezTo>
                      <a:pt x="36838" y="3724"/>
                      <a:pt x="36815" y="3677"/>
                      <a:pt x="36755" y="3665"/>
                    </a:cubicBezTo>
                    <a:cubicBezTo>
                      <a:pt x="36749" y="3663"/>
                      <a:pt x="36742" y="3662"/>
                      <a:pt x="36736" y="3662"/>
                    </a:cubicBezTo>
                    <a:close/>
                    <a:moveTo>
                      <a:pt x="36600" y="6141"/>
                    </a:moveTo>
                    <a:cubicBezTo>
                      <a:pt x="36553" y="6141"/>
                      <a:pt x="36505" y="6177"/>
                      <a:pt x="36505" y="6236"/>
                    </a:cubicBezTo>
                    <a:cubicBezTo>
                      <a:pt x="36517" y="6594"/>
                      <a:pt x="36541" y="7010"/>
                      <a:pt x="36576" y="7475"/>
                    </a:cubicBezTo>
                    <a:cubicBezTo>
                      <a:pt x="36588" y="7522"/>
                      <a:pt x="36624" y="7570"/>
                      <a:pt x="36672" y="7570"/>
                    </a:cubicBezTo>
                    <a:lnTo>
                      <a:pt x="36684" y="7570"/>
                    </a:lnTo>
                    <a:cubicBezTo>
                      <a:pt x="36731" y="7558"/>
                      <a:pt x="36767" y="7510"/>
                      <a:pt x="36767" y="7463"/>
                    </a:cubicBezTo>
                    <a:cubicBezTo>
                      <a:pt x="36731" y="6987"/>
                      <a:pt x="36707" y="6582"/>
                      <a:pt x="36695" y="6225"/>
                    </a:cubicBezTo>
                    <a:cubicBezTo>
                      <a:pt x="36695" y="6177"/>
                      <a:pt x="36648" y="6141"/>
                      <a:pt x="36600" y="6141"/>
                    </a:cubicBezTo>
                    <a:close/>
                    <a:moveTo>
                      <a:pt x="36782" y="8616"/>
                    </a:moveTo>
                    <a:cubicBezTo>
                      <a:pt x="36777" y="8616"/>
                      <a:pt x="36772" y="8616"/>
                      <a:pt x="36767" y="8618"/>
                    </a:cubicBezTo>
                    <a:cubicBezTo>
                      <a:pt x="36719" y="8618"/>
                      <a:pt x="36672" y="8665"/>
                      <a:pt x="36684" y="8713"/>
                    </a:cubicBezTo>
                    <a:lnTo>
                      <a:pt x="36791" y="9951"/>
                    </a:lnTo>
                    <a:cubicBezTo>
                      <a:pt x="36791" y="9999"/>
                      <a:pt x="36838" y="10035"/>
                      <a:pt x="36886" y="10035"/>
                    </a:cubicBezTo>
                    <a:cubicBezTo>
                      <a:pt x="36946" y="10035"/>
                      <a:pt x="36981" y="9987"/>
                      <a:pt x="36981" y="9939"/>
                    </a:cubicBezTo>
                    <a:lnTo>
                      <a:pt x="36874" y="8701"/>
                    </a:lnTo>
                    <a:cubicBezTo>
                      <a:pt x="36863" y="8658"/>
                      <a:pt x="36824" y="8616"/>
                      <a:pt x="36782" y="8616"/>
                    </a:cubicBezTo>
                    <a:close/>
                    <a:moveTo>
                      <a:pt x="36981" y="11094"/>
                    </a:moveTo>
                    <a:cubicBezTo>
                      <a:pt x="36922" y="11094"/>
                      <a:pt x="36886" y="11142"/>
                      <a:pt x="36886" y="11189"/>
                    </a:cubicBezTo>
                    <a:cubicBezTo>
                      <a:pt x="36922" y="11594"/>
                      <a:pt x="36946" y="11999"/>
                      <a:pt x="36969" y="12428"/>
                    </a:cubicBezTo>
                    <a:cubicBezTo>
                      <a:pt x="36969" y="12475"/>
                      <a:pt x="37017" y="12523"/>
                      <a:pt x="37065" y="12523"/>
                    </a:cubicBezTo>
                    <a:cubicBezTo>
                      <a:pt x="37124" y="12511"/>
                      <a:pt x="37160" y="12475"/>
                      <a:pt x="37160" y="12416"/>
                    </a:cubicBezTo>
                    <a:cubicBezTo>
                      <a:pt x="37136" y="11987"/>
                      <a:pt x="37112" y="11582"/>
                      <a:pt x="37076" y="11178"/>
                    </a:cubicBezTo>
                    <a:cubicBezTo>
                      <a:pt x="37076" y="11130"/>
                      <a:pt x="37029" y="11094"/>
                      <a:pt x="36981" y="11094"/>
                    </a:cubicBezTo>
                    <a:close/>
                    <a:moveTo>
                      <a:pt x="37124" y="13571"/>
                    </a:moveTo>
                    <a:cubicBezTo>
                      <a:pt x="37065" y="13571"/>
                      <a:pt x="37029" y="13618"/>
                      <a:pt x="37029" y="13666"/>
                    </a:cubicBezTo>
                    <a:cubicBezTo>
                      <a:pt x="37041" y="14035"/>
                      <a:pt x="37053" y="14404"/>
                      <a:pt x="37053" y="14785"/>
                    </a:cubicBezTo>
                    <a:lnTo>
                      <a:pt x="37065" y="14904"/>
                    </a:lnTo>
                    <a:cubicBezTo>
                      <a:pt x="37065" y="14952"/>
                      <a:pt x="37100" y="14999"/>
                      <a:pt x="37148" y="14999"/>
                    </a:cubicBezTo>
                    <a:cubicBezTo>
                      <a:pt x="37207" y="14999"/>
                      <a:pt x="37243" y="14952"/>
                      <a:pt x="37243" y="14904"/>
                    </a:cubicBezTo>
                    <a:lnTo>
                      <a:pt x="37243" y="14785"/>
                    </a:lnTo>
                    <a:cubicBezTo>
                      <a:pt x="37243" y="14404"/>
                      <a:pt x="37231" y="14023"/>
                      <a:pt x="37219" y="13654"/>
                    </a:cubicBezTo>
                    <a:cubicBezTo>
                      <a:pt x="37219" y="13606"/>
                      <a:pt x="37172" y="13571"/>
                      <a:pt x="37124" y="13571"/>
                    </a:cubicBezTo>
                    <a:close/>
                    <a:moveTo>
                      <a:pt x="8882" y="16071"/>
                    </a:moveTo>
                    <a:cubicBezTo>
                      <a:pt x="8835" y="16071"/>
                      <a:pt x="8787" y="16119"/>
                      <a:pt x="8787" y="16166"/>
                    </a:cubicBezTo>
                    <a:cubicBezTo>
                      <a:pt x="8787" y="16226"/>
                      <a:pt x="8835" y="16262"/>
                      <a:pt x="8882" y="16262"/>
                    </a:cubicBezTo>
                    <a:lnTo>
                      <a:pt x="9240" y="16262"/>
                    </a:lnTo>
                    <a:cubicBezTo>
                      <a:pt x="9525" y="16262"/>
                      <a:pt x="9823" y="16262"/>
                      <a:pt x="10121" y="16285"/>
                    </a:cubicBezTo>
                    <a:cubicBezTo>
                      <a:pt x="10180" y="16285"/>
                      <a:pt x="10216" y="16250"/>
                      <a:pt x="10216" y="16190"/>
                    </a:cubicBezTo>
                    <a:cubicBezTo>
                      <a:pt x="10228" y="16142"/>
                      <a:pt x="10180" y="16095"/>
                      <a:pt x="10133" y="16095"/>
                    </a:cubicBezTo>
                    <a:cubicBezTo>
                      <a:pt x="9835" y="16083"/>
                      <a:pt x="9537" y="16071"/>
                      <a:pt x="9252" y="16071"/>
                    </a:cubicBezTo>
                    <a:close/>
                    <a:moveTo>
                      <a:pt x="7632" y="16166"/>
                    </a:moveTo>
                    <a:cubicBezTo>
                      <a:pt x="7216" y="16226"/>
                      <a:pt x="6811" y="16297"/>
                      <a:pt x="6406" y="16392"/>
                    </a:cubicBezTo>
                    <a:cubicBezTo>
                      <a:pt x="6358" y="16404"/>
                      <a:pt x="6323" y="16452"/>
                      <a:pt x="6335" y="16512"/>
                    </a:cubicBezTo>
                    <a:cubicBezTo>
                      <a:pt x="6346" y="16547"/>
                      <a:pt x="6382" y="16583"/>
                      <a:pt x="6430" y="16583"/>
                    </a:cubicBezTo>
                    <a:lnTo>
                      <a:pt x="6442" y="16583"/>
                    </a:lnTo>
                    <a:cubicBezTo>
                      <a:pt x="6847" y="16488"/>
                      <a:pt x="7251" y="16404"/>
                      <a:pt x="7656" y="16357"/>
                    </a:cubicBezTo>
                    <a:cubicBezTo>
                      <a:pt x="7716" y="16345"/>
                      <a:pt x="7751" y="16309"/>
                      <a:pt x="7739" y="16250"/>
                    </a:cubicBezTo>
                    <a:cubicBezTo>
                      <a:pt x="7728" y="16202"/>
                      <a:pt x="7680" y="16166"/>
                      <a:pt x="7632" y="16166"/>
                    </a:cubicBezTo>
                    <a:close/>
                    <a:moveTo>
                      <a:pt x="11352" y="16235"/>
                    </a:moveTo>
                    <a:cubicBezTo>
                      <a:pt x="11311" y="16235"/>
                      <a:pt x="11274" y="16268"/>
                      <a:pt x="11264" y="16309"/>
                    </a:cubicBezTo>
                    <a:cubicBezTo>
                      <a:pt x="11264" y="16357"/>
                      <a:pt x="11288" y="16416"/>
                      <a:pt x="11347" y="16416"/>
                    </a:cubicBezTo>
                    <a:cubicBezTo>
                      <a:pt x="11740" y="16476"/>
                      <a:pt x="12157" y="16559"/>
                      <a:pt x="12562" y="16654"/>
                    </a:cubicBezTo>
                    <a:lnTo>
                      <a:pt x="12573" y="16654"/>
                    </a:lnTo>
                    <a:cubicBezTo>
                      <a:pt x="12621" y="16654"/>
                      <a:pt x="12657" y="16631"/>
                      <a:pt x="12669" y="16583"/>
                    </a:cubicBezTo>
                    <a:cubicBezTo>
                      <a:pt x="12681" y="16535"/>
                      <a:pt x="12645" y="16488"/>
                      <a:pt x="12597" y="16476"/>
                    </a:cubicBezTo>
                    <a:cubicBezTo>
                      <a:pt x="12192" y="16381"/>
                      <a:pt x="11776" y="16297"/>
                      <a:pt x="11371" y="16238"/>
                    </a:cubicBezTo>
                    <a:cubicBezTo>
                      <a:pt x="11365" y="16236"/>
                      <a:pt x="11358" y="16235"/>
                      <a:pt x="11352" y="16235"/>
                    </a:cubicBezTo>
                    <a:close/>
                    <a:moveTo>
                      <a:pt x="13763" y="16800"/>
                    </a:moveTo>
                    <a:cubicBezTo>
                      <a:pt x="13729" y="16800"/>
                      <a:pt x="13698" y="16825"/>
                      <a:pt x="13681" y="16869"/>
                    </a:cubicBezTo>
                    <a:cubicBezTo>
                      <a:pt x="13669" y="16916"/>
                      <a:pt x="13693" y="16964"/>
                      <a:pt x="13752" y="16976"/>
                    </a:cubicBezTo>
                    <a:lnTo>
                      <a:pt x="13895" y="17035"/>
                    </a:lnTo>
                    <a:cubicBezTo>
                      <a:pt x="14252" y="17143"/>
                      <a:pt x="14597" y="17262"/>
                      <a:pt x="14919" y="17381"/>
                    </a:cubicBezTo>
                    <a:lnTo>
                      <a:pt x="14955" y="17381"/>
                    </a:lnTo>
                    <a:cubicBezTo>
                      <a:pt x="14990" y="17381"/>
                      <a:pt x="15026" y="17357"/>
                      <a:pt x="15038" y="17321"/>
                    </a:cubicBezTo>
                    <a:cubicBezTo>
                      <a:pt x="15062" y="17274"/>
                      <a:pt x="15026" y="17226"/>
                      <a:pt x="14978" y="17202"/>
                    </a:cubicBezTo>
                    <a:cubicBezTo>
                      <a:pt x="14657" y="17083"/>
                      <a:pt x="14312" y="16964"/>
                      <a:pt x="13955" y="16857"/>
                    </a:cubicBezTo>
                    <a:lnTo>
                      <a:pt x="13800" y="16809"/>
                    </a:lnTo>
                    <a:cubicBezTo>
                      <a:pt x="13787" y="16803"/>
                      <a:pt x="13775" y="16800"/>
                      <a:pt x="13763" y="16800"/>
                    </a:cubicBezTo>
                    <a:close/>
                    <a:moveTo>
                      <a:pt x="5229" y="16735"/>
                    </a:moveTo>
                    <a:cubicBezTo>
                      <a:pt x="5220" y="16735"/>
                      <a:pt x="5212" y="16736"/>
                      <a:pt x="5203" y="16738"/>
                    </a:cubicBezTo>
                    <a:cubicBezTo>
                      <a:pt x="4811" y="16881"/>
                      <a:pt x="4430" y="17035"/>
                      <a:pt x="4049" y="17214"/>
                    </a:cubicBezTo>
                    <a:cubicBezTo>
                      <a:pt x="4001" y="17238"/>
                      <a:pt x="3977" y="17297"/>
                      <a:pt x="4001" y="17345"/>
                    </a:cubicBezTo>
                    <a:cubicBezTo>
                      <a:pt x="4013" y="17369"/>
                      <a:pt x="4049" y="17393"/>
                      <a:pt x="4084" y="17393"/>
                    </a:cubicBezTo>
                    <a:cubicBezTo>
                      <a:pt x="4096" y="17393"/>
                      <a:pt x="4108" y="17393"/>
                      <a:pt x="4120" y="17381"/>
                    </a:cubicBezTo>
                    <a:cubicBezTo>
                      <a:pt x="4501" y="17214"/>
                      <a:pt x="4882" y="17059"/>
                      <a:pt x="5263" y="16916"/>
                    </a:cubicBezTo>
                    <a:cubicBezTo>
                      <a:pt x="5311" y="16904"/>
                      <a:pt x="5346" y="16845"/>
                      <a:pt x="5323" y="16797"/>
                    </a:cubicBezTo>
                    <a:cubicBezTo>
                      <a:pt x="5313" y="16758"/>
                      <a:pt x="5270" y="16735"/>
                      <a:pt x="5229" y="16735"/>
                    </a:cubicBezTo>
                    <a:close/>
                    <a:moveTo>
                      <a:pt x="37112" y="16047"/>
                    </a:moveTo>
                    <a:cubicBezTo>
                      <a:pt x="37053" y="16047"/>
                      <a:pt x="37017" y="16083"/>
                      <a:pt x="37005" y="16131"/>
                    </a:cubicBezTo>
                    <a:cubicBezTo>
                      <a:pt x="36969" y="16559"/>
                      <a:pt x="36898" y="16964"/>
                      <a:pt x="36815" y="17345"/>
                    </a:cubicBezTo>
                    <a:cubicBezTo>
                      <a:pt x="36803" y="17393"/>
                      <a:pt x="36838" y="17440"/>
                      <a:pt x="36886" y="17464"/>
                    </a:cubicBezTo>
                    <a:lnTo>
                      <a:pt x="36910" y="17464"/>
                    </a:lnTo>
                    <a:cubicBezTo>
                      <a:pt x="36946" y="17464"/>
                      <a:pt x="36993" y="17428"/>
                      <a:pt x="36993" y="17393"/>
                    </a:cubicBezTo>
                    <a:cubicBezTo>
                      <a:pt x="37088" y="17000"/>
                      <a:pt x="37148" y="16583"/>
                      <a:pt x="37196" y="16154"/>
                    </a:cubicBezTo>
                    <a:cubicBezTo>
                      <a:pt x="37196" y="16095"/>
                      <a:pt x="37160" y="16047"/>
                      <a:pt x="37112" y="16047"/>
                    </a:cubicBezTo>
                    <a:close/>
                    <a:moveTo>
                      <a:pt x="16105" y="17645"/>
                    </a:moveTo>
                    <a:cubicBezTo>
                      <a:pt x="16068" y="17645"/>
                      <a:pt x="16032" y="17667"/>
                      <a:pt x="16014" y="17702"/>
                    </a:cubicBezTo>
                    <a:cubicBezTo>
                      <a:pt x="16002" y="17750"/>
                      <a:pt x="16026" y="17809"/>
                      <a:pt x="16074" y="17833"/>
                    </a:cubicBezTo>
                    <a:cubicBezTo>
                      <a:pt x="16467" y="18000"/>
                      <a:pt x="16836" y="18167"/>
                      <a:pt x="17193" y="18345"/>
                    </a:cubicBezTo>
                    <a:cubicBezTo>
                      <a:pt x="17205" y="18357"/>
                      <a:pt x="17217" y="18357"/>
                      <a:pt x="17229" y="18357"/>
                    </a:cubicBezTo>
                    <a:cubicBezTo>
                      <a:pt x="17264" y="18357"/>
                      <a:pt x="17300" y="18345"/>
                      <a:pt x="17312" y="18309"/>
                    </a:cubicBezTo>
                    <a:cubicBezTo>
                      <a:pt x="17336" y="18262"/>
                      <a:pt x="17324" y="18202"/>
                      <a:pt x="17276" y="18178"/>
                    </a:cubicBezTo>
                    <a:cubicBezTo>
                      <a:pt x="16919" y="18000"/>
                      <a:pt x="16538" y="17821"/>
                      <a:pt x="16145" y="17655"/>
                    </a:cubicBezTo>
                    <a:cubicBezTo>
                      <a:pt x="16133" y="17648"/>
                      <a:pt x="16119" y="17645"/>
                      <a:pt x="16105" y="17645"/>
                    </a:cubicBezTo>
                    <a:close/>
                    <a:moveTo>
                      <a:pt x="2991" y="17786"/>
                    </a:moveTo>
                    <a:cubicBezTo>
                      <a:pt x="2974" y="17786"/>
                      <a:pt x="2957" y="17789"/>
                      <a:pt x="2941" y="17797"/>
                    </a:cubicBezTo>
                    <a:cubicBezTo>
                      <a:pt x="2584" y="18012"/>
                      <a:pt x="2239" y="18238"/>
                      <a:pt x="1905" y="18488"/>
                    </a:cubicBezTo>
                    <a:cubicBezTo>
                      <a:pt x="1858" y="18524"/>
                      <a:pt x="1846" y="18583"/>
                      <a:pt x="1882" y="18619"/>
                    </a:cubicBezTo>
                    <a:cubicBezTo>
                      <a:pt x="1894" y="18655"/>
                      <a:pt x="1929" y="18667"/>
                      <a:pt x="1953" y="18667"/>
                    </a:cubicBezTo>
                    <a:cubicBezTo>
                      <a:pt x="1977" y="18667"/>
                      <a:pt x="1989" y="18655"/>
                      <a:pt x="2013" y="18643"/>
                    </a:cubicBezTo>
                    <a:cubicBezTo>
                      <a:pt x="2346" y="18405"/>
                      <a:pt x="2691" y="18167"/>
                      <a:pt x="3037" y="17964"/>
                    </a:cubicBezTo>
                    <a:cubicBezTo>
                      <a:pt x="3084" y="17940"/>
                      <a:pt x="3096" y="17881"/>
                      <a:pt x="3072" y="17833"/>
                    </a:cubicBezTo>
                    <a:cubicBezTo>
                      <a:pt x="3056" y="17801"/>
                      <a:pt x="3025" y="17786"/>
                      <a:pt x="2991" y="17786"/>
                    </a:cubicBezTo>
                    <a:close/>
                    <a:moveTo>
                      <a:pt x="20891" y="18534"/>
                    </a:moveTo>
                    <a:cubicBezTo>
                      <a:pt x="20481" y="18534"/>
                      <a:pt x="20101" y="18594"/>
                      <a:pt x="19741" y="18714"/>
                    </a:cubicBezTo>
                    <a:cubicBezTo>
                      <a:pt x="19693" y="18738"/>
                      <a:pt x="19670" y="18786"/>
                      <a:pt x="19693" y="18833"/>
                    </a:cubicBezTo>
                    <a:cubicBezTo>
                      <a:pt x="19705" y="18881"/>
                      <a:pt x="19741" y="18905"/>
                      <a:pt x="19777" y="18905"/>
                    </a:cubicBezTo>
                    <a:cubicBezTo>
                      <a:pt x="19789" y="18905"/>
                      <a:pt x="19801" y="18905"/>
                      <a:pt x="19812" y="18893"/>
                    </a:cubicBezTo>
                    <a:cubicBezTo>
                      <a:pt x="20118" y="18781"/>
                      <a:pt x="20459" y="18721"/>
                      <a:pt x="20812" y="18721"/>
                    </a:cubicBezTo>
                    <a:cubicBezTo>
                      <a:pt x="20871" y="18721"/>
                      <a:pt x="20931" y="18723"/>
                      <a:pt x="20991" y="18726"/>
                    </a:cubicBezTo>
                    <a:cubicBezTo>
                      <a:pt x="21051" y="18726"/>
                      <a:pt x="21086" y="18678"/>
                      <a:pt x="21086" y="18631"/>
                    </a:cubicBezTo>
                    <a:cubicBezTo>
                      <a:pt x="21098" y="18583"/>
                      <a:pt x="21051" y="18536"/>
                      <a:pt x="21003" y="18536"/>
                    </a:cubicBezTo>
                    <a:cubicBezTo>
                      <a:pt x="20965" y="18535"/>
                      <a:pt x="20928" y="18534"/>
                      <a:pt x="20891" y="18534"/>
                    </a:cubicBezTo>
                    <a:close/>
                    <a:moveTo>
                      <a:pt x="22210" y="18754"/>
                    </a:moveTo>
                    <a:cubicBezTo>
                      <a:pt x="22174" y="18754"/>
                      <a:pt x="22141" y="18784"/>
                      <a:pt x="22122" y="18821"/>
                    </a:cubicBezTo>
                    <a:cubicBezTo>
                      <a:pt x="22110" y="18869"/>
                      <a:pt x="22146" y="18917"/>
                      <a:pt x="22194" y="18940"/>
                    </a:cubicBezTo>
                    <a:cubicBezTo>
                      <a:pt x="22551" y="19048"/>
                      <a:pt x="22932" y="19214"/>
                      <a:pt x="23313" y="19417"/>
                    </a:cubicBezTo>
                    <a:cubicBezTo>
                      <a:pt x="23325" y="19417"/>
                      <a:pt x="23349" y="19429"/>
                      <a:pt x="23360" y="19429"/>
                    </a:cubicBezTo>
                    <a:cubicBezTo>
                      <a:pt x="23396" y="19429"/>
                      <a:pt x="23432" y="19405"/>
                      <a:pt x="23444" y="19369"/>
                    </a:cubicBezTo>
                    <a:cubicBezTo>
                      <a:pt x="23468" y="19321"/>
                      <a:pt x="23444" y="19274"/>
                      <a:pt x="23408" y="19250"/>
                    </a:cubicBezTo>
                    <a:cubicBezTo>
                      <a:pt x="23003" y="19036"/>
                      <a:pt x="22622" y="18869"/>
                      <a:pt x="22241" y="18762"/>
                    </a:cubicBezTo>
                    <a:cubicBezTo>
                      <a:pt x="22231" y="18757"/>
                      <a:pt x="22220" y="18754"/>
                      <a:pt x="22210" y="18754"/>
                    </a:cubicBezTo>
                    <a:close/>
                    <a:moveTo>
                      <a:pt x="18310" y="18786"/>
                    </a:moveTo>
                    <a:cubicBezTo>
                      <a:pt x="18277" y="18786"/>
                      <a:pt x="18245" y="18801"/>
                      <a:pt x="18229" y="18833"/>
                    </a:cubicBezTo>
                    <a:cubicBezTo>
                      <a:pt x="18205" y="18869"/>
                      <a:pt x="18217" y="18928"/>
                      <a:pt x="18253" y="18964"/>
                    </a:cubicBezTo>
                    <a:cubicBezTo>
                      <a:pt x="18634" y="19202"/>
                      <a:pt x="18955" y="19440"/>
                      <a:pt x="19241" y="19690"/>
                    </a:cubicBezTo>
                    <a:cubicBezTo>
                      <a:pt x="19253" y="19714"/>
                      <a:pt x="19277" y="19714"/>
                      <a:pt x="19300" y="19714"/>
                    </a:cubicBezTo>
                    <a:cubicBezTo>
                      <a:pt x="19324" y="19714"/>
                      <a:pt x="19348" y="19702"/>
                      <a:pt x="19372" y="19690"/>
                    </a:cubicBezTo>
                    <a:cubicBezTo>
                      <a:pt x="19408" y="19643"/>
                      <a:pt x="19396" y="19583"/>
                      <a:pt x="19360" y="19560"/>
                    </a:cubicBezTo>
                    <a:cubicBezTo>
                      <a:pt x="19074" y="19298"/>
                      <a:pt x="18741" y="19048"/>
                      <a:pt x="18360" y="18798"/>
                    </a:cubicBezTo>
                    <a:cubicBezTo>
                      <a:pt x="18344" y="18790"/>
                      <a:pt x="18327" y="18786"/>
                      <a:pt x="18310" y="18786"/>
                    </a:cubicBezTo>
                    <a:close/>
                    <a:moveTo>
                      <a:pt x="36525" y="18455"/>
                    </a:moveTo>
                    <a:cubicBezTo>
                      <a:pt x="36488" y="18455"/>
                      <a:pt x="36451" y="18477"/>
                      <a:pt x="36434" y="18512"/>
                    </a:cubicBezTo>
                    <a:cubicBezTo>
                      <a:pt x="36279" y="18893"/>
                      <a:pt x="36076" y="19250"/>
                      <a:pt x="35838" y="19571"/>
                    </a:cubicBezTo>
                    <a:cubicBezTo>
                      <a:pt x="35814" y="19607"/>
                      <a:pt x="35814" y="19667"/>
                      <a:pt x="35862" y="19702"/>
                    </a:cubicBezTo>
                    <a:cubicBezTo>
                      <a:pt x="35874" y="19714"/>
                      <a:pt x="35898" y="19714"/>
                      <a:pt x="35922" y="19714"/>
                    </a:cubicBezTo>
                    <a:cubicBezTo>
                      <a:pt x="35945" y="19714"/>
                      <a:pt x="35969" y="19702"/>
                      <a:pt x="35993" y="19679"/>
                    </a:cubicBezTo>
                    <a:cubicBezTo>
                      <a:pt x="36231" y="19357"/>
                      <a:pt x="36434" y="18988"/>
                      <a:pt x="36612" y="18583"/>
                    </a:cubicBezTo>
                    <a:cubicBezTo>
                      <a:pt x="36636" y="18536"/>
                      <a:pt x="36612" y="18476"/>
                      <a:pt x="36565" y="18464"/>
                    </a:cubicBezTo>
                    <a:cubicBezTo>
                      <a:pt x="36552" y="18458"/>
                      <a:pt x="36538" y="18455"/>
                      <a:pt x="36525" y="18455"/>
                    </a:cubicBezTo>
                    <a:close/>
                    <a:moveTo>
                      <a:pt x="995" y="19259"/>
                    </a:moveTo>
                    <a:cubicBezTo>
                      <a:pt x="971" y="19259"/>
                      <a:pt x="947" y="19268"/>
                      <a:pt x="929" y="19286"/>
                    </a:cubicBezTo>
                    <a:cubicBezTo>
                      <a:pt x="620" y="19560"/>
                      <a:pt x="310" y="19857"/>
                      <a:pt x="36" y="20155"/>
                    </a:cubicBezTo>
                    <a:cubicBezTo>
                      <a:pt x="0" y="20191"/>
                      <a:pt x="0" y="20250"/>
                      <a:pt x="36" y="20286"/>
                    </a:cubicBezTo>
                    <a:cubicBezTo>
                      <a:pt x="60" y="20298"/>
                      <a:pt x="72" y="20310"/>
                      <a:pt x="96" y="20310"/>
                    </a:cubicBezTo>
                    <a:cubicBezTo>
                      <a:pt x="131" y="20310"/>
                      <a:pt x="155" y="20298"/>
                      <a:pt x="167" y="20286"/>
                    </a:cubicBezTo>
                    <a:cubicBezTo>
                      <a:pt x="453" y="19988"/>
                      <a:pt x="751" y="19690"/>
                      <a:pt x="1048" y="19417"/>
                    </a:cubicBezTo>
                    <a:cubicBezTo>
                      <a:pt x="1096" y="19381"/>
                      <a:pt x="1096" y="19321"/>
                      <a:pt x="1060" y="19286"/>
                    </a:cubicBezTo>
                    <a:cubicBezTo>
                      <a:pt x="1042" y="19268"/>
                      <a:pt x="1018" y="19259"/>
                      <a:pt x="995" y="19259"/>
                    </a:cubicBezTo>
                    <a:close/>
                    <a:moveTo>
                      <a:pt x="18735" y="19354"/>
                    </a:moveTo>
                    <a:cubicBezTo>
                      <a:pt x="18711" y="19354"/>
                      <a:pt x="18687" y="19363"/>
                      <a:pt x="18669" y="19381"/>
                    </a:cubicBezTo>
                    <a:cubicBezTo>
                      <a:pt x="18360" y="19679"/>
                      <a:pt x="18110" y="20024"/>
                      <a:pt x="17931" y="20417"/>
                    </a:cubicBezTo>
                    <a:cubicBezTo>
                      <a:pt x="17907" y="20464"/>
                      <a:pt x="17931" y="20524"/>
                      <a:pt x="17979" y="20548"/>
                    </a:cubicBezTo>
                    <a:lnTo>
                      <a:pt x="18015" y="20548"/>
                    </a:lnTo>
                    <a:cubicBezTo>
                      <a:pt x="18050" y="20548"/>
                      <a:pt x="18086" y="20536"/>
                      <a:pt x="18098" y="20500"/>
                    </a:cubicBezTo>
                    <a:cubicBezTo>
                      <a:pt x="18277" y="20119"/>
                      <a:pt x="18503" y="19798"/>
                      <a:pt x="18800" y="19524"/>
                    </a:cubicBezTo>
                    <a:cubicBezTo>
                      <a:pt x="18836" y="19488"/>
                      <a:pt x="18836" y="19429"/>
                      <a:pt x="18800" y="19381"/>
                    </a:cubicBezTo>
                    <a:cubicBezTo>
                      <a:pt x="18783" y="19363"/>
                      <a:pt x="18759" y="19354"/>
                      <a:pt x="18735" y="19354"/>
                    </a:cubicBezTo>
                    <a:close/>
                    <a:moveTo>
                      <a:pt x="24442" y="19828"/>
                    </a:moveTo>
                    <a:cubicBezTo>
                      <a:pt x="24408" y="19828"/>
                      <a:pt x="24376" y="19849"/>
                      <a:pt x="24361" y="19881"/>
                    </a:cubicBezTo>
                    <a:cubicBezTo>
                      <a:pt x="24337" y="19929"/>
                      <a:pt x="24361" y="19988"/>
                      <a:pt x="24408" y="20012"/>
                    </a:cubicBezTo>
                    <a:cubicBezTo>
                      <a:pt x="24777" y="20202"/>
                      <a:pt x="25146" y="20381"/>
                      <a:pt x="25539" y="20536"/>
                    </a:cubicBezTo>
                    <a:cubicBezTo>
                      <a:pt x="25551" y="20548"/>
                      <a:pt x="25563" y="20548"/>
                      <a:pt x="25575" y="20548"/>
                    </a:cubicBezTo>
                    <a:cubicBezTo>
                      <a:pt x="25611" y="20548"/>
                      <a:pt x="25646" y="20524"/>
                      <a:pt x="25658" y="20488"/>
                    </a:cubicBezTo>
                    <a:cubicBezTo>
                      <a:pt x="25682" y="20441"/>
                      <a:pt x="25658" y="20381"/>
                      <a:pt x="25611" y="20369"/>
                    </a:cubicBezTo>
                    <a:cubicBezTo>
                      <a:pt x="25230" y="20202"/>
                      <a:pt x="24861" y="20024"/>
                      <a:pt x="24492" y="19845"/>
                    </a:cubicBezTo>
                    <a:cubicBezTo>
                      <a:pt x="24476" y="19833"/>
                      <a:pt x="24458" y="19828"/>
                      <a:pt x="24442" y="19828"/>
                    </a:cubicBezTo>
                    <a:close/>
                    <a:moveTo>
                      <a:pt x="35065" y="20427"/>
                    </a:moveTo>
                    <a:cubicBezTo>
                      <a:pt x="35043" y="20427"/>
                      <a:pt x="35021" y="20436"/>
                      <a:pt x="35005" y="20452"/>
                    </a:cubicBezTo>
                    <a:cubicBezTo>
                      <a:pt x="34695" y="20703"/>
                      <a:pt x="34350" y="20905"/>
                      <a:pt x="33969" y="21084"/>
                    </a:cubicBezTo>
                    <a:cubicBezTo>
                      <a:pt x="33921" y="21107"/>
                      <a:pt x="33898" y="21155"/>
                      <a:pt x="33921" y="21203"/>
                    </a:cubicBezTo>
                    <a:cubicBezTo>
                      <a:pt x="33933" y="21238"/>
                      <a:pt x="33969" y="21262"/>
                      <a:pt x="34005" y="21262"/>
                    </a:cubicBezTo>
                    <a:cubicBezTo>
                      <a:pt x="34017" y="21262"/>
                      <a:pt x="34040" y="21262"/>
                      <a:pt x="34040" y="21250"/>
                    </a:cubicBezTo>
                    <a:cubicBezTo>
                      <a:pt x="34433" y="21072"/>
                      <a:pt x="34802" y="20857"/>
                      <a:pt x="35124" y="20595"/>
                    </a:cubicBezTo>
                    <a:cubicBezTo>
                      <a:pt x="35160" y="20560"/>
                      <a:pt x="35171" y="20500"/>
                      <a:pt x="35136" y="20464"/>
                    </a:cubicBezTo>
                    <a:cubicBezTo>
                      <a:pt x="35117" y="20439"/>
                      <a:pt x="35091" y="20427"/>
                      <a:pt x="35065" y="20427"/>
                    </a:cubicBezTo>
                    <a:close/>
                    <a:moveTo>
                      <a:pt x="26736" y="20807"/>
                    </a:moveTo>
                    <a:cubicBezTo>
                      <a:pt x="26691" y="20807"/>
                      <a:pt x="26656" y="20830"/>
                      <a:pt x="26647" y="20869"/>
                    </a:cubicBezTo>
                    <a:cubicBezTo>
                      <a:pt x="26623" y="20917"/>
                      <a:pt x="26647" y="20976"/>
                      <a:pt x="26694" y="20988"/>
                    </a:cubicBezTo>
                    <a:cubicBezTo>
                      <a:pt x="27099" y="21131"/>
                      <a:pt x="27504" y="21250"/>
                      <a:pt x="27897" y="21357"/>
                    </a:cubicBezTo>
                    <a:lnTo>
                      <a:pt x="27921" y="21357"/>
                    </a:lnTo>
                    <a:cubicBezTo>
                      <a:pt x="27956" y="21357"/>
                      <a:pt x="27992" y="21334"/>
                      <a:pt x="28004" y="21298"/>
                    </a:cubicBezTo>
                    <a:cubicBezTo>
                      <a:pt x="28028" y="21238"/>
                      <a:pt x="27992" y="21191"/>
                      <a:pt x="27944" y="21179"/>
                    </a:cubicBezTo>
                    <a:cubicBezTo>
                      <a:pt x="27551" y="21072"/>
                      <a:pt x="27159" y="20953"/>
                      <a:pt x="26766" y="20810"/>
                    </a:cubicBezTo>
                    <a:cubicBezTo>
                      <a:pt x="26755" y="20808"/>
                      <a:pt x="26746" y="20807"/>
                      <a:pt x="26736" y="20807"/>
                    </a:cubicBezTo>
                    <a:close/>
                    <a:moveTo>
                      <a:pt x="29147" y="21441"/>
                    </a:moveTo>
                    <a:cubicBezTo>
                      <a:pt x="29099" y="21441"/>
                      <a:pt x="29040" y="21476"/>
                      <a:pt x="29040" y="21524"/>
                    </a:cubicBezTo>
                    <a:cubicBezTo>
                      <a:pt x="29028" y="21572"/>
                      <a:pt x="29064" y="21619"/>
                      <a:pt x="29111" y="21631"/>
                    </a:cubicBezTo>
                    <a:cubicBezTo>
                      <a:pt x="29540" y="21703"/>
                      <a:pt x="29957" y="21762"/>
                      <a:pt x="30349" y="21786"/>
                    </a:cubicBezTo>
                    <a:lnTo>
                      <a:pt x="30361" y="21786"/>
                    </a:lnTo>
                    <a:cubicBezTo>
                      <a:pt x="30409" y="21786"/>
                      <a:pt x="30445" y="21750"/>
                      <a:pt x="30457" y="21703"/>
                    </a:cubicBezTo>
                    <a:cubicBezTo>
                      <a:pt x="30457" y="21655"/>
                      <a:pt x="30421" y="21607"/>
                      <a:pt x="30361" y="21607"/>
                    </a:cubicBezTo>
                    <a:cubicBezTo>
                      <a:pt x="29968" y="21572"/>
                      <a:pt x="29564" y="21524"/>
                      <a:pt x="29147" y="21441"/>
                    </a:cubicBezTo>
                    <a:close/>
                    <a:moveTo>
                      <a:pt x="20112" y="20464"/>
                    </a:moveTo>
                    <a:cubicBezTo>
                      <a:pt x="20096" y="20464"/>
                      <a:pt x="20078" y="20468"/>
                      <a:pt x="20062" y="20476"/>
                    </a:cubicBezTo>
                    <a:cubicBezTo>
                      <a:pt x="20015" y="20500"/>
                      <a:pt x="20003" y="20560"/>
                      <a:pt x="20039" y="20607"/>
                    </a:cubicBezTo>
                    <a:cubicBezTo>
                      <a:pt x="20277" y="20988"/>
                      <a:pt x="20396" y="21357"/>
                      <a:pt x="20396" y="21726"/>
                    </a:cubicBezTo>
                    <a:cubicBezTo>
                      <a:pt x="20396" y="21774"/>
                      <a:pt x="20443" y="21810"/>
                      <a:pt x="20491" y="21810"/>
                    </a:cubicBezTo>
                    <a:cubicBezTo>
                      <a:pt x="20551" y="21810"/>
                      <a:pt x="20586" y="21774"/>
                      <a:pt x="20586" y="21726"/>
                    </a:cubicBezTo>
                    <a:cubicBezTo>
                      <a:pt x="20586" y="21322"/>
                      <a:pt x="20443" y="20917"/>
                      <a:pt x="20193" y="20512"/>
                    </a:cubicBezTo>
                    <a:cubicBezTo>
                      <a:pt x="20178" y="20480"/>
                      <a:pt x="20146" y="20464"/>
                      <a:pt x="20112" y="20464"/>
                    </a:cubicBezTo>
                    <a:close/>
                    <a:moveTo>
                      <a:pt x="32838" y="21462"/>
                    </a:moveTo>
                    <a:cubicBezTo>
                      <a:pt x="32830" y="21462"/>
                      <a:pt x="32822" y="21463"/>
                      <a:pt x="32814" y="21465"/>
                    </a:cubicBezTo>
                    <a:cubicBezTo>
                      <a:pt x="32433" y="21548"/>
                      <a:pt x="32016" y="21595"/>
                      <a:pt x="31600" y="21619"/>
                    </a:cubicBezTo>
                    <a:cubicBezTo>
                      <a:pt x="31540" y="21619"/>
                      <a:pt x="31504" y="21667"/>
                      <a:pt x="31504" y="21715"/>
                    </a:cubicBezTo>
                    <a:cubicBezTo>
                      <a:pt x="31504" y="21774"/>
                      <a:pt x="31552" y="21810"/>
                      <a:pt x="31600" y="21810"/>
                    </a:cubicBezTo>
                    <a:cubicBezTo>
                      <a:pt x="32040" y="21786"/>
                      <a:pt x="32457" y="21726"/>
                      <a:pt x="32850" y="21643"/>
                    </a:cubicBezTo>
                    <a:cubicBezTo>
                      <a:pt x="32897" y="21631"/>
                      <a:pt x="32933" y="21584"/>
                      <a:pt x="32921" y="21536"/>
                    </a:cubicBezTo>
                    <a:cubicBezTo>
                      <a:pt x="32911" y="21486"/>
                      <a:pt x="32877" y="21462"/>
                      <a:pt x="32838" y="21462"/>
                    </a:cubicBezTo>
                    <a:close/>
                    <a:moveTo>
                      <a:pt x="17717" y="21560"/>
                    </a:moveTo>
                    <a:cubicBezTo>
                      <a:pt x="17669" y="21560"/>
                      <a:pt x="17622" y="21595"/>
                      <a:pt x="17622" y="21655"/>
                    </a:cubicBezTo>
                    <a:cubicBezTo>
                      <a:pt x="17622" y="21703"/>
                      <a:pt x="17622" y="21750"/>
                      <a:pt x="17622" y="21798"/>
                    </a:cubicBezTo>
                    <a:cubicBezTo>
                      <a:pt x="17622" y="22215"/>
                      <a:pt x="17705" y="22596"/>
                      <a:pt x="17884" y="22905"/>
                    </a:cubicBezTo>
                    <a:cubicBezTo>
                      <a:pt x="17896" y="22929"/>
                      <a:pt x="17931" y="22953"/>
                      <a:pt x="17967" y="22953"/>
                    </a:cubicBezTo>
                    <a:cubicBezTo>
                      <a:pt x="17979" y="22953"/>
                      <a:pt x="17991" y="22953"/>
                      <a:pt x="18015" y="22941"/>
                    </a:cubicBezTo>
                    <a:cubicBezTo>
                      <a:pt x="18050" y="22917"/>
                      <a:pt x="18074" y="22858"/>
                      <a:pt x="18050" y="22810"/>
                    </a:cubicBezTo>
                    <a:cubicBezTo>
                      <a:pt x="17884" y="22536"/>
                      <a:pt x="17812" y="22179"/>
                      <a:pt x="17812" y="21798"/>
                    </a:cubicBezTo>
                    <a:cubicBezTo>
                      <a:pt x="17812" y="21750"/>
                      <a:pt x="17812" y="21703"/>
                      <a:pt x="17812" y="21655"/>
                    </a:cubicBezTo>
                    <a:cubicBezTo>
                      <a:pt x="17812" y="21607"/>
                      <a:pt x="17776" y="21560"/>
                      <a:pt x="17717" y="21560"/>
                    </a:cubicBezTo>
                    <a:close/>
                    <a:moveTo>
                      <a:pt x="20063" y="22761"/>
                    </a:moveTo>
                    <a:cubicBezTo>
                      <a:pt x="20036" y="22761"/>
                      <a:pt x="20010" y="22772"/>
                      <a:pt x="19991" y="22798"/>
                    </a:cubicBezTo>
                    <a:cubicBezTo>
                      <a:pt x="19729" y="23096"/>
                      <a:pt x="19348" y="23286"/>
                      <a:pt x="18979" y="23322"/>
                    </a:cubicBezTo>
                    <a:cubicBezTo>
                      <a:pt x="18931" y="23322"/>
                      <a:pt x="18896" y="23370"/>
                      <a:pt x="18896" y="23417"/>
                    </a:cubicBezTo>
                    <a:cubicBezTo>
                      <a:pt x="18896" y="23465"/>
                      <a:pt x="18943" y="23512"/>
                      <a:pt x="18991" y="23512"/>
                    </a:cubicBezTo>
                    <a:cubicBezTo>
                      <a:pt x="19408" y="23477"/>
                      <a:pt x="19836" y="23250"/>
                      <a:pt x="20134" y="22917"/>
                    </a:cubicBezTo>
                    <a:cubicBezTo>
                      <a:pt x="20170" y="22881"/>
                      <a:pt x="20170" y="22822"/>
                      <a:pt x="20134" y="22786"/>
                    </a:cubicBezTo>
                    <a:cubicBezTo>
                      <a:pt x="20112" y="22770"/>
                      <a:pt x="20087" y="22761"/>
                      <a:pt x="20063" y="2276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8596730" y="1701618"/>
                <a:ext cx="30088" cy="142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4" extrusionOk="0">
                    <a:moveTo>
                      <a:pt x="690" y="1"/>
                    </a:moveTo>
                    <a:cubicBezTo>
                      <a:pt x="683" y="1"/>
                      <a:pt x="675" y="1"/>
                      <a:pt x="667" y="3"/>
                    </a:cubicBezTo>
                    <a:cubicBezTo>
                      <a:pt x="465" y="74"/>
                      <a:pt x="263" y="134"/>
                      <a:pt x="72" y="205"/>
                    </a:cubicBezTo>
                    <a:cubicBezTo>
                      <a:pt x="24" y="217"/>
                      <a:pt x="1" y="277"/>
                      <a:pt x="13" y="324"/>
                    </a:cubicBezTo>
                    <a:cubicBezTo>
                      <a:pt x="24" y="360"/>
                      <a:pt x="60" y="384"/>
                      <a:pt x="108" y="384"/>
                    </a:cubicBezTo>
                    <a:lnTo>
                      <a:pt x="132" y="384"/>
                    </a:lnTo>
                    <a:cubicBezTo>
                      <a:pt x="322" y="312"/>
                      <a:pt x="525" y="253"/>
                      <a:pt x="727" y="193"/>
                    </a:cubicBezTo>
                    <a:cubicBezTo>
                      <a:pt x="775" y="170"/>
                      <a:pt x="810" y="122"/>
                      <a:pt x="786" y="74"/>
                    </a:cubicBezTo>
                    <a:cubicBezTo>
                      <a:pt x="776" y="33"/>
                      <a:pt x="739" y="1"/>
                      <a:pt x="69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8685958" y="1565977"/>
                <a:ext cx="278769" cy="19670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302" extrusionOk="0">
                    <a:moveTo>
                      <a:pt x="358" y="254"/>
                    </a:moveTo>
                    <a:lnTo>
                      <a:pt x="6240" y="1456"/>
                    </a:lnTo>
                    <a:lnTo>
                      <a:pt x="1394" y="1432"/>
                    </a:lnTo>
                    <a:lnTo>
                      <a:pt x="358" y="254"/>
                    </a:lnTo>
                    <a:close/>
                    <a:moveTo>
                      <a:pt x="7121" y="1671"/>
                    </a:moveTo>
                    <a:lnTo>
                      <a:pt x="1596" y="5016"/>
                    </a:lnTo>
                    <a:lnTo>
                      <a:pt x="1941" y="2909"/>
                    </a:lnTo>
                    <a:lnTo>
                      <a:pt x="7121" y="1671"/>
                    </a:lnTo>
                    <a:close/>
                    <a:moveTo>
                      <a:pt x="101" y="1"/>
                    </a:moveTo>
                    <a:cubicBezTo>
                      <a:pt x="72" y="1"/>
                      <a:pt x="44" y="22"/>
                      <a:pt x="25" y="51"/>
                    </a:cubicBezTo>
                    <a:cubicBezTo>
                      <a:pt x="1" y="87"/>
                      <a:pt x="13" y="135"/>
                      <a:pt x="36" y="158"/>
                    </a:cubicBezTo>
                    <a:lnTo>
                      <a:pt x="1287" y="1587"/>
                    </a:lnTo>
                    <a:cubicBezTo>
                      <a:pt x="1299" y="1611"/>
                      <a:pt x="1334" y="1623"/>
                      <a:pt x="1358" y="1623"/>
                    </a:cubicBezTo>
                    <a:lnTo>
                      <a:pt x="6394" y="1647"/>
                    </a:lnTo>
                    <a:lnTo>
                      <a:pt x="1834" y="2730"/>
                    </a:lnTo>
                    <a:cubicBezTo>
                      <a:pt x="1799" y="2742"/>
                      <a:pt x="1775" y="2778"/>
                      <a:pt x="1763" y="2814"/>
                    </a:cubicBezTo>
                    <a:lnTo>
                      <a:pt x="1382" y="5195"/>
                    </a:lnTo>
                    <a:cubicBezTo>
                      <a:pt x="1382" y="5230"/>
                      <a:pt x="1394" y="5266"/>
                      <a:pt x="1429" y="5278"/>
                    </a:cubicBezTo>
                    <a:cubicBezTo>
                      <a:pt x="1441" y="5290"/>
                      <a:pt x="1453" y="5302"/>
                      <a:pt x="1477" y="5302"/>
                    </a:cubicBezTo>
                    <a:cubicBezTo>
                      <a:pt x="1489" y="5302"/>
                      <a:pt x="1513" y="5290"/>
                      <a:pt x="1525" y="5278"/>
                    </a:cubicBezTo>
                    <a:lnTo>
                      <a:pt x="7454" y="1682"/>
                    </a:lnTo>
                    <a:cubicBezTo>
                      <a:pt x="7490" y="1659"/>
                      <a:pt x="7514" y="1623"/>
                      <a:pt x="7502" y="1587"/>
                    </a:cubicBezTo>
                    <a:cubicBezTo>
                      <a:pt x="7502" y="1551"/>
                      <a:pt x="7466" y="1516"/>
                      <a:pt x="7430" y="1516"/>
                    </a:cubicBezTo>
                    <a:lnTo>
                      <a:pt x="120" y="4"/>
                    </a:lnTo>
                    <a:cubicBezTo>
                      <a:pt x="113" y="2"/>
                      <a:pt x="107" y="1"/>
                      <a:pt x="1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8687294" y="1619180"/>
                <a:ext cx="71603" cy="9801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642" extrusionOk="0">
                    <a:moveTo>
                      <a:pt x="1320" y="1"/>
                    </a:moveTo>
                    <a:cubicBezTo>
                      <a:pt x="1286" y="1"/>
                      <a:pt x="1256" y="23"/>
                      <a:pt x="1239" y="58"/>
                    </a:cubicBezTo>
                    <a:lnTo>
                      <a:pt x="12" y="2511"/>
                    </a:lnTo>
                    <a:cubicBezTo>
                      <a:pt x="0" y="2546"/>
                      <a:pt x="0" y="2594"/>
                      <a:pt x="36" y="2618"/>
                    </a:cubicBezTo>
                    <a:cubicBezTo>
                      <a:pt x="60" y="2642"/>
                      <a:pt x="72" y="2642"/>
                      <a:pt x="96" y="2642"/>
                    </a:cubicBezTo>
                    <a:cubicBezTo>
                      <a:pt x="120" y="2642"/>
                      <a:pt x="131" y="2642"/>
                      <a:pt x="155" y="2630"/>
                    </a:cubicBezTo>
                    <a:lnTo>
                      <a:pt x="1870" y="1475"/>
                    </a:lnTo>
                    <a:cubicBezTo>
                      <a:pt x="1917" y="1439"/>
                      <a:pt x="1929" y="1380"/>
                      <a:pt x="1894" y="1344"/>
                    </a:cubicBezTo>
                    <a:cubicBezTo>
                      <a:pt x="1878" y="1312"/>
                      <a:pt x="1846" y="1296"/>
                      <a:pt x="1812" y="1296"/>
                    </a:cubicBezTo>
                    <a:cubicBezTo>
                      <a:pt x="1796" y="1296"/>
                      <a:pt x="1778" y="1300"/>
                      <a:pt x="1763" y="1308"/>
                    </a:cubicBezTo>
                    <a:lnTo>
                      <a:pt x="346" y="2272"/>
                    </a:lnTo>
                    <a:lnTo>
                      <a:pt x="1405" y="141"/>
                    </a:lnTo>
                    <a:cubicBezTo>
                      <a:pt x="1429" y="94"/>
                      <a:pt x="1405" y="34"/>
                      <a:pt x="1358" y="10"/>
                    </a:cubicBezTo>
                    <a:cubicBezTo>
                      <a:pt x="1345" y="4"/>
                      <a:pt x="1332" y="1"/>
                      <a:pt x="132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8687294" y="1698094"/>
                <a:ext cx="6629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15" extrusionOk="0">
                    <a:moveTo>
                      <a:pt x="1687" y="0"/>
                    </a:moveTo>
                    <a:cubicBezTo>
                      <a:pt x="1680" y="0"/>
                      <a:pt x="1674" y="1"/>
                      <a:pt x="1667" y="3"/>
                    </a:cubicBezTo>
                    <a:lnTo>
                      <a:pt x="84" y="336"/>
                    </a:lnTo>
                    <a:cubicBezTo>
                      <a:pt x="24" y="348"/>
                      <a:pt x="0" y="396"/>
                      <a:pt x="12" y="443"/>
                    </a:cubicBezTo>
                    <a:cubicBezTo>
                      <a:pt x="12" y="491"/>
                      <a:pt x="60" y="515"/>
                      <a:pt x="96" y="515"/>
                    </a:cubicBezTo>
                    <a:lnTo>
                      <a:pt x="120" y="515"/>
                    </a:lnTo>
                    <a:lnTo>
                      <a:pt x="1703" y="181"/>
                    </a:lnTo>
                    <a:cubicBezTo>
                      <a:pt x="1763" y="169"/>
                      <a:pt x="1786" y="122"/>
                      <a:pt x="1774" y="74"/>
                    </a:cubicBezTo>
                    <a:cubicBezTo>
                      <a:pt x="1774" y="33"/>
                      <a:pt x="1730" y="0"/>
                      <a:pt x="168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4"/>
            <p:cNvGrpSpPr/>
            <p:nvPr/>
          </p:nvGrpSpPr>
          <p:grpSpPr>
            <a:xfrm rot="10800000">
              <a:off x="336199" y="4176149"/>
              <a:ext cx="205871" cy="226202"/>
              <a:chOff x="7065678" y="829299"/>
              <a:chExt cx="205871" cy="226202"/>
            </a:xfrm>
          </p:grpSpPr>
          <p:sp>
            <p:nvSpPr>
              <p:cNvPr id="332" name="Google Shape;332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8" name="Google Shape;338;p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339" name="Google Shape;339;p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349" name="Google Shape;349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356" name="Google Shape;356;p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362" name="Google Shape;362;p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363" name="Google Shape;363;p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7" name="Google Shape;407;p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408" name="Google Shape;408;p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9" name="Google Shape;429;p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subTitle" idx="1"/>
          </p:nvPr>
        </p:nvSpPr>
        <p:spPr>
          <a:xfrm>
            <a:off x="1290763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ubTitle" idx="2"/>
          </p:nvPr>
        </p:nvSpPr>
        <p:spPr>
          <a:xfrm>
            <a:off x="4945638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32" name="Google Shape;432;p5"/>
          <p:cNvSpPr txBox="1">
            <a:spLocks noGrp="1"/>
          </p:cNvSpPr>
          <p:nvPr>
            <p:ph type="subTitle" idx="3"/>
          </p:nvPr>
        </p:nvSpPr>
        <p:spPr>
          <a:xfrm>
            <a:off x="1290763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"/>
          <p:cNvSpPr txBox="1">
            <a:spLocks noGrp="1"/>
          </p:cNvSpPr>
          <p:nvPr>
            <p:ph type="subTitle" idx="4"/>
          </p:nvPr>
        </p:nvSpPr>
        <p:spPr>
          <a:xfrm>
            <a:off x="4945638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437" name="Google Shape;437;p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438" name="Google Shape;438;p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447" name="Google Shape;447;p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8" name="Google Shape;458;p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459" name="Google Shape;459;p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460" name="Google Shape;460;p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1" name="Google Shape;461;p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462" name="Google Shape;462;p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0" name="Google Shape;470;p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471" name="Google Shape;471;p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472" name="Google Shape;472;p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5" name="Google Shape;475;p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6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478" name="Google Shape;478;p6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479" name="Google Shape;479;p6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6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6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6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6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6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6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6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6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6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6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6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6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6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6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6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6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6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6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6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6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6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6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6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6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6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6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6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6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6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6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6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6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6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6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6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6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6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6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6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6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6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6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6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23" name="Google Shape;523;p6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524" name="Google Shape;524;p6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6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6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6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6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6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6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6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6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6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6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6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6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6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6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6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6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6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6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6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6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5" name="Google Shape;545;p6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8" name="Google Shape;548;p6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549" name="Google Shape;549;p6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550" name="Google Shape;550;p6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" name="Google Shape;558;p6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559" name="Google Shape;559;p6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6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6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5" name="Google Shape;565;p6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566" name="Google Shape;566;p6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0" name="Google Shape;570;p6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571" name="Google Shape;571;p6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572" name="Google Shape;572;p6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3" name="Google Shape;573;p6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574" name="Google Shape;574;p6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2" name="Google Shape;582;p6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583" name="Google Shape;583;p6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584" name="Google Shape;584;p6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7" name="Google Shape;587;p6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590" name="Google Shape;590;p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591" name="Google Shape;591;p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5" name="Google Shape;635;p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636" name="Google Shape;636;p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7" name="Google Shape;657;p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7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1" name="Google Shape;661;p7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662" name="Google Shape;662;p7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663" name="Google Shape;663;p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7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672" name="Google Shape;672;p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7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679" name="Google Shape;679;p7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3" name="Google Shape;683;p7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684" name="Google Shape;684;p7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685" name="Google Shape;685;p7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6" name="Google Shape;686;p7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687" name="Google Shape;687;p7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7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7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7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7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7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7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7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5" name="Google Shape;695;p7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696" name="Google Shape;696;p7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697" name="Google Shape;697;p7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7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7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0" name="Google Shape;700;p7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703" name="Google Shape;703;p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704" name="Google Shape;704;p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8" name="Google Shape;748;p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749" name="Google Shape;749;p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0" name="Google Shape;770;p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8"/>
          <p:cNvSpPr txBox="1">
            <a:spLocks noGrp="1"/>
          </p:cNvSpPr>
          <p:nvPr>
            <p:ph type="title"/>
          </p:nvPr>
        </p:nvSpPr>
        <p:spPr>
          <a:xfrm>
            <a:off x="1794075" y="1374500"/>
            <a:ext cx="5556000" cy="23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72" name="Google Shape;772;p8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773" name="Google Shape;773;p8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774" name="Google Shape;774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8" name="Google Shape;778;p8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" name="Google Shape;779;p8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780" name="Google Shape;78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8" name="Google Shape;788;p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789" name="Google Shape;789;p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790" name="Google Shape;79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8" name="Google Shape;798;p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799" name="Google Shape;799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5" name="Google Shape;805;p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806" name="Google Shape;806;p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8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811" name="Google Shape;811;p8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812" name="Google Shape;812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6" name="Google Shape;816;p8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817" name="Google Shape;817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2" name="Google Shape;832;p8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834" name="Google Shape;834;p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835" name="Google Shape;835;p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6" name="Google Shape;836;p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837" name="Google Shape;837;p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5" name="Google Shape;845;p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846" name="Google Shape;846;p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847" name="Google Shape;847;p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0" name="Google Shape;850;p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853" name="Google Shape;853;p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854" name="Google Shape;854;p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6" name="Google Shape;896;p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8" name="Google Shape;898;p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899" name="Google Shape;899;p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20" name="Google Shape;920;p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 txBox="1">
            <a:spLocks noGrp="1"/>
          </p:cNvSpPr>
          <p:nvPr>
            <p:ph type="title"/>
          </p:nvPr>
        </p:nvSpPr>
        <p:spPr>
          <a:xfrm>
            <a:off x="3070400" y="1596475"/>
            <a:ext cx="3003300" cy="10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2" name="Google Shape;922;p9"/>
          <p:cNvSpPr txBox="1">
            <a:spLocks noGrp="1"/>
          </p:cNvSpPr>
          <p:nvPr>
            <p:ph type="subTitle" idx="1"/>
          </p:nvPr>
        </p:nvSpPr>
        <p:spPr>
          <a:xfrm>
            <a:off x="2391925" y="3105264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9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924" name="Google Shape;924;p9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925" name="Google Shape;925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9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9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931" name="Google Shape;93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9" name="Google Shape;939;p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940" name="Google Shape;940;p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941" name="Google Shape;94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" name="Google Shape;949;p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950" name="Google Shape;950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957" name="Google Shape;957;p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1" name="Google Shape;961;p9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62" name="Google Shape;962;p9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63" name="Google Shape;963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3" name="Google Shape;983;p9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985" name="Google Shape;985;p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986" name="Google Shape;986;p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7" name="Google Shape;987;p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988" name="Google Shape;988;p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6" name="Google Shape;996;p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997" name="Google Shape;997;p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998" name="Google Shape;998;p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01" name="Google Shape;1001;p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0"/>
          <p:cNvSpPr txBox="1">
            <a:spLocks noGrp="1"/>
          </p:cNvSpPr>
          <p:nvPr>
            <p:ph type="title"/>
          </p:nvPr>
        </p:nvSpPr>
        <p:spPr>
          <a:xfrm>
            <a:off x="720000" y="2055150"/>
            <a:ext cx="4321800" cy="10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04" name="Google Shape;1004;p10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1005" name="Google Shape;1005;p10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1006" name="Google Shape;1006;p10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0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0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0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0" name="Google Shape;1010;p10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10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1012" name="Google Shape;1012;p10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0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0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0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0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0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0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0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0" name="Google Shape;1020;p10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021" name="Google Shape;1021;p10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022" name="Google Shape;1022;p10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0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0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0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0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0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0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0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10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031" name="Google Shape;1031;p10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0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0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0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0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0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7" name="Google Shape;1037;p10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038" name="Google Shape;1038;p10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0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0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0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2" name="Google Shape;1042;p10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043" name="Google Shape;1043;p10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044" name="Google Shape;1044;p10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5" name="Google Shape;1045;p10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046" name="Google Shape;1046;p10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10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10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10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10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10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10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10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4" name="Google Shape;1054;p10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055" name="Google Shape;1055;p10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056" name="Google Shape;1056;p10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10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10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9" name="Google Shape;1059;p10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●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○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■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●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○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■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●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 panose="02000503000000000000"/>
              <a:buChar char="○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 panose="02000503000000000000"/>
              <a:buChar char="■"/>
              <a:defRPr>
                <a:solidFill>
                  <a:schemeClr val="dk1"/>
                </a:solidFill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42.GIF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hyperlink" Target="Bai%2022%20May%20duoc%20hinh%20thanh%20nhu%20the%20nao%20Mua%20tu%20dau%20ra.pp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27"/>
          <p:cNvSpPr txBox="1">
            <a:spLocks noGrp="1"/>
          </p:cNvSpPr>
          <p:nvPr>
            <p:ph type="ctrTitle"/>
          </p:nvPr>
        </p:nvSpPr>
        <p:spPr>
          <a:xfrm>
            <a:off x="1548130" y="2787650"/>
            <a:ext cx="6265545" cy="10972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/>
              <a:t>MÔN: KHOA HỌC</a:t>
            </a:r>
            <a:br>
              <a:rPr lang="vi-VN" altLang="en-GB"/>
            </a:br>
            <a:r>
              <a:rPr lang="vi-VN" altLang="en-GB"/>
              <a:t>LỚP: 4</a:t>
            </a:r>
          </a:p>
        </p:txBody>
      </p:sp>
      <p:sp>
        <p:nvSpPr>
          <p:cNvPr id="2630" name="Google Shape;2630;p27"/>
          <p:cNvSpPr/>
          <p:nvPr/>
        </p:nvSpPr>
        <p:spPr>
          <a:xfrm>
            <a:off x="4470109" y="3730764"/>
            <a:ext cx="203679" cy="195740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1" name="Google Shape;2631;p27"/>
          <p:cNvGrpSpPr/>
          <p:nvPr/>
        </p:nvGrpSpPr>
        <p:grpSpPr>
          <a:xfrm>
            <a:off x="6965630" y="249465"/>
            <a:ext cx="1781640" cy="902296"/>
            <a:chOff x="6965630" y="249465"/>
            <a:chExt cx="1781640" cy="902296"/>
          </a:xfrm>
        </p:grpSpPr>
        <p:grpSp>
          <p:nvGrpSpPr>
            <p:cNvPr id="2632" name="Google Shape;2632;p27"/>
            <p:cNvGrpSpPr/>
            <p:nvPr/>
          </p:nvGrpSpPr>
          <p:grpSpPr>
            <a:xfrm>
              <a:off x="8092524" y="889682"/>
              <a:ext cx="184649" cy="262078"/>
              <a:chOff x="7619190" y="700187"/>
              <a:chExt cx="184649" cy="262078"/>
            </a:xfrm>
          </p:grpSpPr>
          <p:sp>
            <p:nvSpPr>
              <p:cNvPr id="2633" name="Google Shape;2633;p2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1" name="Google Shape;2641;p27"/>
            <p:cNvGrpSpPr/>
            <p:nvPr/>
          </p:nvGrpSpPr>
          <p:grpSpPr>
            <a:xfrm>
              <a:off x="8541399" y="261134"/>
              <a:ext cx="205871" cy="226202"/>
              <a:chOff x="7065678" y="829299"/>
              <a:chExt cx="205871" cy="226202"/>
            </a:xfrm>
          </p:grpSpPr>
          <p:sp>
            <p:nvSpPr>
              <p:cNvPr id="2642" name="Google Shape;2642;p2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8" name="Google Shape;2648;p27"/>
            <p:cNvGrpSpPr/>
            <p:nvPr/>
          </p:nvGrpSpPr>
          <p:grpSpPr>
            <a:xfrm rot="5400000">
              <a:off x="7612552" y="-31011"/>
              <a:ext cx="510644" cy="1474771"/>
              <a:chOff x="6276759" y="1364852"/>
              <a:chExt cx="510644" cy="1474771"/>
            </a:xfrm>
          </p:grpSpPr>
          <p:sp>
            <p:nvSpPr>
              <p:cNvPr id="2649" name="Google Shape;2649;p27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7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7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7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3" name="Google Shape;2653;p27"/>
            <p:cNvSpPr/>
            <p:nvPr/>
          </p:nvSpPr>
          <p:spPr>
            <a:xfrm>
              <a:off x="6965630" y="249465"/>
              <a:ext cx="203679" cy="195740"/>
            </a:xfrm>
            <a:custGeom>
              <a:avLst/>
              <a:gdLst/>
              <a:ahLst/>
              <a:cxnLst/>
              <a:rect l="l" t="t" r="r" b="b"/>
              <a:pathLst>
                <a:path w="5490" h="5276" extrusionOk="0">
                  <a:moveTo>
                    <a:pt x="2775" y="536"/>
                  </a:moveTo>
                  <a:cubicBezTo>
                    <a:pt x="3168" y="751"/>
                    <a:pt x="3347" y="1072"/>
                    <a:pt x="3299" y="1275"/>
                  </a:cubicBezTo>
                  <a:cubicBezTo>
                    <a:pt x="3278" y="1366"/>
                    <a:pt x="3203" y="1412"/>
                    <a:pt x="3091" y="1412"/>
                  </a:cubicBezTo>
                  <a:cubicBezTo>
                    <a:pt x="3013" y="1412"/>
                    <a:pt x="2918" y="1390"/>
                    <a:pt x="2811" y="1346"/>
                  </a:cubicBezTo>
                  <a:cubicBezTo>
                    <a:pt x="2644" y="1286"/>
                    <a:pt x="2549" y="1191"/>
                    <a:pt x="2525" y="1072"/>
                  </a:cubicBezTo>
                  <a:cubicBezTo>
                    <a:pt x="2501" y="917"/>
                    <a:pt x="2597" y="715"/>
                    <a:pt x="2775" y="536"/>
                  </a:cubicBezTo>
                  <a:close/>
                  <a:moveTo>
                    <a:pt x="989" y="1810"/>
                  </a:moveTo>
                  <a:cubicBezTo>
                    <a:pt x="1299" y="1882"/>
                    <a:pt x="1454" y="2144"/>
                    <a:pt x="1454" y="2334"/>
                  </a:cubicBezTo>
                  <a:cubicBezTo>
                    <a:pt x="1442" y="2418"/>
                    <a:pt x="1418" y="2513"/>
                    <a:pt x="1287" y="2513"/>
                  </a:cubicBezTo>
                  <a:cubicBezTo>
                    <a:pt x="1239" y="2513"/>
                    <a:pt x="1180" y="2501"/>
                    <a:pt x="1120" y="2477"/>
                  </a:cubicBezTo>
                  <a:cubicBezTo>
                    <a:pt x="1096" y="2382"/>
                    <a:pt x="1025" y="2120"/>
                    <a:pt x="989" y="1810"/>
                  </a:cubicBezTo>
                  <a:close/>
                  <a:moveTo>
                    <a:pt x="4216" y="2227"/>
                  </a:moveTo>
                  <a:cubicBezTo>
                    <a:pt x="4335" y="2227"/>
                    <a:pt x="4525" y="2251"/>
                    <a:pt x="4763" y="2382"/>
                  </a:cubicBezTo>
                  <a:cubicBezTo>
                    <a:pt x="4811" y="2418"/>
                    <a:pt x="4871" y="2453"/>
                    <a:pt x="4918" y="2489"/>
                  </a:cubicBezTo>
                  <a:cubicBezTo>
                    <a:pt x="4811" y="2525"/>
                    <a:pt x="4692" y="2548"/>
                    <a:pt x="4549" y="2548"/>
                  </a:cubicBezTo>
                  <a:lnTo>
                    <a:pt x="4490" y="2537"/>
                  </a:lnTo>
                  <a:cubicBezTo>
                    <a:pt x="4037" y="2525"/>
                    <a:pt x="3882" y="2406"/>
                    <a:pt x="3882" y="2358"/>
                  </a:cubicBezTo>
                  <a:cubicBezTo>
                    <a:pt x="3882" y="2310"/>
                    <a:pt x="4001" y="2227"/>
                    <a:pt x="4216" y="2227"/>
                  </a:cubicBezTo>
                  <a:close/>
                  <a:moveTo>
                    <a:pt x="3144" y="3799"/>
                  </a:moveTo>
                  <a:cubicBezTo>
                    <a:pt x="3180" y="3799"/>
                    <a:pt x="3204" y="3799"/>
                    <a:pt x="3239" y="3811"/>
                  </a:cubicBezTo>
                  <a:cubicBezTo>
                    <a:pt x="3513" y="3870"/>
                    <a:pt x="3775" y="4108"/>
                    <a:pt x="3882" y="4370"/>
                  </a:cubicBezTo>
                  <a:cubicBezTo>
                    <a:pt x="3811" y="4370"/>
                    <a:pt x="3751" y="4382"/>
                    <a:pt x="3692" y="4382"/>
                  </a:cubicBezTo>
                  <a:cubicBezTo>
                    <a:pt x="3263" y="4382"/>
                    <a:pt x="3097" y="4144"/>
                    <a:pt x="3061" y="4072"/>
                  </a:cubicBezTo>
                  <a:cubicBezTo>
                    <a:pt x="3001" y="3989"/>
                    <a:pt x="2989" y="3906"/>
                    <a:pt x="3025" y="3846"/>
                  </a:cubicBezTo>
                  <a:cubicBezTo>
                    <a:pt x="3049" y="3811"/>
                    <a:pt x="3085" y="3799"/>
                    <a:pt x="3144" y="3799"/>
                  </a:cubicBezTo>
                  <a:close/>
                  <a:moveTo>
                    <a:pt x="1930" y="3846"/>
                  </a:moveTo>
                  <a:cubicBezTo>
                    <a:pt x="2144" y="3846"/>
                    <a:pt x="2287" y="3930"/>
                    <a:pt x="2323" y="4072"/>
                  </a:cubicBezTo>
                  <a:cubicBezTo>
                    <a:pt x="2358" y="4251"/>
                    <a:pt x="2251" y="4513"/>
                    <a:pt x="1954" y="4692"/>
                  </a:cubicBezTo>
                  <a:cubicBezTo>
                    <a:pt x="1680" y="4430"/>
                    <a:pt x="1585" y="4144"/>
                    <a:pt x="1644" y="3989"/>
                  </a:cubicBezTo>
                  <a:cubicBezTo>
                    <a:pt x="1668" y="3894"/>
                    <a:pt x="1763" y="3846"/>
                    <a:pt x="1906" y="3846"/>
                  </a:cubicBezTo>
                  <a:close/>
                  <a:moveTo>
                    <a:pt x="3620" y="191"/>
                  </a:moveTo>
                  <a:cubicBezTo>
                    <a:pt x="3871" y="191"/>
                    <a:pt x="4109" y="274"/>
                    <a:pt x="4311" y="465"/>
                  </a:cubicBezTo>
                  <a:cubicBezTo>
                    <a:pt x="4871" y="977"/>
                    <a:pt x="5240" y="1620"/>
                    <a:pt x="5216" y="2060"/>
                  </a:cubicBezTo>
                  <a:cubicBezTo>
                    <a:pt x="5204" y="2191"/>
                    <a:pt x="5156" y="2298"/>
                    <a:pt x="5085" y="2382"/>
                  </a:cubicBezTo>
                  <a:cubicBezTo>
                    <a:pt x="5014" y="2322"/>
                    <a:pt x="4942" y="2263"/>
                    <a:pt x="4859" y="2215"/>
                  </a:cubicBezTo>
                  <a:cubicBezTo>
                    <a:pt x="4585" y="2072"/>
                    <a:pt x="4359" y="2037"/>
                    <a:pt x="4216" y="2037"/>
                  </a:cubicBezTo>
                  <a:cubicBezTo>
                    <a:pt x="3918" y="2037"/>
                    <a:pt x="3704" y="2167"/>
                    <a:pt x="3692" y="2358"/>
                  </a:cubicBezTo>
                  <a:cubicBezTo>
                    <a:pt x="3692" y="2441"/>
                    <a:pt x="3751" y="2703"/>
                    <a:pt x="4478" y="2727"/>
                  </a:cubicBezTo>
                  <a:lnTo>
                    <a:pt x="4549" y="2739"/>
                  </a:lnTo>
                  <a:cubicBezTo>
                    <a:pt x="4752" y="2739"/>
                    <a:pt x="4918" y="2703"/>
                    <a:pt x="5061" y="2620"/>
                  </a:cubicBezTo>
                  <a:cubicBezTo>
                    <a:pt x="5228" y="2822"/>
                    <a:pt x="5299" y="3072"/>
                    <a:pt x="5240" y="3322"/>
                  </a:cubicBezTo>
                  <a:cubicBezTo>
                    <a:pt x="5144" y="3727"/>
                    <a:pt x="4740" y="4096"/>
                    <a:pt x="4168" y="4299"/>
                  </a:cubicBezTo>
                  <a:cubicBezTo>
                    <a:pt x="4132" y="4311"/>
                    <a:pt x="4097" y="4311"/>
                    <a:pt x="4073" y="4323"/>
                  </a:cubicBezTo>
                  <a:cubicBezTo>
                    <a:pt x="3942" y="4001"/>
                    <a:pt x="3632" y="3715"/>
                    <a:pt x="3287" y="3632"/>
                  </a:cubicBezTo>
                  <a:cubicBezTo>
                    <a:pt x="3232" y="3615"/>
                    <a:pt x="3180" y="3607"/>
                    <a:pt x="3131" y="3607"/>
                  </a:cubicBezTo>
                  <a:cubicBezTo>
                    <a:pt x="3009" y="3607"/>
                    <a:pt x="2909" y="3658"/>
                    <a:pt x="2858" y="3751"/>
                  </a:cubicBezTo>
                  <a:cubicBezTo>
                    <a:pt x="2799" y="3870"/>
                    <a:pt x="2811" y="4025"/>
                    <a:pt x="2894" y="4168"/>
                  </a:cubicBezTo>
                  <a:cubicBezTo>
                    <a:pt x="3041" y="4421"/>
                    <a:pt x="3331" y="4571"/>
                    <a:pt x="3686" y="4571"/>
                  </a:cubicBezTo>
                  <a:cubicBezTo>
                    <a:pt x="3765" y="4571"/>
                    <a:pt x="3846" y="4564"/>
                    <a:pt x="3930" y="4549"/>
                  </a:cubicBezTo>
                  <a:lnTo>
                    <a:pt x="3930" y="4549"/>
                  </a:lnTo>
                  <a:cubicBezTo>
                    <a:pt x="3942" y="4644"/>
                    <a:pt x="3918" y="4727"/>
                    <a:pt x="3859" y="4799"/>
                  </a:cubicBezTo>
                  <a:cubicBezTo>
                    <a:pt x="3751" y="4954"/>
                    <a:pt x="3513" y="5049"/>
                    <a:pt x="3156" y="5085"/>
                  </a:cubicBezTo>
                  <a:cubicBezTo>
                    <a:pt x="3117" y="5087"/>
                    <a:pt x="3078" y="5088"/>
                    <a:pt x="3039" y="5088"/>
                  </a:cubicBezTo>
                  <a:cubicBezTo>
                    <a:pt x="2692" y="5088"/>
                    <a:pt x="2376" y="4993"/>
                    <a:pt x="2108" y="4811"/>
                  </a:cubicBezTo>
                  <a:cubicBezTo>
                    <a:pt x="2406" y="4620"/>
                    <a:pt x="2573" y="4311"/>
                    <a:pt x="2501" y="4037"/>
                  </a:cubicBezTo>
                  <a:cubicBezTo>
                    <a:pt x="2454" y="3799"/>
                    <a:pt x="2239" y="3656"/>
                    <a:pt x="1930" y="3656"/>
                  </a:cubicBezTo>
                  <a:lnTo>
                    <a:pt x="1894" y="3656"/>
                  </a:lnTo>
                  <a:cubicBezTo>
                    <a:pt x="1596" y="3668"/>
                    <a:pt x="1501" y="3834"/>
                    <a:pt x="1465" y="3942"/>
                  </a:cubicBezTo>
                  <a:cubicBezTo>
                    <a:pt x="1382" y="4168"/>
                    <a:pt x="1501" y="4501"/>
                    <a:pt x="1763" y="4775"/>
                  </a:cubicBezTo>
                  <a:cubicBezTo>
                    <a:pt x="1668" y="4811"/>
                    <a:pt x="1561" y="4834"/>
                    <a:pt x="1442" y="4846"/>
                  </a:cubicBezTo>
                  <a:cubicBezTo>
                    <a:pt x="1425" y="4848"/>
                    <a:pt x="1408" y="4849"/>
                    <a:pt x="1391" y="4849"/>
                  </a:cubicBezTo>
                  <a:cubicBezTo>
                    <a:pt x="842" y="4849"/>
                    <a:pt x="379" y="3915"/>
                    <a:pt x="275" y="3037"/>
                  </a:cubicBezTo>
                  <a:cubicBezTo>
                    <a:pt x="215" y="2513"/>
                    <a:pt x="287" y="1917"/>
                    <a:pt x="656" y="1822"/>
                  </a:cubicBezTo>
                  <a:cubicBezTo>
                    <a:pt x="703" y="1810"/>
                    <a:pt x="751" y="1810"/>
                    <a:pt x="799" y="1798"/>
                  </a:cubicBezTo>
                  <a:cubicBezTo>
                    <a:pt x="846" y="2227"/>
                    <a:pt x="953" y="2560"/>
                    <a:pt x="953" y="2572"/>
                  </a:cubicBezTo>
                  <a:cubicBezTo>
                    <a:pt x="965" y="2608"/>
                    <a:pt x="977" y="2632"/>
                    <a:pt x="1001" y="2632"/>
                  </a:cubicBezTo>
                  <a:cubicBezTo>
                    <a:pt x="1108" y="2679"/>
                    <a:pt x="1204" y="2703"/>
                    <a:pt x="1287" y="2703"/>
                  </a:cubicBezTo>
                  <a:cubicBezTo>
                    <a:pt x="1489" y="2703"/>
                    <a:pt x="1632" y="2560"/>
                    <a:pt x="1632" y="2334"/>
                  </a:cubicBezTo>
                  <a:cubicBezTo>
                    <a:pt x="1644" y="2060"/>
                    <a:pt x="1418" y="1679"/>
                    <a:pt x="977" y="1620"/>
                  </a:cubicBezTo>
                  <a:cubicBezTo>
                    <a:pt x="953" y="1263"/>
                    <a:pt x="989" y="822"/>
                    <a:pt x="1239" y="560"/>
                  </a:cubicBezTo>
                  <a:cubicBezTo>
                    <a:pt x="1384" y="404"/>
                    <a:pt x="1603" y="321"/>
                    <a:pt x="1884" y="321"/>
                  </a:cubicBezTo>
                  <a:cubicBezTo>
                    <a:pt x="1903" y="321"/>
                    <a:pt x="1922" y="321"/>
                    <a:pt x="1942" y="322"/>
                  </a:cubicBezTo>
                  <a:cubicBezTo>
                    <a:pt x="2180" y="334"/>
                    <a:pt x="2406" y="382"/>
                    <a:pt x="2597" y="453"/>
                  </a:cubicBezTo>
                  <a:cubicBezTo>
                    <a:pt x="2406" y="667"/>
                    <a:pt x="2311" y="894"/>
                    <a:pt x="2347" y="1108"/>
                  </a:cubicBezTo>
                  <a:cubicBezTo>
                    <a:pt x="2370" y="1239"/>
                    <a:pt x="2454" y="1417"/>
                    <a:pt x="2739" y="1525"/>
                  </a:cubicBezTo>
                  <a:cubicBezTo>
                    <a:pt x="2868" y="1575"/>
                    <a:pt x="2986" y="1599"/>
                    <a:pt x="3090" y="1599"/>
                  </a:cubicBezTo>
                  <a:cubicBezTo>
                    <a:pt x="3302" y="1599"/>
                    <a:pt x="3449" y="1498"/>
                    <a:pt x="3490" y="1322"/>
                  </a:cubicBezTo>
                  <a:cubicBezTo>
                    <a:pt x="3549" y="1060"/>
                    <a:pt x="3370" y="679"/>
                    <a:pt x="2930" y="417"/>
                  </a:cubicBezTo>
                  <a:cubicBezTo>
                    <a:pt x="3144" y="262"/>
                    <a:pt x="3382" y="191"/>
                    <a:pt x="3620" y="191"/>
                  </a:cubicBezTo>
                  <a:close/>
                  <a:moveTo>
                    <a:pt x="3620" y="1"/>
                  </a:moveTo>
                  <a:cubicBezTo>
                    <a:pt x="3323" y="1"/>
                    <a:pt x="3001" y="108"/>
                    <a:pt x="2751" y="310"/>
                  </a:cubicBezTo>
                  <a:cubicBezTo>
                    <a:pt x="2513" y="203"/>
                    <a:pt x="2239" y="143"/>
                    <a:pt x="1942" y="132"/>
                  </a:cubicBezTo>
                  <a:cubicBezTo>
                    <a:pt x="1921" y="131"/>
                    <a:pt x="1901" y="131"/>
                    <a:pt x="1881" y="131"/>
                  </a:cubicBezTo>
                  <a:cubicBezTo>
                    <a:pt x="1542" y="131"/>
                    <a:pt x="1288" y="227"/>
                    <a:pt x="1096" y="429"/>
                  </a:cubicBezTo>
                  <a:cubicBezTo>
                    <a:pt x="870" y="679"/>
                    <a:pt x="763" y="1084"/>
                    <a:pt x="787" y="1608"/>
                  </a:cubicBezTo>
                  <a:cubicBezTo>
                    <a:pt x="727" y="1620"/>
                    <a:pt x="680" y="1632"/>
                    <a:pt x="620" y="1644"/>
                  </a:cubicBezTo>
                  <a:cubicBezTo>
                    <a:pt x="191" y="1739"/>
                    <a:pt x="1" y="2263"/>
                    <a:pt x="84" y="3060"/>
                  </a:cubicBezTo>
                  <a:cubicBezTo>
                    <a:pt x="200" y="4028"/>
                    <a:pt x="727" y="5040"/>
                    <a:pt x="1397" y="5040"/>
                  </a:cubicBezTo>
                  <a:cubicBezTo>
                    <a:pt x="1420" y="5040"/>
                    <a:pt x="1443" y="5039"/>
                    <a:pt x="1465" y="5037"/>
                  </a:cubicBezTo>
                  <a:cubicBezTo>
                    <a:pt x="1632" y="5013"/>
                    <a:pt x="1787" y="4977"/>
                    <a:pt x="1930" y="4918"/>
                  </a:cubicBezTo>
                  <a:cubicBezTo>
                    <a:pt x="2227" y="5144"/>
                    <a:pt x="2608" y="5275"/>
                    <a:pt x="3013" y="5275"/>
                  </a:cubicBezTo>
                  <a:cubicBezTo>
                    <a:pt x="3061" y="5275"/>
                    <a:pt x="3120" y="5275"/>
                    <a:pt x="3180" y="5263"/>
                  </a:cubicBezTo>
                  <a:cubicBezTo>
                    <a:pt x="3585" y="5239"/>
                    <a:pt x="3871" y="5120"/>
                    <a:pt x="4013" y="4906"/>
                  </a:cubicBezTo>
                  <a:cubicBezTo>
                    <a:pt x="4097" y="4799"/>
                    <a:pt x="4132" y="4656"/>
                    <a:pt x="4109" y="4501"/>
                  </a:cubicBezTo>
                  <a:cubicBezTo>
                    <a:pt x="4144" y="4489"/>
                    <a:pt x="4192" y="4477"/>
                    <a:pt x="4228" y="4465"/>
                  </a:cubicBezTo>
                  <a:cubicBezTo>
                    <a:pt x="4859" y="4251"/>
                    <a:pt x="5311" y="3834"/>
                    <a:pt x="5418" y="3358"/>
                  </a:cubicBezTo>
                  <a:cubicBezTo>
                    <a:pt x="5490" y="3049"/>
                    <a:pt x="5418" y="2751"/>
                    <a:pt x="5216" y="2513"/>
                  </a:cubicBezTo>
                  <a:cubicBezTo>
                    <a:pt x="5323" y="2394"/>
                    <a:pt x="5395" y="2251"/>
                    <a:pt x="5395" y="2072"/>
                  </a:cubicBezTo>
                  <a:cubicBezTo>
                    <a:pt x="5430" y="1560"/>
                    <a:pt x="5049" y="882"/>
                    <a:pt x="4430" y="322"/>
                  </a:cubicBezTo>
                  <a:cubicBezTo>
                    <a:pt x="4204" y="108"/>
                    <a:pt x="3918" y="1"/>
                    <a:pt x="362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27"/>
          <p:cNvGrpSpPr/>
          <p:nvPr/>
        </p:nvGrpSpPr>
        <p:grpSpPr>
          <a:xfrm>
            <a:off x="5413894" y="3580750"/>
            <a:ext cx="1153365" cy="1114784"/>
            <a:chOff x="5413894" y="3580750"/>
            <a:chExt cx="1153365" cy="1114784"/>
          </a:xfrm>
        </p:grpSpPr>
        <p:grpSp>
          <p:nvGrpSpPr>
            <p:cNvPr id="2655" name="Google Shape;2655;p27"/>
            <p:cNvGrpSpPr/>
            <p:nvPr/>
          </p:nvGrpSpPr>
          <p:grpSpPr>
            <a:xfrm>
              <a:off x="5413894" y="3580750"/>
              <a:ext cx="1153365" cy="1114784"/>
              <a:chOff x="6562104" y="3204209"/>
              <a:chExt cx="1153365" cy="1114784"/>
            </a:xfrm>
          </p:grpSpPr>
          <p:sp>
            <p:nvSpPr>
              <p:cNvPr id="2656" name="Google Shape;2656;p27"/>
              <p:cNvSpPr/>
              <p:nvPr/>
            </p:nvSpPr>
            <p:spPr>
              <a:xfrm>
                <a:off x="6909296" y="3204209"/>
                <a:ext cx="264189" cy="208354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5616" extrusionOk="0">
                    <a:moveTo>
                      <a:pt x="5097" y="365"/>
                    </a:moveTo>
                    <a:lnTo>
                      <a:pt x="4930" y="1937"/>
                    </a:lnTo>
                    <a:lnTo>
                      <a:pt x="977" y="4723"/>
                    </a:lnTo>
                    <a:lnTo>
                      <a:pt x="977" y="4723"/>
                    </a:lnTo>
                    <a:lnTo>
                      <a:pt x="5097" y="365"/>
                    </a:lnTo>
                    <a:close/>
                    <a:moveTo>
                      <a:pt x="5323" y="3449"/>
                    </a:moveTo>
                    <a:lnTo>
                      <a:pt x="6823" y="4985"/>
                    </a:lnTo>
                    <a:lnTo>
                      <a:pt x="370" y="5413"/>
                    </a:lnTo>
                    <a:lnTo>
                      <a:pt x="5323" y="3449"/>
                    </a:lnTo>
                    <a:close/>
                    <a:moveTo>
                      <a:pt x="5221" y="1"/>
                    </a:moveTo>
                    <a:cubicBezTo>
                      <a:pt x="5196" y="1"/>
                      <a:pt x="5171" y="9"/>
                      <a:pt x="5156" y="32"/>
                    </a:cubicBezTo>
                    <a:lnTo>
                      <a:pt x="37" y="5449"/>
                    </a:lnTo>
                    <a:cubicBezTo>
                      <a:pt x="13" y="5485"/>
                      <a:pt x="1" y="5520"/>
                      <a:pt x="13" y="5556"/>
                    </a:cubicBezTo>
                    <a:cubicBezTo>
                      <a:pt x="37" y="5592"/>
                      <a:pt x="72" y="5616"/>
                      <a:pt x="108" y="5616"/>
                    </a:cubicBezTo>
                    <a:lnTo>
                      <a:pt x="7037" y="5151"/>
                    </a:lnTo>
                    <a:cubicBezTo>
                      <a:pt x="7073" y="5151"/>
                      <a:pt x="7097" y="5128"/>
                      <a:pt x="7121" y="5092"/>
                    </a:cubicBezTo>
                    <a:cubicBezTo>
                      <a:pt x="7121" y="5068"/>
                      <a:pt x="7121" y="5020"/>
                      <a:pt x="7097" y="4997"/>
                    </a:cubicBezTo>
                    <a:lnTo>
                      <a:pt x="5418" y="3270"/>
                    </a:lnTo>
                    <a:cubicBezTo>
                      <a:pt x="5401" y="3253"/>
                      <a:pt x="5371" y="3242"/>
                      <a:pt x="5342" y="3242"/>
                    </a:cubicBezTo>
                    <a:cubicBezTo>
                      <a:pt x="5331" y="3242"/>
                      <a:pt x="5321" y="3243"/>
                      <a:pt x="5311" y="3246"/>
                    </a:cubicBezTo>
                    <a:lnTo>
                      <a:pt x="953" y="4973"/>
                    </a:lnTo>
                    <a:lnTo>
                      <a:pt x="953" y="4973"/>
                    </a:lnTo>
                    <a:lnTo>
                      <a:pt x="5073" y="2056"/>
                    </a:lnTo>
                    <a:cubicBezTo>
                      <a:pt x="5097" y="2044"/>
                      <a:pt x="5109" y="2020"/>
                      <a:pt x="5109" y="1996"/>
                    </a:cubicBezTo>
                    <a:lnTo>
                      <a:pt x="5311" y="103"/>
                    </a:lnTo>
                    <a:cubicBezTo>
                      <a:pt x="5323" y="67"/>
                      <a:pt x="5299" y="20"/>
                      <a:pt x="5263" y="8"/>
                    </a:cubicBezTo>
                    <a:cubicBezTo>
                      <a:pt x="5250" y="3"/>
                      <a:pt x="5236" y="1"/>
                      <a:pt x="522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7"/>
              <p:cNvSpPr/>
              <p:nvPr/>
            </p:nvSpPr>
            <p:spPr>
              <a:xfrm>
                <a:off x="7091315" y="3274293"/>
                <a:ext cx="97202" cy="5698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536" extrusionOk="0">
                    <a:moveTo>
                      <a:pt x="108" y="0"/>
                    </a:moveTo>
                    <a:cubicBezTo>
                      <a:pt x="77" y="0"/>
                      <a:pt x="48" y="16"/>
                      <a:pt x="24" y="48"/>
                    </a:cubicBezTo>
                    <a:cubicBezTo>
                      <a:pt x="0" y="95"/>
                      <a:pt x="24" y="155"/>
                      <a:pt x="72" y="179"/>
                    </a:cubicBezTo>
                    <a:lnTo>
                      <a:pt x="2167" y="1322"/>
                    </a:lnTo>
                    <a:lnTo>
                      <a:pt x="441" y="1357"/>
                    </a:lnTo>
                    <a:cubicBezTo>
                      <a:pt x="393" y="1357"/>
                      <a:pt x="345" y="1393"/>
                      <a:pt x="357" y="1453"/>
                    </a:cubicBezTo>
                    <a:cubicBezTo>
                      <a:pt x="357" y="1500"/>
                      <a:pt x="393" y="1536"/>
                      <a:pt x="441" y="1536"/>
                    </a:cubicBezTo>
                    <a:lnTo>
                      <a:pt x="453" y="1536"/>
                    </a:lnTo>
                    <a:lnTo>
                      <a:pt x="2524" y="1500"/>
                    </a:lnTo>
                    <a:cubicBezTo>
                      <a:pt x="2560" y="1500"/>
                      <a:pt x="2596" y="1476"/>
                      <a:pt x="2608" y="1429"/>
                    </a:cubicBezTo>
                    <a:cubicBezTo>
                      <a:pt x="2620" y="1393"/>
                      <a:pt x="2608" y="1345"/>
                      <a:pt x="2560" y="1322"/>
                    </a:cubicBezTo>
                    <a:lnTo>
                      <a:pt x="155" y="12"/>
                    </a:lnTo>
                    <a:cubicBezTo>
                      <a:pt x="139" y="4"/>
                      <a:pt x="123" y="0"/>
                      <a:pt x="10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7"/>
              <p:cNvSpPr/>
              <p:nvPr/>
            </p:nvSpPr>
            <p:spPr>
              <a:xfrm>
                <a:off x="7125299" y="3322970"/>
                <a:ext cx="63664" cy="30867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832" extrusionOk="0">
                    <a:moveTo>
                      <a:pt x="1610" y="0"/>
                    </a:moveTo>
                    <a:cubicBezTo>
                      <a:pt x="1598" y="0"/>
                      <a:pt x="1585" y="3"/>
                      <a:pt x="1573" y="10"/>
                    </a:cubicBezTo>
                    <a:lnTo>
                      <a:pt x="72" y="653"/>
                    </a:lnTo>
                    <a:cubicBezTo>
                      <a:pt x="25" y="664"/>
                      <a:pt x="1" y="724"/>
                      <a:pt x="25" y="772"/>
                    </a:cubicBezTo>
                    <a:cubicBezTo>
                      <a:pt x="37" y="807"/>
                      <a:pt x="72" y="831"/>
                      <a:pt x="108" y="831"/>
                    </a:cubicBezTo>
                    <a:cubicBezTo>
                      <a:pt x="120" y="831"/>
                      <a:pt x="132" y="831"/>
                      <a:pt x="144" y="819"/>
                    </a:cubicBezTo>
                    <a:lnTo>
                      <a:pt x="1644" y="188"/>
                    </a:lnTo>
                    <a:cubicBezTo>
                      <a:pt x="1692" y="164"/>
                      <a:pt x="1715" y="105"/>
                      <a:pt x="1692" y="57"/>
                    </a:cubicBezTo>
                    <a:cubicBezTo>
                      <a:pt x="1674" y="22"/>
                      <a:pt x="1644" y="0"/>
                      <a:pt x="1610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7"/>
              <p:cNvSpPr/>
              <p:nvPr/>
            </p:nvSpPr>
            <p:spPr>
              <a:xfrm>
                <a:off x="6562104" y="3317293"/>
                <a:ext cx="1153365" cy="1001700"/>
              </a:xfrm>
              <a:custGeom>
                <a:avLst/>
                <a:gdLst/>
                <a:ahLst/>
                <a:cxnLst/>
                <a:rect l="l" t="t" r="r" b="b"/>
                <a:pathLst>
                  <a:path w="31088" h="27000" extrusionOk="0">
                    <a:moveTo>
                      <a:pt x="19132" y="0"/>
                    </a:moveTo>
                    <a:cubicBezTo>
                      <a:pt x="18886" y="0"/>
                      <a:pt x="18635" y="6"/>
                      <a:pt x="18384" y="20"/>
                    </a:cubicBezTo>
                    <a:cubicBezTo>
                      <a:pt x="18336" y="20"/>
                      <a:pt x="18300" y="67"/>
                      <a:pt x="18300" y="115"/>
                    </a:cubicBezTo>
                    <a:cubicBezTo>
                      <a:pt x="18300" y="175"/>
                      <a:pt x="18348" y="210"/>
                      <a:pt x="18396" y="210"/>
                    </a:cubicBezTo>
                    <a:cubicBezTo>
                      <a:pt x="18653" y="196"/>
                      <a:pt x="18915" y="185"/>
                      <a:pt x="19173" y="185"/>
                    </a:cubicBezTo>
                    <a:cubicBezTo>
                      <a:pt x="19333" y="185"/>
                      <a:pt x="19491" y="189"/>
                      <a:pt x="19646" y="198"/>
                    </a:cubicBezTo>
                    <a:cubicBezTo>
                      <a:pt x="19693" y="198"/>
                      <a:pt x="19741" y="151"/>
                      <a:pt x="19741" y="103"/>
                    </a:cubicBezTo>
                    <a:cubicBezTo>
                      <a:pt x="19741" y="55"/>
                      <a:pt x="19705" y="8"/>
                      <a:pt x="19646" y="8"/>
                    </a:cubicBezTo>
                    <a:cubicBezTo>
                      <a:pt x="19478" y="3"/>
                      <a:pt x="19306" y="0"/>
                      <a:pt x="19132" y="0"/>
                    </a:cubicBezTo>
                    <a:close/>
                    <a:moveTo>
                      <a:pt x="17134" y="151"/>
                    </a:moveTo>
                    <a:cubicBezTo>
                      <a:pt x="16943" y="175"/>
                      <a:pt x="16764" y="210"/>
                      <a:pt x="16574" y="246"/>
                    </a:cubicBezTo>
                    <a:cubicBezTo>
                      <a:pt x="16526" y="258"/>
                      <a:pt x="16491" y="305"/>
                      <a:pt x="16503" y="353"/>
                    </a:cubicBezTo>
                    <a:cubicBezTo>
                      <a:pt x="16514" y="401"/>
                      <a:pt x="16550" y="436"/>
                      <a:pt x="16598" y="436"/>
                    </a:cubicBezTo>
                    <a:cubicBezTo>
                      <a:pt x="16598" y="436"/>
                      <a:pt x="16610" y="436"/>
                      <a:pt x="16610" y="425"/>
                    </a:cubicBezTo>
                    <a:cubicBezTo>
                      <a:pt x="16800" y="401"/>
                      <a:pt x="16979" y="365"/>
                      <a:pt x="17157" y="341"/>
                    </a:cubicBezTo>
                    <a:cubicBezTo>
                      <a:pt x="17205" y="329"/>
                      <a:pt x="17241" y="282"/>
                      <a:pt x="17241" y="234"/>
                    </a:cubicBezTo>
                    <a:cubicBezTo>
                      <a:pt x="17229" y="186"/>
                      <a:pt x="17181" y="151"/>
                      <a:pt x="17134" y="151"/>
                    </a:cubicBezTo>
                    <a:close/>
                    <a:moveTo>
                      <a:pt x="20908" y="115"/>
                    </a:moveTo>
                    <a:cubicBezTo>
                      <a:pt x="20860" y="115"/>
                      <a:pt x="20813" y="151"/>
                      <a:pt x="20801" y="198"/>
                    </a:cubicBezTo>
                    <a:cubicBezTo>
                      <a:pt x="20789" y="246"/>
                      <a:pt x="20836" y="294"/>
                      <a:pt x="20884" y="305"/>
                    </a:cubicBezTo>
                    <a:cubicBezTo>
                      <a:pt x="21301" y="365"/>
                      <a:pt x="21706" y="448"/>
                      <a:pt x="22098" y="556"/>
                    </a:cubicBezTo>
                    <a:lnTo>
                      <a:pt x="22122" y="556"/>
                    </a:lnTo>
                    <a:cubicBezTo>
                      <a:pt x="22170" y="556"/>
                      <a:pt x="22206" y="532"/>
                      <a:pt x="22218" y="484"/>
                    </a:cubicBezTo>
                    <a:cubicBezTo>
                      <a:pt x="22229" y="436"/>
                      <a:pt x="22194" y="389"/>
                      <a:pt x="22146" y="377"/>
                    </a:cubicBezTo>
                    <a:cubicBezTo>
                      <a:pt x="21753" y="270"/>
                      <a:pt x="21325" y="175"/>
                      <a:pt x="20908" y="115"/>
                    </a:cubicBezTo>
                    <a:close/>
                    <a:moveTo>
                      <a:pt x="23311" y="760"/>
                    </a:moveTo>
                    <a:cubicBezTo>
                      <a:pt x="23277" y="760"/>
                      <a:pt x="23247" y="783"/>
                      <a:pt x="23230" y="817"/>
                    </a:cubicBezTo>
                    <a:cubicBezTo>
                      <a:pt x="23206" y="877"/>
                      <a:pt x="23230" y="925"/>
                      <a:pt x="23277" y="948"/>
                    </a:cubicBezTo>
                    <a:cubicBezTo>
                      <a:pt x="23670" y="1103"/>
                      <a:pt x="24039" y="1282"/>
                      <a:pt x="24408" y="1472"/>
                    </a:cubicBezTo>
                    <a:cubicBezTo>
                      <a:pt x="24420" y="1484"/>
                      <a:pt x="24432" y="1484"/>
                      <a:pt x="24456" y="1484"/>
                    </a:cubicBezTo>
                    <a:cubicBezTo>
                      <a:pt x="24480" y="1484"/>
                      <a:pt x="24515" y="1472"/>
                      <a:pt x="24527" y="1437"/>
                    </a:cubicBezTo>
                    <a:cubicBezTo>
                      <a:pt x="24563" y="1389"/>
                      <a:pt x="24539" y="1341"/>
                      <a:pt x="24492" y="1318"/>
                    </a:cubicBezTo>
                    <a:cubicBezTo>
                      <a:pt x="24123" y="1115"/>
                      <a:pt x="23742" y="925"/>
                      <a:pt x="23349" y="770"/>
                    </a:cubicBezTo>
                    <a:cubicBezTo>
                      <a:pt x="23336" y="763"/>
                      <a:pt x="23323" y="760"/>
                      <a:pt x="23311" y="760"/>
                    </a:cubicBezTo>
                    <a:close/>
                    <a:moveTo>
                      <a:pt x="25509" y="1975"/>
                    </a:moveTo>
                    <a:cubicBezTo>
                      <a:pt x="25482" y="1975"/>
                      <a:pt x="25453" y="1987"/>
                      <a:pt x="25432" y="2008"/>
                    </a:cubicBezTo>
                    <a:cubicBezTo>
                      <a:pt x="25408" y="2056"/>
                      <a:pt x="25408" y="2115"/>
                      <a:pt x="25456" y="2139"/>
                    </a:cubicBezTo>
                    <a:cubicBezTo>
                      <a:pt x="25789" y="2377"/>
                      <a:pt x="26111" y="2651"/>
                      <a:pt x="26420" y="2925"/>
                    </a:cubicBezTo>
                    <a:cubicBezTo>
                      <a:pt x="26432" y="2949"/>
                      <a:pt x="26456" y="2949"/>
                      <a:pt x="26480" y="2949"/>
                    </a:cubicBezTo>
                    <a:cubicBezTo>
                      <a:pt x="26504" y="2949"/>
                      <a:pt x="26540" y="2949"/>
                      <a:pt x="26551" y="2925"/>
                    </a:cubicBezTo>
                    <a:cubicBezTo>
                      <a:pt x="26587" y="2889"/>
                      <a:pt x="26587" y="2830"/>
                      <a:pt x="26551" y="2794"/>
                    </a:cubicBezTo>
                    <a:cubicBezTo>
                      <a:pt x="26230" y="2508"/>
                      <a:pt x="25908" y="2234"/>
                      <a:pt x="25563" y="1996"/>
                    </a:cubicBezTo>
                    <a:cubicBezTo>
                      <a:pt x="25548" y="1981"/>
                      <a:pt x="25529" y="1975"/>
                      <a:pt x="25509" y="1975"/>
                    </a:cubicBezTo>
                    <a:close/>
                    <a:moveTo>
                      <a:pt x="27362" y="3661"/>
                    </a:moveTo>
                    <a:cubicBezTo>
                      <a:pt x="27340" y="3661"/>
                      <a:pt x="27318" y="3670"/>
                      <a:pt x="27302" y="3687"/>
                    </a:cubicBezTo>
                    <a:cubicBezTo>
                      <a:pt x="27266" y="3723"/>
                      <a:pt x="27254" y="3782"/>
                      <a:pt x="27290" y="3818"/>
                    </a:cubicBezTo>
                    <a:cubicBezTo>
                      <a:pt x="27563" y="4127"/>
                      <a:pt x="27825" y="4461"/>
                      <a:pt x="28064" y="4794"/>
                    </a:cubicBezTo>
                    <a:cubicBezTo>
                      <a:pt x="28087" y="4818"/>
                      <a:pt x="28111" y="4842"/>
                      <a:pt x="28135" y="4842"/>
                    </a:cubicBezTo>
                    <a:cubicBezTo>
                      <a:pt x="28159" y="4842"/>
                      <a:pt x="28183" y="4830"/>
                      <a:pt x="28194" y="4818"/>
                    </a:cubicBezTo>
                    <a:cubicBezTo>
                      <a:pt x="28242" y="4782"/>
                      <a:pt x="28242" y="4735"/>
                      <a:pt x="28218" y="4687"/>
                    </a:cubicBezTo>
                    <a:cubicBezTo>
                      <a:pt x="27968" y="4342"/>
                      <a:pt x="27706" y="4008"/>
                      <a:pt x="27432" y="3699"/>
                    </a:cubicBezTo>
                    <a:cubicBezTo>
                      <a:pt x="27413" y="3673"/>
                      <a:pt x="27387" y="3661"/>
                      <a:pt x="27362" y="3661"/>
                    </a:cubicBezTo>
                    <a:close/>
                    <a:moveTo>
                      <a:pt x="28821" y="5705"/>
                    </a:moveTo>
                    <a:cubicBezTo>
                      <a:pt x="28806" y="5705"/>
                      <a:pt x="28790" y="5710"/>
                      <a:pt x="28778" y="5723"/>
                    </a:cubicBezTo>
                    <a:cubicBezTo>
                      <a:pt x="28730" y="5747"/>
                      <a:pt x="28706" y="5806"/>
                      <a:pt x="28742" y="5842"/>
                    </a:cubicBezTo>
                    <a:cubicBezTo>
                      <a:pt x="28945" y="6199"/>
                      <a:pt x="29135" y="6568"/>
                      <a:pt x="29314" y="6949"/>
                    </a:cubicBezTo>
                    <a:cubicBezTo>
                      <a:pt x="29337" y="6985"/>
                      <a:pt x="29361" y="7009"/>
                      <a:pt x="29397" y="7009"/>
                    </a:cubicBezTo>
                    <a:cubicBezTo>
                      <a:pt x="29421" y="7009"/>
                      <a:pt x="29433" y="7009"/>
                      <a:pt x="29445" y="6997"/>
                    </a:cubicBezTo>
                    <a:cubicBezTo>
                      <a:pt x="29492" y="6973"/>
                      <a:pt x="29504" y="6925"/>
                      <a:pt x="29492" y="6878"/>
                    </a:cubicBezTo>
                    <a:cubicBezTo>
                      <a:pt x="29302" y="6485"/>
                      <a:pt x="29111" y="6116"/>
                      <a:pt x="28897" y="5747"/>
                    </a:cubicBezTo>
                    <a:cubicBezTo>
                      <a:pt x="28881" y="5723"/>
                      <a:pt x="28851" y="5705"/>
                      <a:pt x="28821" y="5705"/>
                    </a:cubicBezTo>
                    <a:close/>
                    <a:moveTo>
                      <a:pt x="29886" y="7970"/>
                    </a:moveTo>
                    <a:cubicBezTo>
                      <a:pt x="29878" y="7970"/>
                      <a:pt x="29870" y="7971"/>
                      <a:pt x="29861" y="7973"/>
                    </a:cubicBezTo>
                    <a:cubicBezTo>
                      <a:pt x="29802" y="7997"/>
                      <a:pt x="29778" y="8056"/>
                      <a:pt x="29802" y="8104"/>
                    </a:cubicBezTo>
                    <a:cubicBezTo>
                      <a:pt x="29945" y="8485"/>
                      <a:pt x="30076" y="8890"/>
                      <a:pt x="30195" y="9283"/>
                    </a:cubicBezTo>
                    <a:cubicBezTo>
                      <a:pt x="30207" y="9330"/>
                      <a:pt x="30242" y="9354"/>
                      <a:pt x="30290" y="9354"/>
                    </a:cubicBezTo>
                    <a:lnTo>
                      <a:pt x="30314" y="9354"/>
                    </a:lnTo>
                    <a:cubicBezTo>
                      <a:pt x="30361" y="9330"/>
                      <a:pt x="30397" y="9283"/>
                      <a:pt x="30373" y="9235"/>
                    </a:cubicBezTo>
                    <a:cubicBezTo>
                      <a:pt x="30254" y="8830"/>
                      <a:pt x="30123" y="8426"/>
                      <a:pt x="29980" y="8033"/>
                    </a:cubicBezTo>
                    <a:cubicBezTo>
                      <a:pt x="29961" y="7993"/>
                      <a:pt x="29925" y="7970"/>
                      <a:pt x="29886" y="7970"/>
                    </a:cubicBezTo>
                    <a:close/>
                    <a:moveTo>
                      <a:pt x="30594" y="10388"/>
                    </a:moveTo>
                    <a:cubicBezTo>
                      <a:pt x="30588" y="10388"/>
                      <a:pt x="30582" y="10388"/>
                      <a:pt x="30576" y="10390"/>
                    </a:cubicBezTo>
                    <a:cubicBezTo>
                      <a:pt x="30528" y="10402"/>
                      <a:pt x="30492" y="10450"/>
                      <a:pt x="30504" y="10497"/>
                    </a:cubicBezTo>
                    <a:cubicBezTo>
                      <a:pt x="30588" y="10902"/>
                      <a:pt x="30659" y="11319"/>
                      <a:pt x="30719" y="11735"/>
                    </a:cubicBezTo>
                    <a:cubicBezTo>
                      <a:pt x="30731" y="11783"/>
                      <a:pt x="30766" y="11807"/>
                      <a:pt x="30814" y="11807"/>
                    </a:cubicBezTo>
                    <a:cubicBezTo>
                      <a:pt x="30814" y="11807"/>
                      <a:pt x="30826" y="11807"/>
                      <a:pt x="30826" y="11819"/>
                    </a:cubicBezTo>
                    <a:cubicBezTo>
                      <a:pt x="30873" y="11807"/>
                      <a:pt x="30909" y="11759"/>
                      <a:pt x="30909" y="11712"/>
                    </a:cubicBezTo>
                    <a:cubicBezTo>
                      <a:pt x="30850" y="11283"/>
                      <a:pt x="30778" y="10866"/>
                      <a:pt x="30683" y="10461"/>
                    </a:cubicBezTo>
                    <a:cubicBezTo>
                      <a:pt x="30673" y="10420"/>
                      <a:pt x="30635" y="10388"/>
                      <a:pt x="30594" y="10388"/>
                    </a:cubicBezTo>
                    <a:close/>
                    <a:moveTo>
                      <a:pt x="30960" y="12877"/>
                    </a:moveTo>
                    <a:cubicBezTo>
                      <a:pt x="30955" y="12877"/>
                      <a:pt x="30950" y="12877"/>
                      <a:pt x="30945" y="12878"/>
                    </a:cubicBezTo>
                    <a:cubicBezTo>
                      <a:pt x="30885" y="12878"/>
                      <a:pt x="30850" y="12926"/>
                      <a:pt x="30850" y="12974"/>
                    </a:cubicBezTo>
                    <a:cubicBezTo>
                      <a:pt x="30885" y="13390"/>
                      <a:pt x="30897" y="13807"/>
                      <a:pt x="30897" y="14224"/>
                    </a:cubicBezTo>
                    <a:cubicBezTo>
                      <a:pt x="30897" y="14271"/>
                      <a:pt x="30945" y="14319"/>
                      <a:pt x="30992" y="14319"/>
                    </a:cubicBezTo>
                    <a:cubicBezTo>
                      <a:pt x="31052" y="14319"/>
                      <a:pt x="31088" y="14271"/>
                      <a:pt x="31088" y="14224"/>
                    </a:cubicBezTo>
                    <a:cubicBezTo>
                      <a:pt x="31088" y="13807"/>
                      <a:pt x="31076" y="13379"/>
                      <a:pt x="31040" y="12962"/>
                    </a:cubicBezTo>
                    <a:cubicBezTo>
                      <a:pt x="31040" y="12919"/>
                      <a:pt x="31002" y="12877"/>
                      <a:pt x="30960" y="12877"/>
                    </a:cubicBezTo>
                    <a:close/>
                    <a:moveTo>
                      <a:pt x="30957" y="15379"/>
                    </a:moveTo>
                    <a:cubicBezTo>
                      <a:pt x="30909" y="15379"/>
                      <a:pt x="30861" y="15414"/>
                      <a:pt x="30861" y="15474"/>
                    </a:cubicBezTo>
                    <a:cubicBezTo>
                      <a:pt x="30838" y="15891"/>
                      <a:pt x="30790" y="16307"/>
                      <a:pt x="30731" y="16712"/>
                    </a:cubicBezTo>
                    <a:cubicBezTo>
                      <a:pt x="30719" y="16760"/>
                      <a:pt x="30754" y="16808"/>
                      <a:pt x="30814" y="16819"/>
                    </a:cubicBezTo>
                    <a:lnTo>
                      <a:pt x="30826" y="16819"/>
                    </a:lnTo>
                    <a:cubicBezTo>
                      <a:pt x="30873" y="16819"/>
                      <a:pt x="30909" y="16784"/>
                      <a:pt x="30921" y="16736"/>
                    </a:cubicBezTo>
                    <a:cubicBezTo>
                      <a:pt x="30981" y="16319"/>
                      <a:pt x="31016" y="15903"/>
                      <a:pt x="31052" y="15486"/>
                    </a:cubicBezTo>
                    <a:cubicBezTo>
                      <a:pt x="31052" y="15426"/>
                      <a:pt x="31016" y="15391"/>
                      <a:pt x="30957" y="15379"/>
                    </a:cubicBezTo>
                    <a:close/>
                    <a:moveTo>
                      <a:pt x="30611" y="17867"/>
                    </a:moveTo>
                    <a:cubicBezTo>
                      <a:pt x="30564" y="17867"/>
                      <a:pt x="30516" y="17891"/>
                      <a:pt x="30504" y="17939"/>
                    </a:cubicBezTo>
                    <a:cubicBezTo>
                      <a:pt x="30409" y="18355"/>
                      <a:pt x="30302" y="18760"/>
                      <a:pt x="30183" y="19153"/>
                    </a:cubicBezTo>
                    <a:cubicBezTo>
                      <a:pt x="30159" y="19201"/>
                      <a:pt x="30195" y="19248"/>
                      <a:pt x="30242" y="19260"/>
                    </a:cubicBezTo>
                    <a:cubicBezTo>
                      <a:pt x="30242" y="19272"/>
                      <a:pt x="30254" y="19272"/>
                      <a:pt x="30266" y="19272"/>
                    </a:cubicBezTo>
                    <a:cubicBezTo>
                      <a:pt x="30314" y="19272"/>
                      <a:pt x="30350" y="19248"/>
                      <a:pt x="30361" y="19201"/>
                    </a:cubicBezTo>
                    <a:cubicBezTo>
                      <a:pt x="30480" y="18808"/>
                      <a:pt x="30600" y="18403"/>
                      <a:pt x="30695" y="17986"/>
                    </a:cubicBezTo>
                    <a:cubicBezTo>
                      <a:pt x="30695" y="17939"/>
                      <a:pt x="30671" y="17879"/>
                      <a:pt x="30611" y="17867"/>
                    </a:cubicBezTo>
                    <a:close/>
                    <a:moveTo>
                      <a:pt x="14367" y="19253"/>
                    </a:moveTo>
                    <a:cubicBezTo>
                      <a:pt x="14212" y="19253"/>
                      <a:pt x="14064" y="19286"/>
                      <a:pt x="13931" y="19355"/>
                    </a:cubicBezTo>
                    <a:cubicBezTo>
                      <a:pt x="13883" y="19379"/>
                      <a:pt x="13859" y="19439"/>
                      <a:pt x="13883" y="19475"/>
                    </a:cubicBezTo>
                    <a:cubicBezTo>
                      <a:pt x="13901" y="19509"/>
                      <a:pt x="13937" y="19531"/>
                      <a:pt x="13974" y="19531"/>
                    </a:cubicBezTo>
                    <a:cubicBezTo>
                      <a:pt x="13988" y="19531"/>
                      <a:pt x="14001" y="19529"/>
                      <a:pt x="14014" y="19522"/>
                    </a:cubicBezTo>
                    <a:cubicBezTo>
                      <a:pt x="14123" y="19468"/>
                      <a:pt x="14244" y="19441"/>
                      <a:pt x="14371" y="19441"/>
                    </a:cubicBezTo>
                    <a:cubicBezTo>
                      <a:pt x="14604" y="19441"/>
                      <a:pt x="14858" y="19531"/>
                      <a:pt x="15098" y="19701"/>
                    </a:cubicBezTo>
                    <a:cubicBezTo>
                      <a:pt x="15110" y="19713"/>
                      <a:pt x="15133" y="19725"/>
                      <a:pt x="15157" y="19725"/>
                    </a:cubicBezTo>
                    <a:cubicBezTo>
                      <a:pt x="15181" y="19725"/>
                      <a:pt x="15205" y="19701"/>
                      <a:pt x="15229" y="19677"/>
                    </a:cubicBezTo>
                    <a:cubicBezTo>
                      <a:pt x="15264" y="19629"/>
                      <a:pt x="15252" y="19570"/>
                      <a:pt x="15205" y="19546"/>
                    </a:cubicBezTo>
                    <a:cubicBezTo>
                      <a:pt x="14931" y="19356"/>
                      <a:pt x="14639" y="19253"/>
                      <a:pt x="14367" y="19253"/>
                    </a:cubicBezTo>
                    <a:close/>
                    <a:moveTo>
                      <a:pt x="103" y="18627"/>
                    </a:moveTo>
                    <a:cubicBezTo>
                      <a:pt x="96" y="18627"/>
                      <a:pt x="90" y="18628"/>
                      <a:pt x="84" y="18629"/>
                    </a:cubicBezTo>
                    <a:cubicBezTo>
                      <a:pt x="24" y="18629"/>
                      <a:pt x="0" y="18677"/>
                      <a:pt x="0" y="18736"/>
                    </a:cubicBezTo>
                    <a:cubicBezTo>
                      <a:pt x="0" y="18736"/>
                      <a:pt x="96" y="19236"/>
                      <a:pt x="322" y="19963"/>
                    </a:cubicBezTo>
                    <a:cubicBezTo>
                      <a:pt x="334" y="20010"/>
                      <a:pt x="370" y="20034"/>
                      <a:pt x="405" y="20034"/>
                    </a:cubicBezTo>
                    <a:lnTo>
                      <a:pt x="441" y="20034"/>
                    </a:lnTo>
                    <a:cubicBezTo>
                      <a:pt x="489" y="20022"/>
                      <a:pt x="512" y="19963"/>
                      <a:pt x="501" y="19915"/>
                    </a:cubicBezTo>
                    <a:cubicBezTo>
                      <a:pt x="286" y="19189"/>
                      <a:pt x="191" y="18701"/>
                      <a:pt x="191" y="18701"/>
                    </a:cubicBezTo>
                    <a:cubicBezTo>
                      <a:pt x="181" y="18659"/>
                      <a:pt x="143" y="18627"/>
                      <a:pt x="103" y="18627"/>
                    </a:cubicBezTo>
                    <a:close/>
                    <a:moveTo>
                      <a:pt x="29828" y="20256"/>
                    </a:moveTo>
                    <a:cubicBezTo>
                      <a:pt x="29793" y="20256"/>
                      <a:pt x="29760" y="20272"/>
                      <a:pt x="29742" y="20308"/>
                    </a:cubicBezTo>
                    <a:cubicBezTo>
                      <a:pt x="29576" y="20689"/>
                      <a:pt x="29373" y="21058"/>
                      <a:pt x="29147" y="21403"/>
                    </a:cubicBezTo>
                    <a:cubicBezTo>
                      <a:pt x="29123" y="21451"/>
                      <a:pt x="29135" y="21510"/>
                      <a:pt x="29183" y="21534"/>
                    </a:cubicBezTo>
                    <a:cubicBezTo>
                      <a:pt x="29195" y="21546"/>
                      <a:pt x="29207" y="21546"/>
                      <a:pt x="29230" y="21546"/>
                    </a:cubicBezTo>
                    <a:cubicBezTo>
                      <a:pt x="29266" y="21546"/>
                      <a:pt x="29290" y="21534"/>
                      <a:pt x="29314" y="21499"/>
                    </a:cubicBezTo>
                    <a:cubicBezTo>
                      <a:pt x="29540" y="21153"/>
                      <a:pt x="29742" y="20772"/>
                      <a:pt x="29909" y="20391"/>
                    </a:cubicBezTo>
                    <a:cubicBezTo>
                      <a:pt x="29933" y="20344"/>
                      <a:pt x="29909" y="20284"/>
                      <a:pt x="29861" y="20260"/>
                    </a:cubicBezTo>
                    <a:cubicBezTo>
                      <a:pt x="29850" y="20258"/>
                      <a:pt x="29839" y="20256"/>
                      <a:pt x="29828" y="20256"/>
                    </a:cubicBezTo>
                    <a:close/>
                    <a:moveTo>
                      <a:pt x="13329" y="20377"/>
                    </a:moveTo>
                    <a:cubicBezTo>
                      <a:pt x="13288" y="20377"/>
                      <a:pt x="13251" y="20409"/>
                      <a:pt x="13240" y="20451"/>
                    </a:cubicBezTo>
                    <a:cubicBezTo>
                      <a:pt x="13205" y="20653"/>
                      <a:pt x="13181" y="20879"/>
                      <a:pt x="13181" y="21129"/>
                    </a:cubicBezTo>
                    <a:lnTo>
                      <a:pt x="13193" y="21225"/>
                    </a:lnTo>
                    <a:cubicBezTo>
                      <a:pt x="13193" y="21391"/>
                      <a:pt x="13205" y="21570"/>
                      <a:pt x="13240" y="21737"/>
                    </a:cubicBezTo>
                    <a:cubicBezTo>
                      <a:pt x="13252" y="21784"/>
                      <a:pt x="13288" y="21808"/>
                      <a:pt x="13335" y="21808"/>
                    </a:cubicBezTo>
                    <a:lnTo>
                      <a:pt x="13347" y="21808"/>
                    </a:lnTo>
                    <a:cubicBezTo>
                      <a:pt x="13407" y="21796"/>
                      <a:pt x="13431" y="21749"/>
                      <a:pt x="13431" y="21701"/>
                    </a:cubicBezTo>
                    <a:cubicBezTo>
                      <a:pt x="13395" y="21546"/>
                      <a:pt x="13383" y="21379"/>
                      <a:pt x="13383" y="21213"/>
                    </a:cubicBezTo>
                    <a:lnTo>
                      <a:pt x="13371" y="21129"/>
                    </a:lnTo>
                    <a:cubicBezTo>
                      <a:pt x="13371" y="20891"/>
                      <a:pt x="13395" y="20677"/>
                      <a:pt x="13431" y="20487"/>
                    </a:cubicBezTo>
                    <a:cubicBezTo>
                      <a:pt x="13443" y="20439"/>
                      <a:pt x="13407" y="20379"/>
                      <a:pt x="13347" y="20379"/>
                    </a:cubicBezTo>
                    <a:cubicBezTo>
                      <a:pt x="13341" y="20378"/>
                      <a:pt x="13335" y="20377"/>
                      <a:pt x="13329" y="20377"/>
                    </a:cubicBezTo>
                    <a:close/>
                    <a:moveTo>
                      <a:pt x="15923" y="20501"/>
                    </a:moveTo>
                    <a:cubicBezTo>
                      <a:pt x="15910" y="20501"/>
                      <a:pt x="15896" y="20504"/>
                      <a:pt x="15883" y="20510"/>
                    </a:cubicBezTo>
                    <a:cubicBezTo>
                      <a:pt x="15836" y="20534"/>
                      <a:pt x="15812" y="20594"/>
                      <a:pt x="15836" y="20641"/>
                    </a:cubicBezTo>
                    <a:cubicBezTo>
                      <a:pt x="15967" y="20939"/>
                      <a:pt x="16038" y="21272"/>
                      <a:pt x="16038" y="21606"/>
                    </a:cubicBezTo>
                    <a:cubicBezTo>
                      <a:pt x="16038" y="21677"/>
                      <a:pt x="16026" y="21749"/>
                      <a:pt x="16026" y="21820"/>
                    </a:cubicBezTo>
                    <a:cubicBezTo>
                      <a:pt x="16014" y="21868"/>
                      <a:pt x="16062" y="21915"/>
                      <a:pt x="16110" y="21915"/>
                    </a:cubicBezTo>
                    <a:lnTo>
                      <a:pt x="16122" y="21915"/>
                    </a:lnTo>
                    <a:cubicBezTo>
                      <a:pt x="16169" y="21915"/>
                      <a:pt x="16205" y="21880"/>
                      <a:pt x="16217" y="21832"/>
                    </a:cubicBezTo>
                    <a:cubicBezTo>
                      <a:pt x="16217" y="21760"/>
                      <a:pt x="16217" y="21677"/>
                      <a:pt x="16217" y="21606"/>
                    </a:cubicBezTo>
                    <a:cubicBezTo>
                      <a:pt x="16217" y="21249"/>
                      <a:pt x="16145" y="20891"/>
                      <a:pt x="16002" y="20558"/>
                    </a:cubicBezTo>
                    <a:cubicBezTo>
                      <a:pt x="15994" y="20523"/>
                      <a:pt x="15960" y="20501"/>
                      <a:pt x="15923" y="20501"/>
                    </a:cubicBezTo>
                    <a:close/>
                    <a:moveTo>
                      <a:pt x="826" y="21037"/>
                    </a:moveTo>
                    <a:cubicBezTo>
                      <a:pt x="813" y="21037"/>
                      <a:pt x="799" y="21040"/>
                      <a:pt x="786" y="21046"/>
                    </a:cubicBezTo>
                    <a:cubicBezTo>
                      <a:pt x="739" y="21058"/>
                      <a:pt x="715" y="21118"/>
                      <a:pt x="739" y="21165"/>
                    </a:cubicBezTo>
                    <a:cubicBezTo>
                      <a:pt x="893" y="21570"/>
                      <a:pt x="1060" y="21951"/>
                      <a:pt x="1251" y="22320"/>
                    </a:cubicBezTo>
                    <a:cubicBezTo>
                      <a:pt x="1263" y="22356"/>
                      <a:pt x="1298" y="22380"/>
                      <a:pt x="1334" y="22380"/>
                    </a:cubicBezTo>
                    <a:cubicBezTo>
                      <a:pt x="1346" y="22380"/>
                      <a:pt x="1358" y="22380"/>
                      <a:pt x="1370" y="22368"/>
                    </a:cubicBezTo>
                    <a:cubicBezTo>
                      <a:pt x="1417" y="22344"/>
                      <a:pt x="1441" y="22284"/>
                      <a:pt x="1417" y="22237"/>
                    </a:cubicBezTo>
                    <a:cubicBezTo>
                      <a:pt x="1239" y="21880"/>
                      <a:pt x="1060" y="21487"/>
                      <a:pt x="905" y="21094"/>
                    </a:cubicBezTo>
                    <a:cubicBezTo>
                      <a:pt x="897" y="21059"/>
                      <a:pt x="862" y="21037"/>
                      <a:pt x="826" y="21037"/>
                    </a:cubicBezTo>
                    <a:close/>
                    <a:moveTo>
                      <a:pt x="28474" y="22358"/>
                    </a:moveTo>
                    <a:cubicBezTo>
                      <a:pt x="28446" y="22358"/>
                      <a:pt x="28418" y="22371"/>
                      <a:pt x="28397" y="22392"/>
                    </a:cubicBezTo>
                    <a:cubicBezTo>
                      <a:pt x="28123" y="22689"/>
                      <a:pt x="27825" y="22987"/>
                      <a:pt x="27504" y="23249"/>
                    </a:cubicBezTo>
                    <a:cubicBezTo>
                      <a:pt x="27468" y="23284"/>
                      <a:pt x="27456" y="23344"/>
                      <a:pt x="27492" y="23380"/>
                    </a:cubicBezTo>
                    <a:cubicBezTo>
                      <a:pt x="27516" y="23404"/>
                      <a:pt x="27540" y="23415"/>
                      <a:pt x="27563" y="23415"/>
                    </a:cubicBezTo>
                    <a:cubicBezTo>
                      <a:pt x="27587" y="23415"/>
                      <a:pt x="27611" y="23415"/>
                      <a:pt x="27623" y="23392"/>
                    </a:cubicBezTo>
                    <a:cubicBezTo>
                      <a:pt x="27956" y="23118"/>
                      <a:pt x="28254" y="22832"/>
                      <a:pt x="28540" y="22511"/>
                    </a:cubicBezTo>
                    <a:cubicBezTo>
                      <a:pt x="28575" y="22475"/>
                      <a:pt x="28564" y="22415"/>
                      <a:pt x="28528" y="22380"/>
                    </a:cubicBezTo>
                    <a:cubicBezTo>
                      <a:pt x="28513" y="22365"/>
                      <a:pt x="28494" y="22358"/>
                      <a:pt x="28474" y="22358"/>
                    </a:cubicBezTo>
                    <a:close/>
                    <a:moveTo>
                      <a:pt x="13811" y="22776"/>
                    </a:moveTo>
                    <a:cubicBezTo>
                      <a:pt x="13792" y="22776"/>
                      <a:pt x="13771" y="22782"/>
                      <a:pt x="13752" y="22796"/>
                    </a:cubicBezTo>
                    <a:cubicBezTo>
                      <a:pt x="13705" y="22820"/>
                      <a:pt x="13693" y="22880"/>
                      <a:pt x="13728" y="22927"/>
                    </a:cubicBezTo>
                    <a:cubicBezTo>
                      <a:pt x="13943" y="23261"/>
                      <a:pt x="14240" y="23582"/>
                      <a:pt x="14586" y="23868"/>
                    </a:cubicBezTo>
                    <a:cubicBezTo>
                      <a:pt x="14598" y="23880"/>
                      <a:pt x="14621" y="23892"/>
                      <a:pt x="14645" y="23892"/>
                    </a:cubicBezTo>
                    <a:cubicBezTo>
                      <a:pt x="14669" y="23892"/>
                      <a:pt x="14705" y="23880"/>
                      <a:pt x="14717" y="23856"/>
                    </a:cubicBezTo>
                    <a:cubicBezTo>
                      <a:pt x="14752" y="23820"/>
                      <a:pt x="14740" y="23761"/>
                      <a:pt x="14705" y="23725"/>
                    </a:cubicBezTo>
                    <a:cubicBezTo>
                      <a:pt x="14371" y="23439"/>
                      <a:pt x="14097" y="23142"/>
                      <a:pt x="13883" y="22820"/>
                    </a:cubicBezTo>
                    <a:cubicBezTo>
                      <a:pt x="13869" y="22791"/>
                      <a:pt x="13841" y="22776"/>
                      <a:pt x="13811" y="22776"/>
                    </a:cubicBezTo>
                    <a:close/>
                    <a:moveTo>
                      <a:pt x="15760" y="22918"/>
                    </a:moveTo>
                    <a:cubicBezTo>
                      <a:pt x="15723" y="22918"/>
                      <a:pt x="15687" y="22940"/>
                      <a:pt x="15669" y="22975"/>
                    </a:cubicBezTo>
                    <a:cubicBezTo>
                      <a:pt x="15491" y="23308"/>
                      <a:pt x="15240" y="23630"/>
                      <a:pt x="14931" y="23951"/>
                    </a:cubicBezTo>
                    <a:cubicBezTo>
                      <a:pt x="14895" y="23987"/>
                      <a:pt x="14895" y="24046"/>
                      <a:pt x="14931" y="24082"/>
                    </a:cubicBezTo>
                    <a:cubicBezTo>
                      <a:pt x="14943" y="24094"/>
                      <a:pt x="14967" y="24106"/>
                      <a:pt x="14990" y="24106"/>
                    </a:cubicBezTo>
                    <a:cubicBezTo>
                      <a:pt x="15014" y="24106"/>
                      <a:pt x="15038" y="24094"/>
                      <a:pt x="15062" y="24082"/>
                    </a:cubicBezTo>
                    <a:cubicBezTo>
                      <a:pt x="15383" y="23749"/>
                      <a:pt x="15645" y="23415"/>
                      <a:pt x="15836" y="23058"/>
                    </a:cubicBezTo>
                    <a:cubicBezTo>
                      <a:pt x="15860" y="23011"/>
                      <a:pt x="15836" y="22963"/>
                      <a:pt x="15800" y="22927"/>
                    </a:cubicBezTo>
                    <a:cubicBezTo>
                      <a:pt x="15787" y="22921"/>
                      <a:pt x="15774" y="22918"/>
                      <a:pt x="15760" y="22918"/>
                    </a:cubicBezTo>
                    <a:close/>
                    <a:moveTo>
                      <a:pt x="1943" y="23284"/>
                    </a:moveTo>
                    <a:cubicBezTo>
                      <a:pt x="1927" y="23284"/>
                      <a:pt x="1909" y="23288"/>
                      <a:pt x="1894" y="23296"/>
                    </a:cubicBezTo>
                    <a:cubicBezTo>
                      <a:pt x="1858" y="23332"/>
                      <a:pt x="1834" y="23380"/>
                      <a:pt x="1870" y="23427"/>
                    </a:cubicBezTo>
                    <a:cubicBezTo>
                      <a:pt x="2096" y="23796"/>
                      <a:pt x="2358" y="24142"/>
                      <a:pt x="2608" y="24463"/>
                    </a:cubicBezTo>
                    <a:cubicBezTo>
                      <a:pt x="2632" y="24475"/>
                      <a:pt x="2656" y="24487"/>
                      <a:pt x="2679" y="24487"/>
                    </a:cubicBezTo>
                    <a:cubicBezTo>
                      <a:pt x="2703" y="24487"/>
                      <a:pt x="2727" y="24487"/>
                      <a:pt x="2739" y="24475"/>
                    </a:cubicBezTo>
                    <a:cubicBezTo>
                      <a:pt x="2787" y="24439"/>
                      <a:pt x="2787" y="24380"/>
                      <a:pt x="2751" y="24332"/>
                    </a:cubicBezTo>
                    <a:cubicBezTo>
                      <a:pt x="2501" y="24035"/>
                      <a:pt x="2251" y="23689"/>
                      <a:pt x="2025" y="23332"/>
                    </a:cubicBezTo>
                    <a:cubicBezTo>
                      <a:pt x="2009" y="23300"/>
                      <a:pt x="1977" y="23284"/>
                      <a:pt x="1943" y="23284"/>
                    </a:cubicBezTo>
                    <a:close/>
                    <a:moveTo>
                      <a:pt x="26544" y="23957"/>
                    </a:moveTo>
                    <a:cubicBezTo>
                      <a:pt x="26527" y="23957"/>
                      <a:pt x="26508" y="23963"/>
                      <a:pt x="26492" y="23975"/>
                    </a:cubicBezTo>
                    <a:cubicBezTo>
                      <a:pt x="26147" y="24189"/>
                      <a:pt x="25778" y="24380"/>
                      <a:pt x="25397" y="24547"/>
                    </a:cubicBezTo>
                    <a:cubicBezTo>
                      <a:pt x="25349" y="24570"/>
                      <a:pt x="25325" y="24630"/>
                      <a:pt x="25349" y="24678"/>
                    </a:cubicBezTo>
                    <a:cubicBezTo>
                      <a:pt x="25361" y="24713"/>
                      <a:pt x="25397" y="24725"/>
                      <a:pt x="25432" y="24725"/>
                    </a:cubicBezTo>
                    <a:lnTo>
                      <a:pt x="25468" y="24725"/>
                    </a:lnTo>
                    <a:cubicBezTo>
                      <a:pt x="25861" y="24547"/>
                      <a:pt x="26242" y="24344"/>
                      <a:pt x="26587" y="24130"/>
                    </a:cubicBezTo>
                    <a:cubicBezTo>
                      <a:pt x="26635" y="24106"/>
                      <a:pt x="26647" y="24046"/>
                      <a:pt x="26623" y="23999"/>
                    </a:cubicBezTo>
                    <a:cubicBezTo>
                      <a:pt x="26607" y="23976"/>
                      <a:pt x="26577" y="23957"/>
                      <a:pt x="26544" y="23957"/>
                    </a:cubicBezTo>
                    <a:close/>
                    <a:moveTo>
                      <a:pt x="15687" y="24404"/>
                    </a:moveTo>
                    <a:cubicBezTo>
                      <a:pt x="15657" y="24404"/>
                      <a:pt x="15625" y="24420"/>
                      <a:pt x="15610" y="24451"/>
                    </a:cubicBezTo>
                    <a:cubicBezTo>
                      <a:pt x="15586" y="24499"/>
                      <a:pt x="15598" y="24558"/>
                      <a:pt x="15645" y="24582"/>
                    </a:cubicBezTo>
                    <a:cubicBezTo>
                      <a:pt x="16002" y="24773"/>
                      <a:pt x="16395" y="24939"/>
                      <a:pt x="16812" y="25082"/>
                    </a:cubicBezTo>
                    <a:cubicBezTo>
                      <a:pt x="16812" y="25094"/>
                      <a:pt x="16824" y="25094"/>
                      <a:pt x="16836" y="25094"/>
                    </a:cubicBezTo>
                    <a:cubicBezTo>
                      <a:pt x="16884" y="25094"/>
                      <a:pt x="16919" y="25070"/>
                      <a:pt x="16931" y="25023"/>
                    </a:cubicBezTo>
                    <a:cubicBezTo>
                      <a:pt x="16943" y="24975"/>
                      <a:pt x="16919" y="24928"/>
                      <a:pt x="16872" y="24904"/>
                    </a:cubicBezTo>
                    <a:cubicBezTo>
                      <a:pt x="16467" y="24761"/>
                      <a:pt x="16086" y="24594"/>
                      <a:pt x="15729" y="24416"/>
                    </a:cubicBezTo>
                    <a:cubicBezTo>
                      <a:pt x="15717" y="24408"/>
                      <a:pt x="15702" y="24404"/>
                      <a:pt x="15687" y="24404"/>
                    </a:cubicBezTo>
                    <a:close/>
                    <a:moveTo>
                      <a:pt x="24255" y="24984"/>
                    </a:moveTo>
                    <a:cubicBezTo>
                      <a:pt x="24246" y="24984"/>
                      <a:pt x="24238" y="24985"/>
                      <a:pt x="24230" y="24987"/>
                    </a:cubicBezTo>
                    <a:cubicBezTo>
                      <a:pt x="23837" y="25106"/>
                      <a:pt x="23432" y="25213"/>
                      <a:pt x="23027" y="25297"/>
                    </a:cubicBezTo>
                    <a:cubicBezTo>
                      <a:pt x="22968" y="25309"/>
                      <a:pt x="22932" y="25356"/>
                      <a:pt x="22944" y="25404"/>
                    </a:cubicBezTo>
                    <a:cubicBezTo>
                      <a:pt x="22956" y="25451"/>
                      <a:pt x="22991" y="25475"/>
                      <a:pt x="23039" y="25475"/>
                    </a:cubicBezTo>
                    <a:lnTo>
                      <a:pt x="23063" y="25475"/>
                    </a:lnTo>
                    <a:cubicBezTo>
                      <a:pt x="23468" y="25392"/>
                      <a:pt x="23884" y="25297"/>
                      <a:pt x="24289" y="25166"/>
                    </a:cubicBezTo>
                    <a:cubicBezTo>
                      <a:pt x="24337" y="25154"/>
                      <a:pt x="24361" y="25106"/>
                      <a:pt x="24349" y="25047"/>
                    </a:cubicBezTo>
                    <a:cubicBezTo>
                      <a:pt x="24339" y="25007"/>
                      <a:pt x="24296" y="24984"/>
                      <a:pt x="24255" y="24984"/>
                    </a:cubicBezTo>
                    <a:close/>
                    <a:moveTo>
                      <a:pt x="14029" y="24716"/>
                    </a:moveTo>
                    <a:cubicBezTo>
                      <a:pt x="14010" y="24716"/>
                      <a:pt x="13993" y="24723"/>
                      <a:pt x="13978" y="24737"/>
                    </a:cubicBezTo>
                    <a:cubicBezTo>
                      <a:pt x="13657" y="24951"/>
                      <a:pt x="13300" y="25166"/>
                      <a:pt x="12907" y="25368"/>
                    </a:cubicBezTo>
                    <a:cubicBezTo>
                      <a:pt x="12859" y="25392"/>
                      <a:pt x="12835" y="25451"/>
                      <a:pt x="12859" y="25499"/>
                    </a:cubicBezTo>
                    <a:cubicBezTo>
                      <a:pt x="12883" y="25523"/>
                      <a:pt x="12919" y="25547"/>
                      <a:pt x="12943" y="25547"/>
                    </a:cubicBezTo>
                    <a:cubicBezTo>
                      <a:pt x="12966" y="25547"/>
                      <a:pt x="12978" y="25547"/>
                      <a:pt x="12990" y="25535"/>
                    </a:cubicBezTo>
                    <a:cubicBezTo>
                      <a:pt x="13383" y="25332"/>
                      <a:pt x="13752" y="25118"/>
                      <a:pt x="14086" y="24892"/>
                    </a:cubicBezTo>
                    <a:cubicBezTo>
                      <a:pt x="14121" y="24856"/>
                      <a:pt x="14133" y="24797"/>
                      <a:pt x="14109" y="24761"/>
                    </a:cubicBezTo>
                    <a:cubicBezTo>
                      <a:pt x="14088" y="24732"/>
                      <a:pt x="14057" y="24716"/>
                      <a:pt x="14029" y="24716"/>
                    </a:cubicBezTo>
                    <a:close/>
                    <a:moveTo>
                      <a:pt x="18044" y="25247"/>
                    </a:moveTo>
                    <a:cubicBezTo>
                      <a:pt x="18003" y="25247"/>
                      <a:pt x="17965" y="25279"/>
                      <a:pt x="17955" y="25320"/>
                    </a:cubicBezTo>
                    <a:cubicBezTo>
                      <a:pt x="17943" y="25368"/>
                      <a:pt x="17979" y="25428"/>
                      <a:pt x="18027" y="25428"/>
                    </a:cubicBezTo>
                    <a:cubicBezTo>
                      <a:pt x="18431" y="25523"/>
                      <a:pt x="18848" y="25594"/>
                      <a:pt x="19277" y="25642"/>
                    </a:cubicBezTo>
                    <a:lnTo>
                      <a:pt x="19289" y="25642"/>
                    </a:lnTo>
                    <a:cubicBezTo>
                      <a:pt x="19336" y="25642"/>
                      <a:pt x="19372" y="25606"/>
                      <a:pt x="19384" y="25559"/>
                    </a:cubicBezTo>
                    <a:cubicBezTo>
                      <a:pt x="19384" y="25499"/>
                      <a:pt x="19348" y="25451"/>
                      <a:pt x="19301" y="25451"/>
                    </a:cubicBezTo>
                    <a:cubicBezTo>
                      <a:pt x="18884" y="25404"/>
                      <a:pt x="18467" y="25332"/>
                      <a:pt x="18062" y="25249"/>
                    </a:cubicBezTo>
                    <a:cubicBezTo>
                      <a:pt x="18056" y="25247"/>
                      <a:pt x="18050" y="25247"/>
                      <a:pt x="18044" y="25247"/>
                    </a:cubicBezTo>
                    <a:close/>
                    <a:moveTo>
                      <a:pt x="21789" y="25463"/>
                    </a:moveTo>
                    <a:cubicBezTo>
                      <a:pt x="21408" y="25499"/>
                      <a:pt x="21027" y="25523"/>
                      <a:pt x="20646" y="25523"/>
                    </a:cubicBezTo>
                    <a:lnTo>
                      <a:pt x="20539" y="25523"/>
                    </a:lnTo>
                    <a:cubicBezTo>
                      <a:pt x="20491" y="25523"/>
                      <a:pt x="20444" y="25559"/>
                      <a:pt x="20444" y="25618"/>
                    </a:cubicBezTo>
                    <a:cubicBezTo>
                      <a:pt x="20444" y="25666"/>
                      <a:pt x="20491" y="25713"/>
                      <a:pt x="20539" y="25713"/>
                    </a:cubicBezTo>
                    <a:lnTo>
                      <a:pt x="20646" y="25713"/>
                    </a:lnTo>
                    <a:cubicBezTo>
                      <a:pt x="21027" y="25713"/>
                      <a:pt x="21420" y="25690"/>
                      <a:pt x="21801" y="25654"/>
                    </a:cubicBezTo>
                    <a:cubicBezTo>
                      <a:pt x="21860" y="25654"/>
                      <a:pt x="21896" y="25606"/>
                      <a:pt x="21884" y="25559"/>
                    </a:cubicBezTo>
                    <a:cubicBezTo>
                      <a:pt x="21884" y="25499"/>
                      <a:pt x="21837" y="25463"/>
                      <a:pt x="21789" y="25463"/>
                    </a:cubicBezTo>
                    <a:close/>
                    <a:moveTo>
                      <a:pt x="3554" y="25210"/>
                    </a:moveTo>
                    <a:cubicBezTo>
                      <a:pt x="3531" y="25210"/>
                      <a:pt x="3507" y="25219"/>
                      <a:pt x="3489" y="25237"/>
                    </a:cubicBezTo>
                    <a:cubicBezTo>
                      <a:pt x="3453" y="25285"/>
                      <a:pt x="3453" y="25344"/>
                      <a:pt x="3489" y="25368"/>
                    </a:cubicBezTo>
                    <a:cubicBezTo>
                      <a:pt x="3822" y="25666"/>
                      <a:pt x="4168" y="25916"/>
                      <a:pt x="4513" y="26130"/>
                    </a:cubicBezTo>
                    <a:cubicBezTo>
                      <a:pt x="4537" y="26130"/>
                      <a:pt x="4549" y="26142"/>
                      <a:pt x="4561" y="26142"/>
                    </a:cubicBezTo>
                    <a:cubicBezTo>
                      <a:pt x="4596" y="26142"/>
                      <a:pt x="4632" y="26118"/>
                      <a:pt x="4644" y="26094"/>
                    </a:cubicBezTo>
                    <a:cubicBezTo>
                      <a:pt x="4668" y="26047"/>
                      <a:pt x="4656" y="25987"/>
                      <a:pt x="4608" y="25963"/>
                    </a:cubicBezTo>
                    <a:cubicBezTo>
                      <a:pt x="4275" y="25761"/>
                      <a:pt x="3930" y="25511"/>
                      <a:pt x="3620" y="25237"/>
                    </a:cubicBezTo>
                    <a:cubicBezTo>
                      <a:pt x="3602" y="25219"/>
                      <a:pt x="3578" y="25210"/>
                      <a:pt x="3554" y="25210"/>
                    </a:cubicBezTo>
                    <a:close/>
                    <a:moveTo>
                      <a:pt x="11814" y="25883"/>
                    </a:moveTo>
                    <a:cubicBezTo>
                      <a:pt x="11801" y="25883"/>
                      <a:pt x="11789" y="25886"/>
                      <a:pt x="11776" y="25892"/>
                    </a:cubicBezTo>
                    <a:cubicBezTo>
                      <a:pt x="11395" y="26035"/>
                      <a:pt x="11002" y="26178"/>
                      <a:pt x="10597" y="26309"/>
                    </a:cubicBezTo>
                    <a:cubicBezTo>
                      <a:pt x="10549" y="26332"/>
                      <a:pt x="10514" y="26380"/>
                      <a:pt x="10538" y="26428"/>
                    </a:cubicBezTo>
                    <a:cubicBezTo>
                      <a:pt x="10549" y="26475"/>
                      <a:pt x="10585" y="26499"/>
                      <a:pt x="10621" y="26499"/>
                    </a:cubicBezTo>
                    <a:cubicBezTo>
                      <a:pt x="10633" y="26499"/>
                      <a:pt x="10645" y="26499"/>
                      <a:pt x="10657" y="26487"/>
                    </a:cubicBezTo>
                    <a:cubicBezTo>
                      <a:pt x="11073" y="26356"/>
                      <a:pt x="11466" y="26213"/>
                      <a:pt x="11835" y="26059"/>
                    </a:cubicBezTo>
                    <a:cubicBezTo>
                      <a:pt x="11883" y="26047"/>
                      <a:pt x="11907" y="25987"/>
                      <a:pt x="11895" y="25940"/>
                    </a:cubicBezTo>
                    <a:cubicBezTo>
                      <a:pt x="11877" y="25905"/>
                      <a:pt x="11847" y="25883"/>
                      <a:pt x="11814" y="25883"/>
                    </a:cubicBezTo>
                    <a:close/>
                    <a:moveTo>
                      <a:pt x="5703" y="26484"/>
                    </a:moveTo>
                    <a:cubicBezTo>
                      <a:pt x="5664" y="26484"/>
                      <a:pt x="5628" y="26507"/>
                      <a:pt x="5608" y="26547"/>
                    </a:cubicBezTo>
                    <a:cubicBezTo>
                      <a:pt x="5596" y="26594"/>
                      <a:pt x="5620" y="26642"/>
                      <a:pt x="5668" y="26666"/>
                    </a:cubicBezTo>
                    <a:cubicBezTo>
                      <a:pt x="6061" y="26809"/>
                      <a:pt x="6477" y="26904"/>
                      <a:pt x="6906" y="26952"/>
                    </a:cubicBezTo>
                    <a:lnTo>
                      <a:pt x="6918" y="26952"/>
                    </a:lnTo>
                    <a:cubicBezTo>
                      <a:pt x="6966" y="26952"/>
                      <a:pt x="7001" y="26928"/>
                      <a:pt x="7013" y="26880"/>
                    </a:cubicBezTo>
                    <a:cubicBezTo>
                      <a:pt x="7013" y="26821"/>
                      <a:pt x="6978" y="26773"/>
                      <a:pt x="6930" y="26773"/>
                    </a:cubicBezTo>
                    <a:cubicBezTo>
                      <a:pt x="6525" y="26713"/>
                      <a:pt x="6120" y="26618"/>
                      <a:pt x="5727" y="26487"/>
                    </a:cubicBezTo>
                    <a:cubicBezTo>
                      <a:pt x="5719" y="26485"/>
                      <a:pt x="5711" y="26484"/>
                      <a:pt x="5703" y="26484"/>
                    </a:cubicBezTo>
                    <a:close/>
                    <a:moveTo>
                      <a:pt x="9413" y="26640"/>
                    </a:moveTo>
                    <a:cubicBezTo>
                      <a:pt x="9407" y="26640"/>
                      <a:pt x="9401" y="26640"/>
                      <a:pt x="9395" y="26642"/>
                    </a:cubicBezTo>
                    <a:cubicBezTo>
                      <a:pt x="8978" y="26737"/>
                      <a:pt x="8561" y="26785"/>
                      <a:pt x="8168" y="26809"/>
                    </a:cubicBezTo>
                    <a:cubicBezTo>
                      <a:pt x="8109" y="26809"/>
                      <a:pt x="8073" y="26856"/>
                      <a:pt x="8073" y="26916"/>
                    </a:cubicBezTo>
                    <a:cubicBezTo>
                      <a:pt x="8085" y="26964"/>
                      <a:pt x="8121" y="26999"/>
                      <a:pt x="8168" y="26999"/>
                    </a:cubicBezTo>
                    <a:lnTo>
                      <a:pt x="8180" y="26999"/>
                    </a:lnTo>
                    <a:cubicBezTo>
                      <a:pt x="8585" y="26975"/>
                      <a:pt x="9002" y="26916"/>
                      <a:pt x="9430" y="26833"/>
                    </a:cubicBezTo>
                    <a:cubicBezTo>
                      <a:pt x="9478" y="26821"/>
                      <a:pt x="9514" y="26773"/>
                      <a:pt x="9502" y="26713"/>
                    </a:cubicBezTo>
                    <a:cubicBezTo>
                      <a:pt x="9491" y="26672"/>
                      <a:pt x="9454" y="26640"/>
                      <a:pt x="9413" y="2664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0" name="Google Shape;2660;p27"/>
            <p:cNvGrpSpPr/>
            <p:nvPr/>
          </p:nvGrpSpPr>
          <p:grpSpPr>
            <a:xfrm rot="10800000">
              <a:off x="6152022" y="4297276"/>
              <a:ext cx="205871" cy="226202"/>
              <a:chOff x="7065678" y="829299"/>
              <a:chExt cx="205871" cy="226202"/>
            </a:xfrm>
          </p:grpSpPr>
          <p:sp>
            <p:nvSpPr>
              <p:cNvPr id="2661" name="Google Shape;2661;p2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67" name="Google Shape;2667;p27"/>
          <p:cNvGrpSpPr/>
          <p:nvPr/>
        </p:nvGrpSpPr>
        <p:grpSpPr>
          <a:xfrm>
            <a:off x="3355127" y="261122"/>
            <a:ext cx="2893764" cy="2156360"/>
            <a:chOff x="3355127" y="261122"/>
            <a:chExt cx="2893764" cy="2156360"/>
          </a:xfrm>
        </p:grpSpPr>
        <p:grpSp>
          <p:nvGrpSpPr>
            <p:cNvPr id="2668" name="Google Shape;2668;p27"/>
            <p:cNvGrpSpPr/>
            <p:nvPr/>
          </p:nvGrpSpPr>
          <p:grpSpPr>
            <a:xfrm>
              <a:off x="4364867" y="1384577"/>
              <a:ext cx="1884024" cy="1032906"/>
              <a:chOff x="7080704" y="1565977"/>
              <a:chExt cx="1884024" cy="1032906"/>
            </a:xfrm>
          </p:grpSpPr>
          <p:sp>
            <p:nvSpPr>
              <p:cNvPr id="2669" name="Google Shape;2669;p27"/>
              <p:cNvSpPr/>
              <p:nvPr/>
            </p:nvSpPr>
            <p:spPr>
              <a:xfrm>
                <a:off x="7080704" y="1726550"/>
                <a:ext cx="1479363" cy="872332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23513" extrusionOk="0">
                    <a:moveTo>
                      <a:pt x="39771" y="0"/>
                    </a:moveTo>
                    <a:cubicBezTo>
                      <a:pt x="39758" y="0"/>
                      <a:pt x="39744" y="3"/>
                      <a:pt x="39732" y="10"/>
                    </a:cubicBezTo>
                    <a:cubicBezTo>
                      <a:pt x="39327" y="200"/>
                      <a:pt x="38958" y="414"/>
                      <a:pt x="38648" y="641"/>
                    </a:cubicBezTo>
                    <a:cubicBezTo>
                      <a:pt x="38600" y="664"/>
                      <a:pt x="38589" y="724"/>
                      <a:pt x="38624" y="772"/>
                    </a:cubicBezTo>
                    <a:cubicBezTo>
                      <a:pt x="38636" y="795"/>
                      <a:pt x="38660" y="807"/>
                      <a:pt x="38696" y="807"/>
                    </a:cubicBezTo>
                    <a:cubicBezTo>
                      <a:pt x="38720" y="807"/>
                      <a:pt x="38731" y="807"/>
                      <a:pt x="38743" y="795"/>
                    </a:cubicBezTo>
                    <a:cubicBezTo>
                      <a:pt x="39065" y="569"/>
                      <a:pt x="39422" y="367"/>
                      <a:pt x="39815" y="188"/>
                    </a:cubicBezTo>
                    <a:cubicBezTo>
                      <a:pt x="39863" y="164"/>
                      <a:pt x="39874" y="105"/>
                      <a:pt x="39851" y="57"/>
                    </a:cubicBezTo>
                    <a:cubicBezTo>
                      <a:pt x="39842" y="22"/>
                      <a:pt x="39808" y="0"/>
                      <a:pt x="39771" y="0"/>
                    </a:cubicBezTo>
                    <a:close/>
                    <a:moveTo>
                      <a:pt x="37773" y="1441"/>
                    </a:moveTo>
                    <a:cubicBezTo>
                      <a:pt x="37745" y="1441"/>
                      <a:pt x="37716" y="1453"/>
                      <a:pt x="37696" y="1474"/>
                    </a:cubicBezTo>
                    <a:cubicBezTo>
                      <a:pt x="37422" y="1795"/>
                      <a:pt x="37196" y="2141"/>
                      <a:pt x="37017" y="2534"/>
                    </a:cubicBezTo>
                    <a:cubicBezTo>
                      <a:pt x="36993" y="2581"/>
                      <a:pt x="37017" y="2641"/>
                      <a:pt x="37065" y="2665"/>
                    </a:cubicBezTo>
                    <a:lnTo>
                      <a:pt x="37100" y="2665"/>
                    </a:lnTo>
                    <a:cubicBezTo>
                      <a:pt x="37136" y="2665"/>
                      <a:pt x="37172" y="2653"/>
                      <a:pt x="37184" y="2617"/>
                    </a:cubicBezTo>
                    <a:cubicBezTo>
                      <a:pt x="37362" y="2236"/>
                      <a:pt x="37577" y="1903"/>
                      <a:pt x="37838" y="1593"/>
                    </a:cubicBezTo>
                    <a:cubicBezTo>
                      <a:pt x="37874" y="1557"/>
                      <a:pt x="37874" y="1498"/>
                      <a:pt x="37827" y="1462"/>
                    </a:cubicBezTo>
                    <a:cubicBezTo>
                      <a:pt x="37812" y="1447"/>
                      <a:pt x="37792" y="1441"/>
                      <a:pt x="37773" y="1441"/>
                    </a:cubicBezTo>
                    <a:close/>
                    <a:moveTo>
                      <a:pt x="36736" y="3662"/>
                    </a:moveTo>
                    <a:cubicBezTo>
                      <a:pt x="36695" y="3662"/>
                      <a:pt x="36658" y="3695"/>
                      <a:pt x="36648" y="3736"/>
                    </a:cubicBezTo>
                    <a:cubicBezTo>
                      <a:pt x="36576" y="4117"/>
                      <a:pt x="36529" y="4522"/>
                      <a:pt x="36517" y="4986"/>
                    </a:cubicBezTo>
                    <a:cubicBezTo>
                      <a:pt x="36505" y="5034"/>
                      <a:pt x="36553" y="5082"/>
                      <a:pt x="36600" y="5082"/>
                    </a:cubicBezTo>
                    <a:cubicBezTo>
                      <a:pt x="36660" y="5082"/>
                      <a:pt x="36695" y="5046"/>
                      <a:pt x="36695" y="4998"/>
                    </a:cubicBezTo>
                    <a:cubicBezTo>
                      <a:pt x="36719" y="4546"/>
                      <a:pt x="36767" y="4141"/>
                      <a:pt x="36838" y="3772"/>
                    </a:cubicBezTo>
                    <a:cubicBezTo>
                      <a:pt x="36838" y="3724"/>
                      <a:pt x="36815" y="3677"/>
                      <a:pt x="36755" y="3665"/>
                    </a:cubicBezTo>
                    <a:cubicBezTo>
                      <a:pt x="36749" y="3663"/>
                      <a:pt x="36742" y="3662"/>
                      <a:pt x="36736" y="3662"/>
                    </a:cubicBezTo>
                    <a:close/>
                    <a:moveTo>
                      <a:pt x="36600" y="6141"/>
                    </a:moveTo>
                    <a:cubicBezTo>
                      <a:pt x="36553" y="6141"/>
                      <a:pt x="36505" y="6177"/>
                      <a:pt x="36505" y="6236"/>
                    </a:cubicBezTo>
                    <a:cubicBezTo>
                      <a:pt x="36517" y="6594"/>
                      <a:pt x="36541" y="7010"/>
                      <a:pt x="36576" y="7475"/>
                    </a:cubicBezTo>
                    <a:cubicBezTo>
                      <a:pt x="36588" y="7522"/>
                      <a:pt x="36624" y="7570"/>
                      <a:pt x="36672" y="7570"/>
                    </a:cubicBezTo>
                    <a:lnTo>
                      <a:pt x="36684" y="7570"/>
                    </a:lnTo>
                    <a:cubicBezTo>
                      <a:pt x="36731" y="7558"/>
                      <a:pt x="36767" y="7510"/>
                      <a:pt x="36767" y="7463"/>
                    </a:cubicBezTo>
                    <a:cubicBezTo>
                      <a:pt x="36731" y="6987"/>
                      <a:pt x="36707" y="6582"/>
                      <a:pt x="36695" y="6225"/>
                    </a:cubicBezTo>
                    <a:cubicBezTo>
                      <a:pt x="36695" y="6177"/>
                      <a:pt x="36648" y="6141"/>
                      <a:pt x="36600" y="6141"/>
                    </a:cubicBezTo>
                    <a:close/>
                    <a:moveTo>
                      <a:pt x="36782" y="8616"/>
                    </a:moveTo>
                    <a:cubicBezTo>
                      <a:pt x="36777" y="8616"/>
                      <a:pt x="36772" y="8616"/>
                      <a:pt x="36767" y="8618"/>
                    </a:cubicBezTo>
                    <a:cubicBezTo>
                      <a:pt x="36719" y="8618"/>
                      <a:pt x="36672" y="8665"/>
                      <a:pt x="36684" y="8713"/>
                    </a:cubicBezTo>
                    <a:lnTo>
                      <a:pt x="36791" y="9951"/>
                    </a:lnTo>
                    <a:cubicBezTo>
                      <a:pt x="36791" y="9999"/>
                      <a:pt x="36838" y="10035"/>
                      <a:pt x="36886" y="10035"/>
                    </a:cubicBezTo>
                    <a:cubicBezTo>
                      <a:pt x="36946" y="10035"/>
                      <a:pt x="36981" y="9987"/>
                      <a:pt x="36981" y="9939"/>
                    </a:cubicBezTo>
                    <a:lnTo>
                      <a:pt x="36874" y="8701"/>
                    </a:lnTo>
                    <a:cubicBezTo>
                      <a:pt x="36863" y="8658"/>
                      <a:pt x="36824" y="8616"/>
                      <a:pt x="36782" y="8616"/>
                    </a:cubicBezTo>
                    <a:close/>
                    <a:moveTo>
                      <a:pt x="36981" y="11094"/>
                    </a:moveTo>
                    <a:cubicBezTo>
                      <a:pt x="36922" y="11094"/>
                      <a:pt x="36886" y="11142"/>
                      <a:pt x="36886" y="11189"/>
                    </a:cubicBezTo>
                    <a:cubicBezTo>
                      <a:pt x="36922" y="11594"/>
                      <a:pt x="36946" y="11999"/>
                      <a:pt x="36969" y="12428"/>
                    </a:cubicBezTo>
                    <a:cubicBezTo>
                      <a:pt x="36969" y="12475"/>
                      <a:pt x="37017" y="12523"/>
                      <a:pt x="37065" y="12523"/>
                    </a:cubicBezTo>
                    <a:cubicBezTo>
                      <a:pt x="37124" y="12511"/>
                      <a:pt x="37160" y="12475"/>
                      <a:pt x="37160" y="12416"/>
                    </a:cubicBezTo>
                    <a:cubicBezTo>
                      <a:pt x="37136" y="11987"/>
                      <a:pt x="37112" y="11582"/>
                      <a:pt x="37076" y="11178"/>
                    </a:cubicBezTo>
                    <a:cubicBezTo>
                      <a:pt x="37076" y="11130"/>
                      <a:pt x="37029" y="11094"/>
                      <a:pt x="36981" y="11094"/>
                    </a:cubicBezTo>
                    <a:close/>
                    <a:moveTo>
                      <a:pt x="37124" y="13571"/>
                    </a:moveTo>
                    <a:cubicBezTo>
                      <a:pt x="37065" y="13571"/>
                      <a:pt x="37029" y="13618"/>
                      <a:pt x="37029" y="13666"/>
                    </a:cubicBezTo>
                    <a:cubicBezTo>
                      <a:pt x="37041" y="14035"/>
                      <a:pt x="37053" y="14404"/>
                      <a:pt x="37053" y="14785"/>
                    </a:cubicBezTo>
                    <a:lnTo>
                      <a:pt x="37065" y="14904"/>
                    </a:lnTo>
                    <a:cubicBezTo>
                      <a:pt x="37065" y="14952"/>
                      <a:pt x="37100" y="14999"/>
                      <a:pt x="37148" y="14999"/>
                    </a:cubicBezTo>
                    <a:cubicBezTo>
                      <a:pt x="37207" y="14999"/>
                      <a:pt x="37243" y="14952"/>
                      <a:pt x="37243" y="14904"/>
                    </a:cubicBezTo>
                    <a:lnTo>
                      <a:pt x="37243" y="14785"/>
                    </a:lnTo>
                    <a:cubicBezTo>
                      <a:pt x="37243" y="14404"/>
                      <a:pt x="37231" y="14023"/>
                      <a:pt x="37219" y="13654"/>
                    </a:cubicBezTo>
                    <a:cubicBezTo>
                      <a:pt x="37219" y="13606"/>
                      <a:pt x="37172" y="13571"/>
                      <a:pt x="37124" y="13571"/>
                    </a:cubicBezTo>
                    <a:close/>
                    <a:moveTo>
                      <a:pt x="8882" y="16071"/>
                    </a:moveTo>
                    <a:cubicBezTo>
                      <a:pt x="8835" y="16071"/>
                      <a:pt x="8787" y="16119"/>
                      <a:pt x="8787" y="16166"/>
                    </a:cubicBezTo>
                    <a:cubicBezTo>
                      <a:pt x="8787" y="16226"/>
                      <a:pt x="8835" y="16262"/>
                      <a:pt x="8882" y="16262"/>
                    </a:cubicBezTo>
                    <a:lnTo>
                      <a:pt x="9240" y="16262"/>
                    </a:lnTo>
                    <a:cubicBezTo>
                      <a:pt x="9525" y="16262"/>
                      <a:pt x="9823" y="16262"/>
                      <a:pt x="10121" y="16285"/>
                    </a:cubicBezTo>
                    <a:cubicBezTo>
                      <a:pt x="10180" y="16285"/>
                      <a:pt x="10216" y="16250"/>
                      <a:pt x="10216" y="16190"/>
                    </a:cubicBezTo>
                    <a:cubicBezTo>
                      <a:pt x="10228" y="16142"/>
                      <a:pt x="10180" y="16095"/>
                      <a:pt x="10133" y="16095"/>
                    </a:cubicBezTo>
                    <a:cubicBezTo>
                      <a:pt x="9835" y="16083"/>
                      <a:pt x="9537" y="16071"/>
                      <a:pt x="9252" y="16071"/>
                    </a:cubicBezTo>
                    <a:close/>
                    <a:moveTo>
                      <a:pt x="7632" y="16166"/>
                    </a:moveTo>
                    <a:cubicBezTo>
                      <a:pt x="7216" y="16226"/>
                      <a:pt x="6811" y="16297"/>
                      <a:pt x="6406" y="16392"/>
                    </a:cubicBezTo>
                    <a:cubicBezTo>
                      <a:pt x="6358" y="16404"/>
                      <a:pt x="6323" y="16452"/>
                      <a:pt x="6335" y="16512"/>
                    </a:cubicBezTo>
                    <a:cubicBezTo>
                      <a:pt x="6346" y="16547"/>
                      <a:pt x="6382" y="16583"/>
                      <a:pt x="6430" y="16583"/>
                    </a:cubicBezTo>
                    <a:lnTo>
                      <a:pt x="6442" y="16583"/>
                    </a:lnTo>
                    <a:cubicBezTo>
                      <a:pt x="6847" y="16488"/>
                      <a:pt x="7251" y="16404"/>
                      <a:pt x="7656" y="16357"/>
                    </a:cubicBezTo>
                    <a:cubicBezTo>
                      <a:pt x="7716" y="16345"/>
                      <a:pt x="7751" y="16309"/>
                      <a:pt x="7739" y="16250"/>
                    </a:cubicBezTo>
                    <a:cubicBezTo>
                      <a:pt x="7728" y="16202"/>
                      <a:pt x="7680" y="16166"/>
                      <a:pt x="7632" y="16166"/>
                    </a:cubicBezTo>
                    <a:close/>
                    <a:moveTo>
                      <a:pt x="11352" y="16235"/>
                    </a:moveTo>
                    <a:cubicBezTo>
                      <a:pt x="11311" y="16235"/>
                      <a:pt x="11274" y="16268"/>
                      <a:pt x="11264" y="16309"/>
                    </a:cubicBezTo>
                    <a:cubicBezTo>
                      <a:pt x="11264" y="16357"/>
                      <a:pt x="11288" y="16416"/>
                      <a:pt x="11347" y="16416"/>
                    </a:cubicBezTo>
                    <a:cubicBezTo>
                      <a:pt x="11740" y="16476"/>
                      <a:pt x="12157" y="16559"/>
                      <a:pt x="12562" y="16654"/>
                    </a:cubicBezTo>
                    <a:lnTo>
                      <a:pt x="12573" y="16654"/>
                    </a:lnTo>
                    <a:cubicBezTo>
                      <a:pt x="12621" y="16654"/>
                      <a:pt x="12657" y="16631"/>
                      <a:pt x="12669" y="16583"/>
                    </a:cubicBezTo>
                    <a:cubicBezTo>
                      <a:pt x="12681" y="16535"/>
                      <a:pt x="12645" y="16488"/>
                      <a:pt x="12597" y="16476"/>
                    </a:cubicBezTo>
                    <a:cubicBezTo>
                      <a:pt x="12192" y="16381"/>
                      <a:pt x="11776" y="16297"/>
                      <a:pt x="11371" y="16238"/>
                    </a:cubicBezTo>
                    <a:cubicBezTo>
                      <a:pt x="11365" y="16236"/>
                      <a:pt x="11358" y="16235"/>
                      <a:pt x="11352" y="16235"/>
                    </a:cubicBezTo>
                    <a:close/>
                    <a:moveTo>
                      <a:pt x="13763" y="16800"/>
                    </a:moveTo>
                    <a:cubicBezTo>
                      <a:pt x="13729" y="16800"/>
                      <a:pt x="13698" y="16825"/>
                      <a:pt x="13681" y="16869"/>
                    </a:cubicBezTo>
                    <a:cubicBezTo>
                      <a:pt x="13669" y="16916"/>
                      <a:pt x="13693" y="16964"/>
                      <a:pt x="13752" y="16976"/>
                    </a:cubicBezTo>
                    <a:lnTo>
                      <a:pt x="13895" y="17035"/>
                    </a:lnTo>
                    <a:cubicBezTo>
                      <a:pt x="14252" y="17143"/>
                      <a:pt x="14597" y="17262"/>
                      <a:pt x="14919" y="17381"/>
                    </a:cubicBezTo>
                    <a:lnTo>
                      <a:pt x="14955" y="17381"/>
                    </a:lnTo>
                    <a:cubicBezTo>
                      <a:pt x="14990" y="17381"/>
                      <a:pt x="15026" y="17357"/>
                      <a:pt x="15038" y="17321"/>
                    </a:cubicBezTo>
                    <a:cubicBezTo>
                      <a:pt x="15062" y="17274"/>
                      <a:pt x="15026" y="17226"/>
                      <a:pt x="14978" y="17202"/>
                    </a:cubicBezTo>
                    <a:cubicBezTo>
                      <a:pt x="14657" y="17083"/>
                      <a:pt x="14312" y="16964"/>
                      <a:pt x="13955" y="16857"/>
                    </a:cubicBezTo>
                    <a:lnTo>
                      <a:pt x="13800" y="16809"/>
                    </a:lnTo>
                    <a:cubicBezTo>
                      <a:pt x="13787" y="16803"/>
                      <a:pt x="13775" y="16800"/>
                      <a:pt x="13763" y="16800"/>
                    </a:cubicBezTo>
                    <a:close/>
                    <a:moveTo>
                      <a:pt x="5229" y="16735"/>
                    </a:moveTo>
                    <a:cubicBezTo>
                      <a:pt x="5220" y="16735"/>
                      <a:pt x="5212" y="16736"/>
                      <a:pt x="5203" y="16738"/>
                    </a:cubicBezTo>
                    <a:cubicBezTo>
                      <a:pt x="4811" y="16881"/>
                      <a:pt x="4430" y="17035"/>
                      <a:pt x="4049" y="17214"/>
                    </a:cubicBezTo>
                    <a:cubicBezTo>
                      <a:pt x="4001" y="17238"/>
                      <a:pt x="3977" y="17297"/>
                      <a:pt x="4001" y="17345"/>
                    </a:cubicBezTo>
                    <a:cubicBezTo>
                      <a:pt x="4013" y="17369"/>
                      <a:pt x="4049" y="17393"/>
                      <a:pt x="4084" y="17393"/>
                    </a:cubicBezTo>
                    <a:cubicBezTo>
                      <a:pt x="4096" y="17393"/>
                      <a:pt x="4108" y="17393"/>
                      <a:pt x="4120" y="17381"/>
                    </a:cubicBezTo>
                    <a:cubicBezTo>
                      <a:pt x="4501" y="17214"/>
                      <a:pt x="4882" y="17059"/>
                      <a:pt x="5263" y="16916"/>
                    </a:cubicBezTo>
                    <a:cubicBezTo>
                      <a:pt x="5311" y="16904"/>
                      <a:pt x="5346" y="16845"/>
                      <a:pt x="5323" y="16797"/>
                    </a:cubicBezTo>
                    <a:cubicBezTo>
                      <a:pt x="5313" y="16758"/>
                      <a:pt x="5270" y="16735"/>
                      <a:pt x="5229" y="16735"/>
                    </a:cubicBezTo>
                    <a:close/>
                    <a:moveTo>
                      <a:pt x="37112" y="16047"/>
                    </a:moveTo>
                    <a:cubicBezTo>
                      <a:pt x="37053" y="16047"/>
                      <a:pt x="37017" y="16083"/>
                      <a:pt x="37005" y="16131"/>
                    </a:cubicBezTo>
                    <a:cubicBezTo>
                      <a:pt x="36969" y="16559"/>
                      <a:pt x="36898" y="16964"/>
                      <a:pt x="36815" y="17345"/>
                    </a:cubicBezTo>
                    <a:cubicBezTo>
                      <a:pt x="36803" y="17393"/>
                      <a:pt x="36838" y="17440"/>
                      <a:pt x="36886" y="17464"/>
                    </a:cubicBezTo>
                    <a:lnTo>
                      <a:pt x="36910" y="17464"/>
                    </a:lnTo>
                    <a:cubicBezTo>
                      <a:pt x="36946" y="17464"/>
                      <a:pt x="36993" y="17428"/>
                      <a:pt x="36993" y="17393"/>
                    </a:cubicBezTo>
                    <a:cubicBezTo>
                      <a:pt x="37088" y="17000"/>
                      <a:pt x="37148" y="16583"/>
                      <a:pt x="37196" y="16154"/>
                    </a:cubicBezTo>
                    <a:cubicBezTo>
                      <a:pt x="37196" y="16095"/>
                      <a:pt x="37160" y="16047"/>
                      <a:pt x="37112" y="16047"/>
                    </a:cubicBezTo>
                    <a:close/>
                    <a:moveTo>
                      <a:pt x="16105" y="17645"/>
                    </a:moveTo>
                    <a:cubicBezTo>
                      <a:pt x="16068" y="17645"/>
                      <a:pt x="16032" y="17667"/>
                      <a:pt x="16014" y="17702"/>
                    </a:cubicBezTo>
                    <a:cubicBezTo>
                      <a:pt x="16002" y="17750"/>
                      <a:pt x="16026" y="17809"/>
                      <a:pt x="16074" y="17833"/>
                    </a:cubicBezTo>
                    <a:cubicBezTo>
                      <a:pt x="16467" y="18000"/>
                      <a:pt x="16836" y="18167"/>
                      <a:pt x="17193" y="18345"/>
                    </a:cubicBezTo>
                    <a:cubicBezTo>
                      <a:pt x="17205" y="18357"/>
                      <a:pt x="17217" y="18357"/>
                      <a:pt x="17229" y="18357"/>
                    </a:cubicBezTo>
                    <a:cubicBezTo>
                      <a:pt x="17264" y="18357"/>
                      <a:pt x="17300" y="18345"/>
                      <a:pt x="17312" y="18309"/>
                    </a:cubicBezTo>
                    <a:cubicBezTo>
                      <a:pt x="17336" y="18262"/>
                      <a:pt x="17324" y="18202"/>
                      <a:pt x="17276" y="18178"/>
                    </a:cubicBezTo>
                    <a:cubicBezTo>
                      <a:pt x="16919" y="18000"/>
                      <a:pt x="16538" y="17821"/>
                      <a:pt x="16145" y="17655"/>
                    </a:cubicBezTo>
                    <a:cubicBezTo>
                      <a:pt x="16133" y="17648"/>
                      <a:pt x="16119" y="17645"/>
                      <a:pt x="16105" y="17645"/>
                    </a:cubicBezTo>
                    <a:close/>
                    <a:moveTo>
                      <a:pt x="2991" y="17786"/>
                    </a:moveTo>
                    <a:cubicBezTo>
                      <a:pt x="2974" y="17786"/>
                      <a:pt x="2957" y="17789"/>
                      <a:pt x="2941" y="17797"/>
                    </a:cubicBezTo>
                    <a:cubicBezTo>
                      <a:pt x="2584" y="18012"/>
                      <a:pt x="2239" y="18238"/>
                      <a:pt x="1905" y="18488"/>
                    </a:cubicBezTo>
                    <a:cubicBezTo>
                      <a:pt x="1858" y="18524"/>
                      <a:pt x="1846" y="18583"/>
                      <a:pt x="1882" y="18619"/>
                    </a:cubicBezTo>
                    <a:cubicBezTo>
                      <a:pt x="1894" y="18655"/>
                      <a:pt x="1929" y="18667"/>
                      <a:pt x="1953" y="18667"/>
                    </a:cubicBezTo>
                    <a:cubicBezTo>
                      <a:pt x="1977" y="18667"/>
                      <a:pt x="1989" y="18655"/>
                      <a:pt x="2013" y="18643"/>
                    </a:cubicBezTo>
                    <a:cubicBezTo>
                      <a:pt x="2346" y="18405"/>
                      <a:pt x="2691" y="18167"/>
                      <a:pt x="3037" y="17964"/>
                    </a:cubicBezTo>
                    <a:cubicBezTo>
                      <a:pt x="3084" y="17940"/>
                      <a:pt x="3096" y="17881"/>
                      <a:pt x="3072" y="17833"/>
                    </a:cubicBezTo>
                    <a:cubicBezTo>
                      <a:pt x="3056" y="17801"/>
                      <a:pt x="3025" y="17786"/>
                      <a:pt x="2991" y="17786"/>
                    </a:cubicBezTo>
                    <a:close/>
                    <a:moveTo>
                      <a:pt x="20891" y="18534"/>
                    </a:moveTo>
                    <a:cubicBezTo>
                      <a:pt x="20481" y="18534"/>
                      <a:pt x="20101" y="18594"/>
                      <a:pt x="19741" y="18714"/>
                    </a:cubicBezTo>
                    <a:cubicBezTo>
                      <a:pt x="19693" y="18738"/>
                      <a:pt x="19670" y="18786"/>
                      <a:pt x="19693" y="18833"/>
                    </a:cubicBezTo>
                    <a:cubicBezTo>
                      <a:pt x="19705" y="18881"/>
                      <a:pt x="19741" y="18905"/>
                      <a:pt x="19777" y="18905"/>
                    </a:cubicBezTo>
                    <a:cubicBezTo>
                      <a:pt x="19789" y="18905"/>
                      <a:pt x="19801" y="18905"/>
                      <a:pt x="19812" y="18893"/>
                    </a:cubicBezTo>
                    <a:cubicBezTo>
                      <a:pt x="20118" y="18781"/>
                      <a:pt x="20459" y="18721"/>
                      <a:pt x="20812" y="18721"/>
                    </a:cubicBezTo>
                    <a:cubicBezTo>
                      <a:pt x="20871" y="18721"/>
                      <a:pt x="20931" y="18723"/>
                      <a:pt x="20991" y="18726"/>
                    </a:cubicBezTo>
                    <a:cubicBezTo>
                      <a:pt x="21051" y="18726"/>
                      <a:pt x="21086" y="18678"/>
                      <a:pt x="21086" y="18631"/>
                    </a:cubicBezTo>
                    <a:cubicBezTo>
                      <a:pt x="21098" y="18583"/>
                      <a:pt x="21051" y="18536"/>
                      <a:pt x="21003" y="18536"/>
                    </a:cubicBezTo>
                    <a:cubicBezTo>
                      <a:pt x="20965" y="18535"/>
                      <a:pt x="20928" y="18534"/>
                      <a:pt x="20891" y="18534"/>
                    </a:cubicBezTo>
                    <a:close/>
                    <a:moveTo>
                      <a:pt x="22210" y="18754"/>
                    </a:moveTo>
                    <a:cubicBezTo>
                      <a:pt x="22174" y="18754"/>
                      <a:pt x="22141" y="18784"/>
                      <a:pt x="22122" y="18821"/>
                    </a:cubicBezTo>
                    <a:cubicBezTo>
                      <a:pt x="22110" y="18869"/>
                      <a:pt x="22146" y="18917"/>
                      <a:pt x="22194" y="18940"/>
                    </a:cubicBezTo>
                    <a:cubicBezTo>
                      <a:pt x="22551" y="19048"/>
                      <a:pt x="22932" y="19214"/>
                      <a:pt x="23313" y="19417"/>
                    </a:cubicBezTo>
                    <a:cubicBezTo>
                      <a:pt x="23325" y="19417"/>
                      <a:pt x="23349" y="19429"/>
                      <a:pt x="23360" y="19429"/>
                    </a:cubicBezTo>
                    <a:cubicBezTo>
                      <a:pt x="23396" y="19429"/>
                      <a:pt x="23432" y="19405"/>
                      <a:pt x="23444" y="19369"/>
                    </a:cubicBezTo>
                    <a:cubicBezTo>
                      <a:pt x="23468" y="19321"/>
                      <a:pt x="23444" y="19274"/>
                      <a:pt x="23408" y="19250"/>
                    </a:cubicBezTo>
                    <a:cubicBezTo>
                      <a:pt x="23003" y="19036"/>
                      <a:pt x="22622" y="18869"/>
                      <a:pt x="22241" y="18762"/>
                    </a:cubicBezTo>
                    <a:cubicBezTo>
                      <a:pt x="22231" y="18757"/>
                      <a:pt x="22220" y="18754"/>
                      <a:pt x="22210" y="18754"/>
                    </a:cubicBezTo>
                    <a:close/>
                    <a:moveTo>
                      <a:pt x="18310" y="18786"/>
                    </a:moveTo>
                    <a:cubicBezTo>
                      <a:pt x="18277" y="18786"/>
                      <a:pt x="18245" y="18801"/>
                      <a:pt x="18229" y="18833"/>
                    </a:cubicBezTo>
                    <a:cubicBezTo>
                      <a:pt x="18205" y="18869"/>
                      <a:pt x="18217" y="18928"/>
                      <a:pt x="18253" y="18964"/>
                    </a:cubicBezTo>
                    <a:cubicBezTo>
                      <a:pt x="18634" y="19202"/>
                      <a:pt x="18955" y="19440"/>
                      <a:pt x="19241" y="19690"/>
                    </a:cubicBezTo>
                    <a:cubicBezTo>
                      <a:pt x="19253" y="19714"/>
                      <a:pt x="19277" y="19714"/>
                      <a:pt x="19300" y="19714"/>
                    </a:cubicBezTo>
                    <a:cubicBezTo>
                      <a:pt x="19324" y="19714"/>
                      <a:pt x="19348" y="19702"/>
                      <a:pt x="19372" y="19690"/>
                    </a:cubicBezTo>
                    <a:cubicBezTo>
                      <a:pt x="19408" y="19643"/>
                      <a:pt x="19396" y="19583"/>
                      <a:pt x="19360" y="19560"/>
                    </a:cubicBezTo>
                    <a:cubicBezTo>
                      <a:pt x="19074" y="19298"/>
                      <a:pt x="18741" y="19048"/>
                      <a:pt x="18360" y="18798"/>
                    </a:cubicBezTo>
                    <a:cubicBezTo>
                      <a:pt x="18344" y="18790"/>
                      <a:pt x="18327" y="18786"/>
                      <a:pt x="18310" y="18786"/>
                    </a:cubicBezTo>
                    <a:close/>
                    <a:moveTo>
                      <a:pt x="36525" y="18455"/>
                    </a:moveTo>
                    <a:cubicBezTo>
                      <a:pt x="36488" y="18455"/>
                      <a:pt x="36451" y="18477"/>
                      <a:pt x="36434" y="18512"/>
                    </a:cubicBezTo>
                    <a:cubicBezTo>
                      <a:pt x="36279" y="18893"/>
                      <a:pt x="36076" y="19250"/>
                      <a:pt x="35838" y="19571"/>
                    </a:cubicBezTo>
                    <a:cubicBezTo>
                      <a:pt x="35814" y="19607"/>
                      <a:pt x="35814" y="19667"/>
                      <a:pt x="35862" y="19702"/>
                    </a:cubicBezTo>
                    <a:cubicBezTo>
                      <a:pt x="35874" y="19714"/>
                      <a:pt x="35898" y="19714"/>
                      <a:pt x="35922" y="19714"/>
                    </a:cubicBezTo>
                    <a:cubicBezTo>
                      <a:pt x="35945" y="19714"/>
                      <a:pt x="35969" y="19702"/>
                      <a:pt x="35993" y="19679"/>
                    </a:cubicBezTo>
                    <a:cubicBezTo>
                      <a:pt x="36231" y="19357"/>
                      <a:pt x="36434" y="18988"/>
                      <a:pt x="36612" y="18583"/>
                    </a:cubicBezTo>
                    <a:cubicBezTo>
                      <a:pt x="36636" y="18536"/>
                      <a:pt x="36612" y="18476"/>
                      <a:pt x="36565" y="18464"/>
                    </a:cubicBezTo>
                    <a:cubicBezTo>
                      <a:pt x="36552" y="18458"/>
                      <a:pt x="36538" y="18455"/>
                      <a:pt x="36525" y="18455"/>
                    </a:cubicBezTo>
                    <a:close/>
                    <a:moveTo>
                      <a:pt x="995" y="19259"/>
                    </a:moveTo>
                    <a:cubicBezTo>
                      <a:pt x="971" y="19259"/>
                      <a:pt x="947" y="19268"/>
                      <a:pt x="929" y="19286"/>
                    </a:cubicBezTo>
                    <a:cubicBezTo>
                      <a:pt x="620" y="19560"/>
                      <a:pt x="310" y="19857"/>
                      <a:pt x="36" y="20155"/>
                    </a:cubicBezTo>
                    <a:cubicBezTo>
                      <a:pt x="0" y="20191"/>
                      <a:pt x="0" y="20250"/>
                      <a:pt x="36" y="20286"/>
                    </a:cubicBezTo>
                    <a:cubicBezTo>
                      <a:pt x="60" y="20298"/>
                      <a:pt x="72" y="20310"/>
                      <a:pt x="96" y="20310"/>
                    </a:cubicBezTo>
                    <a:cubicBezTo>
                      <a:pt x="131" y="20310"/>
                      <a:pt x="155" y="20298"/>
                      <a:pt x="167" y="20286"/>
                    </a:cubicBezTo>
                    <a:cubicBezTo>
                      <a:pt x="453" y="19988"/>
                      <a:pt x="751" y="19690"/>
                      <a:pt x="1048" y="19417"/>
                    </a:cubicBezTo>
                    <a:cubicBezTo>
                      <a:pt x="1096" y="19381"/>
                      <a:pt x="1096" y="19321"/>
                      <a:pt x="1060" y="19286"/>
                    </a:cubicBezTo>
                    <a:cubicBezTo>
                      <a:pt x="1042" y="19268"/>
                      <a:pt x="1018" y="19259"/>
                      <a:pt x="995" y="19259"/>
                    </a:cubicBezTo>
                    <a:close/>
                    <a:moveTo>
                      <a:pt x="18735" y="19354"/>
                    </a:moveTo>
                    <a:cubicBezTo>
                      <a:pt x="18711" y="19354"/>
                      <a:pt x="18687" y="19363"/>
                      <a:pt x="18669" y="19381"/>
                    </a:cubicBezTo>
                    <a:cubicBezTo>
                      <a:pt x="18360" y="19679"/>
                      <a:pt x="18110" y="20024"/>
                      <a:pt x="17931" y="20417"/>
                    </a:cubicBezTo>
                    <a:cubicBezTo>
                      <a:pt x="17907" y="20464"/>
                      <a:pt x="17931" y="20524"/>
                      <a:pt x="17979" y="20548"/>
                    </a:cubicBezTo>
                    <a:lnTo>
                      <a:pt x="18015" y="20548"/>
                    </a:lnTo>
                    <a:cubicBezTo>
                      <a:pt x="18050" y="20548"/>
                      <a:pt x="18086" y="20536"/>
                      <a:pt x="18098" y="20500"/>
                    </a:cubicBezTo>
                    <a:cubicBezTo>
                      <a:pt x="18277" y="20119"/>
                      <a:pt x="18503" y="19798"/>
                      <a:pt x="18800" y="19524"/>
                    </a:cubicBezTo>
                    <a:cubicBezTo>
                      <a:pt x="18836" y="19488"/>
                      <a:pt x="18836" y="19429"/>
                      <a:pt x="18800" y="19381"/>
                    </a:cubicBezTo>
                    <a:cubicBezTo>
                      <a:pt x="18783" y="19363"/>
                      <a:pt x="18759" y="19354"/>
                      <a:pt x="18735" y="19354"/>
                    </a:cubicBezTo>
                    <a:close/>
                    <a:moveTo>
                      <a:pt x="24442" y="19828"/>
                    </a:moveTo>
                    <a:cubicBezTo>
                      <a:pt x="24408" y="19828"/>
                      <a:pt x="24376" y="19849"/>
                      <a:pt x="24361" y="19881"/>
                    </a:cubicBezTo>
                    <a:cubicBezTo>
                      <a:pt x="24337" y="19929"/>
                      <a:pt x="24361" y="19988"/>
                      <a:pt x="24408" y="20012"/>
                    </a:cubicBezTo>
                    <a:cubicBezTo>
                      <a:pt x="24777" y="20202"/>
                      <a:pt x="25146" y="20381"/>
                      <a:pt x="25539" y="20536"/>
                    </a:cubicBezTo>
                    <a:cubicBezTo>
                      <a:pt x="25551" y="20548"/>
                      <a:pt x="25563" y="20548"/>
                      <a:pt x="25575" y="20548"/>
                    </a:cubicBezTo>
                    <a:cubicBezTo>
                      <a:pt x="25611" y="20548"/>
                      <a:pt x="25646" y="20524"/>
                      <a:pt x="25658" y="20488"/>
                    </a:cubicBezTo>
                    <a:cubicBezTo>
                      <a:pt x="25682" y="20441"/>
                      <a:pt x="25658" y="20381"/>
                      <a:pt x="25611" y="20369"/>
                    </a:cubicBezTo>
                    <a:cubicBezTo>
                      <a:pt x="25230" y="20202"/>
                      <a:pt x="24861" y="20024"/>
                      <a:pt x="24492" y="19845"/>
                    </a:cubicBezTo>
                    <a:cubicBezTo>
                      <a:pt x="24476" y="19833"/>
                      <a:pt x="24458" y="19828"/>
                      <a:pt x="24442" y="19828"/>
                    </a:cubicBezTo>
                    <a:close/>
                    <a:moveTo>
                      <a:pt x="35065" y="20427"/>
                    </a:moveTo>
                    <a:cubicBezTo>
                      <a:pt x="35043" y="20427"/>
                      <a:pt x="35021" y="20436"/>
                      <a:pt x="35005" y="20452"/>
                    </a:cubicBezTo>
                    <a:cubicBezTo>
                      <a:pt x="34695" y="20703"/>
                      <a:pt x="34350" y="20905"/>
                      <a:pt x="33969" y="21084"/>
                    </a:cubicBezTo>
                    <a:cubicBezTo>
                      <a:pt x="33921" y="21107"/>
                      <a:pt x="33898" y="21155"/>
                      <a:pt x="33921" y="21203"/>
                    </a:cubicBezTo>
                    <a:cubicBezTo>
                      <a:pt x="33933" y="21238"/>
                      <a:pt x="33969" y="21262"/>
                      <a:pt x="34005" y="21262"/>
                    </a:cubicBezTo>
                    <a:cubicBezTo>
                      <a:pt x="34017" y="21262"/>
                      <a:pt x="34040" y="21262"/>
                      <a:pt x="34040" y="21250"/>
                    </a:cubicBezTo>
                    <a:cubicBezTo>
                      <a:pt x="34433" y="21072"/>
                      <a:pt x="34802" y="20857"/>
                      <a:pt x="35124" y="20595"/>
                    </a:cubicBezTo>
                    <a:cubicBezTo>
                      <a:pt x="35160" y="20560"/>
                      <a:pt x="35171" y="20500"/>
                      <a:pt x="35136" y="20464"/>
                    </a:cubicBezTo>
                    <a:cubicBezTo>
                      <a:pt x="35117" y="20439"/>
                      <a:pt x="35091" y="20427"/>
                      <a:pt x="35065" y="20427"/>
                    </a:cubicBezTo>
                    <a:close/>
                    <a:moveTo>
                      <a:pt x="26736" y="20807"/>
                    </a:moveTo>
                    <a:cubicBezTo>
                      <a:pt x="26691" y="20807"/>
                      <a:pt x="26656" y="20830"/>
                      <a:pt x="26647" y="20869"/>
                    </a:cubicBezTo>
                    <a:cubicBezTo>
                      <a:pt x="26623" y="20917"/>
                      <a:pt x="26647" y="20976"/>
                      <a:pt x="26694" y="20988"/>
                    </a:cubicBezTo>
                    <a:cubicBezTo>
                      <a:pt x="27099" y="21131"/>
                      <a:pt x="27504" y="21250"/>
                      <a:pt x="27897" y="21357"/>
                    </a:cubicBezTo>
                    <a:lnTo>
                      <a:pt x="27921" y="21357"/>
                    </a:lnTo>
                    <a:cubicBezTo>
                      <a:pt x="27956" y="21357"/>
                      <a:pt x="27992" y="21334"/>
                      <a:pt x="28004" y="21298"/>
                    </a:cubicBezTo>
                    <a:cubicBezTo>
                      <a:pt x="28028" y="21238"/>
                      <a:pt x="27992" y="21191"/>
                      <a:pt x="27944" y="21179"/>
                    </a:cubicBezTo>
                    <a:cubicBezTo>
                      <a:pt x="27551" y="21072"/>
                      <a:pt x="27159" y="20953"/>
                      <a:pt x="26766" y="20810"/>
                    </a:cubicBezTo>
                    <a:cubicBezTo>
                      <a:pt x="26755" y="20808"/>
                      <a:pt x="26746" y="20807"/>
                      <a:pt x="26736" y="20807"/>
                    </a:cubicBezTo>
                    <a:close/>
                    <a:moveTo>
                      <a:pt x="29147" y="21441"/>
                    </a:moveTo>
                    <a:cubicBezTo>
                      <a:pt x="29099" y="21441"/>
                      <a:pt x="29040" y="21476"/>
                      <a:pt x="29040" y="21524"/>
                    </a:cubicBezTo>
                    <a:cubicBezTo>
                      <a:pt x="29028" y="21572"/>
                      <a:pt x="29064" y="21619"/>
                      <a:pt x="29111" y="21631"/>
                    </a:cubicBezTo>
                    <a:cubicBezTo>
                      <a:pt x="29540" y="21703"/>
                      <a:pt x="29957" y="21762"/>
                      <a:pt x="30349" y="21786"/>
                    </a:cubicBezTo>
                    <a:lnTo>
                      <a:pt x="30361" y="21786"/>
                    </a:lnTo>
                    <a:cubicBezTo>
                      <a:pt x="30409" y="21786"/>
                      <a:pt x="30445" y="21750"/>
                      <a:pt x="30457" y="21703"/>
                    </a:cubicBezTo>
                    <a:cubicBezTo>
                      <a:pt x="30457" y="21655"/>
                      <a:pt x="30421" y="21607"/>
                      <a:pt x="30361" y="21607"/>
                    </a:cubicBezTo>
                    <a:cubicBezTo>
                      <a:pt x="29968" y="21572"/>
                      <a:pt x="29564" y="21524"/>
                      <a:pt x="29147" y="21441"/>
                    </a:cubicBezTo>
                    <a:close/>
                    <a:moveTo>
                      <a:pt x="20112" y="20464"/>
                    </a:moveTo>
                    <a:cubicBezTo>
                      <a:pt x="20096" y="20464"/>
                      <a:pt x="20078" y="20468"/>
                      <a:pt x="20062" y="20476"/>
                    </a:cubicBezTo>
                    <a:cubicBezTo>
                      <a:pt x="20015" y="20500"/>
                      <a:pt x="20003" y="20560"/>
                      <a:pt x="20039" y="20607"/>
                    </a:cubicBezTo>
                    <a:cubicBezTo>
                      <a:pt x="20277" y="20988"/>
                      <a:pt x="20396" y="21357"/>
                      <a:pt x="20396" y="21726"/>
                    </a:cubicBezTo>
                    <a:cubicBezTo>
                      <a:pt x="20396" y="21774"/>
                      <a:pt x="20443" y="21810"/>
                      <a:pt x="20491" y="21810"/>
                    </a:cubicBezTo>
                    <a:cubicBezTo>
                      <a:pt x="20551" y="21810"/>
                      <a:pt x="20586" y="21774"/>
                      <a:pt x="20586" y="21726"/>
                    </a:cubicBezTo>
                    <a:cubicBezTo>
                      <a:pt x="20586" y="21322"/>
                      <a:pt x="20443" y="20917"/>
                      <a:pt x="20193" y="20512"/>
                    </a:cubicBezTo>
                    <a:cubicBezTo>
                      <a:pt x="20178" y="20480"/>
                      <a:pt x="20146" y="20464"/>
                      <a:pt x="20112" y="20464"/>
                    </a:cubicBezTo>
                    <a:close/>
                    <a:moveTo>
                      <a:pt x="32838" y="21462"/>
                    </a:moveTo>
                    <a:cubicBezTo>
                      <a:pt x="32830" y="21462"/>
                      <a:pt x="32822" y="21463"/>
                      <a:pt x="32814" y="21465"/>
                    </a:cubicBezTo>
                    <a:cubicBezTo>
                      <a:pt x="32433" y="21548"/>
                      <a:pt x="32016" y="21595"/>
                      <a:pt x="31600" y="21619"/>
                    </a:cubicBezTo>
                    <a:cubicBezTo>
                      <a:pt x="31540" y="21619"/>
                      <a:pt x="31504" y="21667"/>
                      <a:pt x="31504" y="21715"/>
                    </a:cubicBezTo>
                    <a:cubicBezTo>
                      <a:pt x="31504" y="21774"/>
                      <a:pt x="31552" y="21810"/>
                      <a:pt x="31600" y="21810"/>
                    </a:cubicBezTo>
                    <a:cubicBezTo>
                      <a:pt x="32040" y="21786"/>
                      <a:pt x="32457" y="21726"/>
                      <a:pt x="32850" y="21643"/>
                    </a:cubicBezTo>
                    <a:cubicBezTo>
                      <a:pt x="32897" y="21631"/>
                      <a:pt x="32933" y="21584"/>
                      <a:pt x="32921" y="21536"/>
                    </a:cubicBezTo>
                    <a:cubicBezTo>
                      <a:pt x="32911" y="21486"/>
                      <a:pt x="32877" y="21462"/>
                      <a:pt x="32838" y="21462"/>
                    </a:cubicBezTo>
                    <a:close/>
                    <a:moveTo>
                      <a:pt x="17717" y="21560"/>
                    </a:moveTo>
                    <a:cubicBezTo>
                      <a:pt x="17669" y="21560"/>
                      <a:pt x="17622" y="21595"/>
                      <a:pt x="17622" y="21655"/>
                    </a:cubicBezTo>
                    <a:cubicBezTo>
                      <a:pt x="17622" y="21703"/>
                      <a:pt x="17622" y="21750"/>
                      <a:pt x="17622" y="21798"/>
                    </a:cubicBezTo>
                    <a:cubicBezTo>
                      <a:pt x="17622" y="22215"/>
                      <a:pt x="17705" y="22596"/>
                      <a:pt x="17884" y="22905"/>
                    </a:cubicBezTo>
                    <a:cubicBezTo>
                      <a:pt x="17896" y="22929"/>
                      <a:pt x="17931" y="22953"/>
                      <a:pt x="17967" y="22953"/>
                    </a:cubicBezTo>
                    <a:cubicBezTo>
                      <a:pt x="17979" y="22953"/>
                      <a:pt x="17991" y="22953"/>
                      <a:pt x="18015" y="22941"/>
                    </a:cubicBezTo>
                    <a:cubicBezTo>
                      <a:pt x="18050" y="22917"/>
                      <a:pt x="18074" y="22858"/>
                      <a:pt x="18050" y="22810"/>
                    </a:cubicBezTo>
                    <a:cubicBezTo>
                      <a:pt x="17884" y="22536"/>
                      <a:pt x="17812" y="22179"/>
                      <a:pt x="17812" y="21798"/>
                    </a:cubicBezTo>
                    <a:cubicBezTo>
                      <a:pt x="17812" y="21750"/>
                      <a:pt x="17812" y="21703"/>
                      <a:pt x="17812" y="21655"/>
                    </a:cubicBezTo>
                    <a:cubicBezTo>
                      <a:pt x="17812" y="21607"/>
                      <a:pt x="17776" y="21560"/>
                      <a:pt x="17717" y="21560"/>
                    </a:cubicBezTo>
                    <a:close/>
                    <a:moveTo>
                      <a:pt x="20063" y="22761"/>
                    </a:moveTo>
                    <a:cubicBezTo>
                      <a:pt x="20036" y="22761"/>
                      <a:pt x="20010" y="22772"/>
                      <a:pt x="19991" y="22798"/>
                    </a:cubicBezTo>
                    <a:cubicBezTo>
                      <a:pt x="19729" y="23096"/>
                      <a:pt x="19348" y="23286"/>
                      <a:pt x="18979" y="23322"/>
                    </a:cubicBezTo>
                    <a:cubicBezTo>
                      <a:pt x="18931" y="23322"/>
                      <a:pt x="18896" y="23370"/>
                      <a:pt x="18896" y="23417"/>
                    </a:cubicBezTo>
                    <a:cubicBezTo>
                      <a:pt x="18896" y="23465"/>
                      <a:pt x="18943" y="23512"/>
                      <a:pt x="18991" y="23512"/>
                    </a:cubicBezTo>
                    <a:cubicBezTo>
                      <a:pt x="19408" y="23477"/>
                      <a:pt x="19836" y="23250"/>
                      <a:pt x="20134" y="22917"/>
                    </a:cubicBezTo>
                    <a:cubicBezTo>
                      <a:pt x="20170" y="22881"/>
                      <a:pt x="20170" y="22822"/>
                      <a:pt x="20134" y="22786"/>
                    </a:cubicBezTo>
                    <a:cubicBezTo>
                      <a:pt x="20112" y="22770"/>
                      <a:pt x="20087" y="22761"/>
                      <a:pt x="20063" y="227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7"/>
              <p:cNvSpPr/>
              <p:nvPr/>
            </p:nvSpPr>
            <p:spPr>
              <a:xfrm>
                <a:off x="8596730" y="1701618"/>
                <a:ext cx="30088" cy="142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4" extrusionOk="0">
                    <a:moveTo>
                      <a:pt x="690" y="1"/>
                    </a:moveTo>
                    <a:cubicBezTo>
                      <a:pt x="683" y="1"/>
                      <a:pt x="675" y="1"/>
                      <a:pt x="667" y="3"/>
                    </a:cubicBezTo>
                    <a:cubicBezTo>
                      <a:pt x="465" y="74"/>
                      <a:pt x="263" y="134"/>
                      <a:pt x="72" y="205"/>
                    </a:cubicBezTo>
                    <a:cubicBezTo>
                      <a:pt x="24" y="217"/>
                      <a:pt x="1" y="277"/>
                      <a:pt x="13" y="324"/>
                    </a:cubicBezTo>
                    <a:cubicBezTo>
                      <a:pt x="24" y="360"/>
                      <a:pt x="60" y="384"/>
                      <a:pt x="108" y="384"/>
                    </a:cubicBezTo>
                    <a:lnTo>
                      <a:pt x="132" y="384"/>
                    </a:lnTo>
                    <a:cubicBezTo>
                      <a:pt x="322" y="312"/>
                      <a:pt x="525" y="253"/>
                      <a:pt x="727" y="193"/>
                    </a:cubicBezTo>
                    <a:cubicBezTo>
                      <a:pt x="775" y="170"/>
                      <a:pt x="810" y="122"/>
                      <a:pt x="786" y="74"/>
                    </a:cubicBezTo>
                    <a:cubicBezTo>
                      <a:pt x="776" y="33"/>
                      <a:pt x="739" y="1"/>
                      <a:pt x="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7"/>
              <p:cNvSpPr/>
              <p:nvPr/>
            </p:nvSpPr>
            <p:spPr>
              <a:xfrm>
                <a:off x="8685958" y="1565977"/>
                <a:ext cx="278769" cy="19670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302" extrusionOk="0">
                    <a:moveTo>
                      <a:pt x="358" y="254"/>
                    </a:moveTo>
                    <a:lnTo>
                      <a:pt x="6240" y="1456"/>
                    </a:lnTo>
                    <a:lnTo>
                      <a:pt x="1394" y="1432"/>
                    </a:lnTo>
                    <a:lnTo>
                      <a:pt x="358" y="254"/>
                    </a:lnTo>
                    <a:close/>
                    <a:moveTo>
                      <a:pt x="7121" y="1671"/>
                    </a:moveTo>
                    <a:lnTo>
                      <a:pt x="1596" y="5016"/>
                    </a:lnTo>
                    <a:lnTo>
                      <a:pt x="1941" y="2909"/>
                    </a:lnTo>
                    <a:lnTo>
                      <a:pt x="7121" y="1671"/>
                    </a:lnTo>
                    <a:close/>
                    <a:moveTo>
                      <a:pt x="101" y="1"/>
                    </a:moveTo>
                    <a:cubicBezTo>
                      <a:pt x="72" y="1"/>
                      <a:pt x="44" y="22"/>
                      <a:pt x="25" y="51"/>
                    </a:cubicBezTo>
                    <a:cubicBezTo>
                      <a:pt x="1" y="87"/>
                      <a:pt x="13" y="135"/>
                      <a:pt x="36" y="158"/>
                    </a:cubicBezTo>
                    <a:lnTo>
                      <a:pt x="1287" y="1587"/>
                    </a:lnTo>
                    <a:cubicBezTo>
                      <a:pt x="1299" y="1611"/>
                      <a:pt x="1334" y="1623"/>
                      <a:pt x="1358" y="1623"/>
                    </a:cubicBezTo>
                    <a:lnTo>
                      <a:pt x="6394" y="1647"/>
                    </a:lnTo>
                    <a:lnTo>
                      <a:pt x="1834" y="2730"/>
                    </a:lnTo>
                    <a:cubicBezTo>
                      <a:pt x="1799" y="2742"/>
                      <a:pt x="1775" y="2778"/>
                      <a:pt x="1763" y="2814"/>
                    </a:cubicBezTo>
                    <a:lnTo>
                      <a:pt x="1382" y="5195"/>
                    </a:lnTo>
                    <a:cubicBezTo>
                      <a:pt x="1382" y="5230"/>
                      <a:pt x="1394" y="5266"/>
                      <a:pt x="1429" y="5278"/>
                    </a:cubicBezTo>
                    <a:cubicBezTo>
                      <a:pt x="1441" y="5290"/>
                      <a:pt x="1453" y="5302"/>
                      <a:pt x="1477" y="5302"/>
                    </a:cubicBezTo>
                    <a:cubicBezTo>
                      <a:pt x="1489" y="5302"/>
                      <a:pt x="1513" y="5290"/>
                      <a:pt x="1525" y="5278"/>
                    </a:cubicBezTo>
                    <a:lnTo>
                      <a:pt x="7454" y="1682"/>
                    </a:lnTo>
                    <a:cubicBezTo>
                      <a:pt x="7490" y="1659"/>
                      <a:pt x="7514" y="1623"/>
                      <a:pt x="7502" y="1587"/>
                    </a:cubicBezTo>
                    <a:cubicBezTo>
                      <a:pt x="7502" y="1551"/>
                      <a:pt x="7466" y="1516"/>
                      <a:pt x="7430" y="1516"/>
                    </a:cubicBezTo>
                    <a:lnTo>
                      <a:pt x="120" y="4"/>
                    </a:lnTo>
                    <a:cubicBezTo>
                      <a:pt x="113" y="2"/>
                      <a:pt x="10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7"/>
              <p:cNvSpPr/>
              <p:nvPr/>
            </p:nvSpPr>
            <p:spPr>
              <a:xfrm>
                <a:off x="8687294" y="1619180"/>
                <a:ext cx="71603" cy="9801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642" extrusionOk="0">
                    <a:moveTo>
                      <a:pt x="1320" y="1"/>
                    </a:moveTo>
                    <a:cubicBezTo>
                      <a:pt x="1286" y="1"/>
                      <a:pt x="1256" y="23"/>
                      <a:pt x="1239" y="58"/>
                    </a:cubicBezTo>
                    <a:lnTo>
                      <a:pt x="12" y="2511"/>
                    </a:lnTo>
                    <a:cubicBezTo>
                      <a:pt x="0" y="2546"/>
                      <a:pt x="0" y="2594"/>
                      <a:pt x="36" y="2618"/>
                    </a:cubicBezTo>
                    <a:cubicBezTo>
                      <a:pt x="60" y="2642"/>
                      <a:pt x="72" y="2642"/>
                      <a:pt x="96" y="2642"/>
                    </a:cubicBezTo>
                    <a:cubicBezTo>
                      <a:pt x="120" y="2642"/>
                      <a:pt x="131" y="2642"/>
                      <a:pt x="155" y="2630"/>
                    </a:cubicBezTo>
                    <a:lnTo>
                      <a:pt x="1870" y="1475"/>
                    </a:lnTo>
                    <a:cubicBezTo>
                      <a:pt x="1917" y="1439"/>
                      <a:pt x="1929" y="1380"/>
                      <a:pt x="1894" y="1344"/>
                    </a:cubicBezTo>
                    <a:cubicBezTo>
                      <a:pt x="1878" y="1312"/>
                      <a:pt x="1846" y="1296"/>
                      <a:pt x="1812" y="1296"/>
                    </a:cubicBezTo>
                    <a:cubicBezTo>
                      <a:pt x="1796" y="1296"/>
                      <a:pt x="1778" y="1300"/>
                      <a:pt x="1763" y="1308"/>
                    </a:cubicBezTo>
                    <a:lnTo>
                      <a:pt x="346" y="2272"/>
                    </a:lnTo>
                    <a:lnTo>
                      <a:pt x="1405" y="141"/>
                    </a:lnTo>
                    <a:cubicBezTo>
                      <a:pt x="1429" y="94"/>
                      <a:pt x="1405" y="34"/>
                      <a:pt x="1358" y="10"/>
                    </a:cubicBezTo>
                    <a:cubicBezTo>
                      <a:pt x="1345" y="4"/>
                      <a:pt x="1332" y="1"/>
                      <a:pt x="1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7"/>
              <p:cNvSpPr/>
              <p:nvPr/>
            </p:nvSpPr>
            <p:spPr>
              <a:xfrm>
                <a:off x="8687294" y="1698094"/>
                <a:ext cx="6629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15" extrusionOk="0">
                    <a:moveTo>
                      <a:pt x="1687" y="0"/>
                    </a:moveTo>
                    <a:cubicBezTo>
                      <a:pt x="1680" y="0"/>
                      <a:pt x="1674" y="1"/>
                      <a:pt x="1667" y="3"/>
                    </a:cubicBezTo>
                    <a:lnTo>
                      <a:pt x="84" y="336"/>
                    </a:lnTo>
                    <a:cubicBezTo>
                      <a:pt x="24" y="348"/>
                      <a:pt x="0" y="396"/>
                      <a:pt x="12" y="443"/>
                    </a:cubicBezTo>
                    <a:cubicBezTo>
                      <a:pt x="12" y="491"/>
                      <a:pt x="60" y="515"/>
                      <a:pt x="96" y="515"/>
                    </a:cubicBezTo>
                    <a:lnTo>
                      <a:pt x="120" y="515"/>
                    </a:lnTo>
                    <a:lnTo>
                      <a:pt x="1703" y="181"/>
                    </a:lnTo>
                    <a:cubicBezTo>
                      <a:pt x="1763" y="169"/>
                      <a:pt x="1786" y="122"/>
                      <a:pt x="1774" y="74"/>
                    </a:cubicBezTo>
                    <a:cubicBezTo>
                      <a:pt x="1774" y="33"/>
                      <a:pt x="1730" y="0"/>
                      <a:pt x="1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4" name="Google Shape;2674;p27"/>
            <p:cNvGrpSpPr/>
            <p:nvPr/>
          </p:nvGrpSpPr>
          <p:grpSpPr>
            <a:xfrm rot="10800000">
              <a:off x="5418153" y="1993399"/>
              <a:ext cx="205871" cy="226202"/>
              <a:chOff x="7065678" y="829299"/>
              <a:chExt cx="205871" cy="226202"/>
            </a:xfrm>
          </p:grpSpPr>
          <p:sp>
            <p:nvSpPr>
              <p:cNvPr id="2675" name="Google Shape;2675;p2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1" name="Google Shape;2681;p27"/>
            <p:cNvGrpSpPr/>
            <p:nvPr/>
          </p:nvGrpSpPr>
          <p:grpSpPr>
            <a:xfrm>
              <a:off x="3525164" y="261122"/>
              <a:ext cx="2093580" cy="2103093"/>
              <a:chOff x="3198415" y="2829004"/>
              <a:chExt cx="1462406" cy="1472754"/>
            </a:xfrm>
          </p:grpSpPr>
          <p:sp>
            <p:nvSpPr>
              <p:cNvPr id="2682" name="Google Shape;2682;p27"/>
              <p:cNvSpPr/>
              <p:nvPr/>
            </p:nvSpPr>
            <p:spPr>
              <a:xfrm>
                <a:off x="3198415" y="2829004"/>
                <a:ext cx="1462406" cy="1472754"/>
              </a:xfrm>
              <a:custGeom>
                <a:avLst/>
                <a:gdLst/>
                <a:ahLst/>
                <a:cxnLst/>
                <a:rect l="l" t="t" r="r" b="b"/>
                <a:pathLst>
                  <a:path w="46352" h="46680" extrusionOk="0">
                    <a:moveTo>
                      <a:pt x="23487" y="1"/>
                    </a:moveTo>
                    <a:cubicBezTo>
                      <a:pt x="21792" y="1"/>
                      <a:pt x="20085" y="730"/>
                      <a:pt x="18955" y="1817"/>
                    </a:cubicBezTo>
                    <a:cubicBezTo>
                      <a:pt x="18265" y="1603"/>
                      <a:pt x="17586" y="1484"/>
                      <a:pt x="16884" y="1472"/>
                    </a:cubicBezTo>
                    <a:cubicBezTo>
                      <a:pt x="14741" y="1472"/>
                      <a:pt x="12990" y="2734"/>
                      <a:pt x="11859" y="4353"/>
                    </a:cubicBezTo>
                    <a:cubicBezTo>
                      <a:pt x="9776" y="4401"/>
                      <a:pt x="7871" y="5353"/>
                      <a:pt x="6823" y="7032"/>
                    </a:cubicBezTo>
                    <a:cubicBezTo>
                      <a:pt x="6299" y="7842"/>
                      <a:pt x="5978" y="8782"/>
                      <a:pt x="5870" y="9794"/>
                    </a:cubicBezTo>
                    <a:cubicBezTo>
                      <a:pt x="4692" y="10259"/>
                      <a:pt x="3763" y="11092"/>
                      <a:pt x="3180" y="12223"/>
                    </a:cubicBezTo>
                    <a:cubicBezTo>
                      <a:pt x="2477" y="13545"/>
                      <a:pt x="2430" y="14961"/>
                      <a:pt x="2608" y="16152"/>
                    </a:cubicBezTo>
                    <a:cubicBezTo>
                      <a:pt x="1" y="18236"/>
                      <a:pt x="48" y="22308"/>
                      <a:pt x="1834" y="24820"/>
                    </a:cubicBezTo>
                    <a:cubicBezTo>
                      <a:pt x="906" y="28249"/>
                      <a:pt x="1870" y="30451"/>
                      <a:pt x="4001" y="32035"/>
                    </a:cubicBezTo>
                    <a:cubicBezTo>
                      <a:pt x="3918" y="33595"/>
                      <a:pt x="4406" y="35309"/>
                      <a:pt x="5859" y="36928"/>
                    </a:cubicBezTo>
                    <a:cubicBezTo>
                      <a:pt x="6882" y="38083"/>
                      <a:pt x="8180" y="38857"/>
                      <a:pt x="9597" y="39167"/>
                    </a:cubicBezTo>
                    <a:cubicBezTo>
                      <a:pt x="10706" y="41158"/>
                      <a:pt x="13094" y="42440"/>
                      <a:pt x="15423" y="42440"/>
                    </a:cubicBezTo>
                    <a:cubicBezTo>
                      <a:pt x="15545" y="42440"/>
                      <a:pt x="15667" y="42436"/>
                      <a:pt x="15788" y="42429"/>
                    </a:cubicBezTo>
                    <a:cubicBezTo>
                      <a:pt x="15943" y="43679"/>
                      <a:pt x="16443" y="45465"/>
                      <a:pt x="16729" y="46680"/>
                    </a:cubicBezTo>
                    <a:lnTo>
                      <a:pt x="31100" y="46680"/>
                    </a:lnTo>
                    <a:cubicBezTo>
                      <a:pt x="31350" y="45751"/>
                      <a:pt x="31778" y="43989"/>
                      <a:pt x="31957" y="43072"/>
                    </a:cubicBezTo>
                    <a:cubicBezTo>
                      <a:pt x="35422" y="41322"/>
                      <a:pt x="40649" y="40988"/>
                      <a:pt x="41851" y="35940"/>
                    </a:cubicBezTo>
                    <a:cubicBezTo>
                      <a:pt x="43601" y="34214"/>
                      <a:pt x="44721" y="31618"/>
                      <a:pt x="44590" y="29154"/>
                    </a:cubicBezTo>
                    <a:cubicBezTo>
                      <a:pt x="45185" y="27749"/>
                      <a:pt x="45602" y="25963"/>
                      <a:pt x="45542" y="24332"/>
                    </a:cubicBezTo>
                    <a:cubicBezTo>
                      <a:pt x="46125" y="23105"/>
                      <a:pt x="46352" y="21522"/>
                      <a:pt x="46221" y="19593"/>
                    </a:cubicBezTo>
                    <a:cubicBezTo>
                      <a:pt x="46149" y="18557"/>
                      <a:pt x="45887" y="17617"/>
                      <a:pt x="45447" y="16819"/>
                    </a:cubicBezTo>
                    <a:cubicBezTo>
                      <a:pt x="45685" y="15021"/>
                      <a:pt x="45387" y="13187"/>
                      <a:pt x="44554" y="11675"/>
                    </a:cubicBezTo>
                    <a:cubicBezTo>
                      <a:pt x="43030" y="9818"/>
                      <a:pt x="41708" y="7699"/>
                      <a:pt x="39672" y="6437"/>
                    </a:cubicBezTo>
                    <a:cubicBezTo>
                      <a:pt x="38750" y="4413"/>
                      <a:pt x="36229" y="2860"/>
                      <a:pt x="33811" y="2860"/>
                    </a:cubicBezTo>
                    <a:cubicBezTo>
                      <a:pt x="33483" y="2860"/>
                      <a:pt x="33158" y="2888"/>
                      <a:pt x="32838" y="2948"/>
                    </a:cubicBezTo>
                    <a:cubicBezTo>
                      <a:pt x="30838" y="698"/>
                      <a:pt x="27837" y="1650"/>
                      <a:pt x="25540" y="400"/>
                    </a:cubicBezTo>
                    <a:cubicBezTo>
                      <a:pt x="24885" y="125"/>
                      <a:pt x="24187" y="1"/>
                      <a:pt x="23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2400000" algn="bl" rotWithShape="0">
                  <a:schemeClr val="dk1">
                    <a:alpha val="2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7"/>
              <p:cNvSpPr/>
              <p:nvPr/>
            </p:nvSpPr>
            <p:spPr>
              <a:xfrm>
                <a:off x="3764895" y="3879398"/>
                <a:ext cx="152166" cy="327331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10375" extrusionOk="0">
                    <a:moveTo>
                      <a:pt x="2226" y="0"/>
                    </a:moveTo>
                    <a:cubicBezTo>
                      <a:pt x="1803" y="0"/>
                      <a:pt x="1392" y="157"/>
                      <a:pt x="1048" y="576"/>
                    </a:cubicBezTo>
                    <a:cubicBezTo>
                      <a:pt x="1048" y="576"/>
                      <a:pt x="0" y="5826"/>
                      <a:pt x="1131" y="10374"/>
                    </a:cubicBezTo>
                    <a:lnTo>
                      <a:pt x="3703" y="10374"/>
                    </a:lnTo>
                    <a:cubicBezTo>
                      <a:pt x="3703" y="10374"/>
                      <a:pt x="3763" y="3350"/>
                      <a:pt x="4822" y="1361"/>
                    </a:cubicBezTo>
                    <a:cubicBezTo>
                      <a:pt x="4822" y="1361"/>
                      <a:pt x="3474" y="0"/>
                      <a:pt x="22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7"/>
              <p:cNvSpPr/>
              <p:nvPr/>
            </p:nvSpPr>
            <p:spPr>
              <a:xfrm>
                <a:off x="3988774" y="3912242"/>
                <a:ext cx="152166" cy="294488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9334" extrusionOk="0">
                    <a:moveTo>
                      <a:pt x="1885" y="0"/>
                    </a:moveTo>
                    <a:cubicBezTo>
                      <a:pt x="876" y="0"/>
                      <a:pt x="0" y="320"/>
                      <a:pt x="0" y="320"/>
                    </a:cubicBezTo>
                    <a:cubicBezTo>
                      <a:pt x="1060" y="2309"/>
                      <a:pt x="1120" y="9333"/>
                      <a:pt x="1120" y="9333"/>
                    </a:cubicBezTo>
                    <a:lnTo>
                      <a:pt x="3691" y="9333"/>
                    </a:lnTo>
                    <a:cubicBezTo>
                      <a:pt x="4822" y="4785"/>
                      <a:pt x="4180" y="939"/>
                      <a:pt x="4180" y="939"/>
                    </a:cubicBezTo>
                    <a:cubicBezTo>
                      <a:pt x="3582" y="205"/>
                      <a:pt x="2691" y="0"/>
                      <a:pt x="1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7"/>
              <p:cNvSpPr/>
              <p:nvPr/>
            </p:nvSpPr>
            <p:spPr>
              <a:xfrm>
                <a:off x="3272873" y="2927282"/>
                <a:ext cx="1290679" cy="1193537"/>
              </a:xfrm>
              <a:custGeom>
                <a:avLst/>
                <a:gdLst/>
                <a:ahLst/>
                <a:cxnLst/>
                <a:rect l="l" t="t" r="r" b="b"/>
                <a:pathLst>
                  <a:path w="40909" h="37830" extrusionOk="0">
                    <a:moveTo>
                      <a:pt x="21048" y="1"/>
                    </a:moveTo>
                    <a:cubicBezTo>
                      <a:pt x="19485" y="1"/>
                      <a:pt x="18067" y="1331"/>
                      <a:pt x="17414" y="2634"/>
                    </a:cubicBezTo>
                    <a:lnTo>
                      <a:pt x="17414" y="2634"/>
                    </a:lnTo>
                    <a:cubicBezTo>
                      <a:pt x="16677" y="2040"/>
                      <a:pt x="15710" y="1553"/>
                      <a:pt x="14679" y="1476"/>
                    </a:cubicBezTo>
                    <a:cubicBezTo>
                      <a:pt x="14626" y="1472"/>
                      <a:pt x="14573" y="1470"/>
                      <a:pt x="14521" y="1470"/>
                    </a:cubicBezTo>
                    <a:cubicBezTo>
                      <a:pt x="13034" y="1470"/>
                      <a:pt x="11779" y="3036"/>
                      <a:pt x="11311" y="4470"/>
                    </a:cubicBezTo>
                    <a:lnTo>
                      <a:pt x="11311" y="4470"/>
                    </a:lnTo>
                    <a:cubicBezTo>
                      <a:pt x="10952" y="4387"/>
                      <a:pt x="10523" y="4339"/>
                      <a:pt x="10016" y="4339"/>
                    </a:cubicBezTo>
                    <a:cubicBezTo>
                      <a:pt x="9788" y="4339"/>
                      <a:pt x="9545" y="4349"/>
                      <a:pt x="9285" y="4369"/>
                    </a:cubicBezTo>
                    <a:cubicBezTo>
                      <a:pt x="6525" y="4597"/>
                      <a:pt x="6165" y="7354"/>
                      <a:pt x="6876" y="9311"/>
                    </a:cubicBezTo>
                    <a:lnTo>
                      <a:pt x="6876" y="9311"/>
                    </a:lnTo>
                    <a:cubicBezTo>
                      <a:pt x="6744" y="9304"/>
                      <a:pt x="6610" y="9300"/>
                      <a:pt x="6472" y="9300"/>
                    </a:cubicBezTo>
                    <a:cubicBezTo>
                      <a:pt x="6119" y="9300"/>
                      <a:pt x="5746" y="9325"/>
                      <a:pt x="5356" y="9382"/>
                    </a:cubicBezTo>
                    <a:cubicBezTo>
                      <a:pt x="2730" y="9762"/>
                      <a:pt x="2996" y="12650"/>
                      <a:pt x="3922" y="14491"/>
                    </a:cubicBezTo>
                    <a:lnTo>
                      <a:pt x="3922" y="14491"/>
                    </a:lnTo>
                    <a:cubicBezTo>
                      <a:pt x="3727" y="14559"/>
                      <a:pt x="3522" y="14642"/>
                      <a:pt x="3308" y="14740"/>
                    </a:cubicBezTo>
                    <a:cubicBezTo>
                      <a:pt x="0" y="16264"/>
                      <a:pt x="1359" y="19740"/>
                      <a:pt x="3074" y="21142"/>
                    </a:cubicBezTo>
                    <a:lnTo>
                      <a:pt x="3074" y="21142"/>
                    </a:lnTo>
                    <a:cubicBezTo>
                      <a:pt x="2800" y="21580"/>
                      <a:pt x="2550" y="22175"/>
                      <a:pt x="2356" y="22967"/>
                    </a:cubicBezTo>
                    <a:cubicBezTo>
                      <a:pt x="1668" y="25787"/>
                      <a:pt x="3708" y="26913"/>
                      <a:pt x="5465" y="27069"/>
                    </a:cubicBezTo>
                    <a:lnTo>
                      <a:pt x="5465" y="27069"/>
                    </a:lnTo>
                    <a:cubicBezTo>
                      <a:pt x="4633" y="28204"/>
                      <a:pt x="4231" y="29973"/>
                      <a:pt x="5808" y="31742"/>
                    </a:cubicBezTo>
                    <a:cubicBezTo>
                      <a:pt x="6688" y="32729"/>
                      <a:pt x="7729" y="33087"/>
                      <a:pt x="8647" y="33087"/>
                    </a:cubicBezTo>
                    <a:cubicBezTo>
                      <a:pt x="8945" y="33087"/>
                      <a:pt x="9231" y="33049"/>
                      <a:pt x="9493" y="32983"/>
                    </a:cubicBezTo>
                    <a:lnTo>
                      <a:pt x="9493" y="32983"/>
                    </a:lnTo>
                    <a:cubicBezTo>
                      <a:pt x="9538" y="34041"/>
                      <a:pt x="10074" y="35257"/>
                      <a:pt x="11535" y="35885"/>
                    </a:cubicBezTo>
                    <a:cubicBezTo>
                      <a:pt x="12067" y="36113"/>
                      <a:pt x="12597" y="36209"/>
                      <a:pt x="13101" y="36209"/>
                    </a:cubicBezTo>
                    <a:cubicBezTo>
                      <a:pt x="13650" y="36209"/>
                      <a:pt x="14169" y="36096"/>
                      <a:pt x="14625" y="35920"/>
                    </a:cubicBezTo>
                    <a:lnTo>
                      <a:pt x="14625" y="35920"/>
                    </a:lnTo>
                    <a:cubicBezTo>
                      <a:pt x="15072" y="36607"/>
                      <a:pt x="16138" y="37286"/>
                      <a:pt x="18191" y="37635"/>
                    </a:cubicBezTo>
                    <a:cubicBezTo>
                      <a:pt x="18802" y="37741"/>
                      <a:pt x="19354" y="37787"/>
                      <a:pt x="19849" y="37787"/>
                    </a:cubicBezTo>
                    <a:cubicBezTo>
                      <a:pt x="20692" y="37787"/>
                      <a:pt x="21369" y="37653"/>
                      <a:pt x="21885" y="37448"/>
                    </a:cubicBezTo>
                    <a:lnTo>
                      <a:pt x="21885" y="37448"/>
                    </a:lnTo>
                    <a:cubicBezTo>
                      <a:pt x="22386" y="37677"/>
                      <a:pt x="23104" y="37830"/>
                      <a:pt x="24080" y="37830"/>
                    </a:cubicBezTo>
                    <a:cubicBezTo>
                      <a:pt x="24685" y="37830"/>
                      <a:pt x="25390" y="37771"/>
                      <a:pt x="26204" y="37635"/>
                    </a:cubicBezTo>
                    <a:cubicBezTo>
                      <a:pt x="28624" y="37236"/>
                      <a:pt x="29903" y="36507"/>
                      <a:pt x="30497" y="35775"/>
                    </a:cubicBezTo>
                    <a:lnTo>
                      <a:pt x="30497" y="35775"/>
                    </a:lnTo>
                    <a:cubicBezTo>
                      <a:pt x="30628" y="35791"/>
                      <a:pt x="30767" y="35798"/>
                      <a:pt x="30912" y="35798"/>
                    </a:cubicBezTo>
                    <a:cubicBezTo>
                      <a:pt x="32733" y="35798"/>
                      <a:pt x="35526" y="34564"/>
                      <a:pt x="36312" y="32575"/>
                    </a:cubicBezTo>
                    <a:cubicBezTo>
                      <a:pt x="36517" y="32057"/>
                      <a:pt x="36578" y="31599"/>
                      <a:pt x="36540" y="31206"/>
                    </a:cubicBezTo>
                    <a:lnTo>
                      <a:pt x="36540" y="31206"/>
                    </a:lnTo>
                    <a:cubicBezTo>
                      <a:pt x="37795" y="30461"/>
                      <a:pt x="39079" y="28506"/>
                      <a:pt x="39122" y="26551"/>
                    </a:cubicBezTo>
                    <a:cubicBezTo>
                      <a:pt x="39133" y="26129"/>
                      <a:pt x="39093" y="25781"/>
                      <a:pt x="39017" y="25497"/>
                    </a:cubicBezTo>
                    <a:lnTo>
                      <a:pt x="39017" y="25497"/>
                    </a:lnTo>
                    <a:cubicBezTo>
                      <a:pt x="39523" y="24654"/>
                      <a:pt x="39935" y="23395"/>
                      <a:pt x="40063" y="21979"/>
                    </a:cubicBezTo>
                    <a:cubicBezTo>
                      <a:pt x="40115" y="21378"/>
                      <a:pt x="40045" y="20896"/>
                      <a:pt x="39901" y="20518"/>
                    </a:cubicBezTo>
                    <a:lnTo>
                      <a:pt x="39901" y="20518"/>
                    </a:lnTo>
                    <a:cubicBezTo>
                      <a:pt x="40476" y="20025"/>
                      <a:pt x="40909" y="18905"/>
                      <a:pt x="40753" y="16692"/>
                    </a:cubicBezTo>
                    <a:cubicBezTo>
                      <a:pt x="40673" y="15512"/>
                      <a:pt x="40254" y="14824"/>
                      <a:pt x="39711" y="14474"/>
                    </a:cubicBezTo>
                    <a:lnTo>
                      <a:pt x="39711" y="14474"/>
                    </a:lnTo>
                    <a:cubicBezTo>
                      <a:pt x="40187" y="13178"/>
                      <a:pt x="40240" y="11460"/>
                      <a:pt x="39467" y="10037"/>
                    </a:cubicBezTo>
                    <a:cubicBezTo>
                      <a:pt x="39108" y="9374"/>
                      <a:pt x="38629" y="9107"/>
                      <a:pt x="38130" y="9091"/>
                    </a:cubicBezTo>
                    <a:lnTo>
                      <a:pt x="38130" y="9091"/>
                    </a:lnTo>
                    <a:cubicBezTo>
                      <a:pt x="37805" y="7900"/>
                      <a:pt x="36909" y="6646"/>
                      <a:pt x="35705" y="5989"/>
                    </a:cubicBezTo>
                    <a:cubicBezTo>
                      <a:pt x="35367" y="5805"/>
                      <a:pt x="35053" y="5696"/>
                      <a:pt x="34765" y="5647"/>
                    </a:cubicBezTo>
                    <a:lnTo>
                      <a:pt x="34765" y="5647"/>
                    </a:lnTo>
                    <a:cubicBezTo>
                      <a:pt x="34698" y="4659"/>
                      <a:pt x="34106" y="3628"/>
                      <a:pt x="32526" y="3036"/>
                    </a:cubicBezTo>
                    <a:cubicBezTo>
                      <a:pt x="32178" y="2907"/>
                      <a:pt x="31830" y="2850"/>
                      <a:pt x="31490" y="2850"/>
                    </a:cubicBezTo>
                    <a:cubicBezTo>
                      <a:pt x="30670" y="2850"/>
                      <a:pt x="29900" y="3181"/>
                      <a:pt x="29301" y="3632"/>
                    </a:cubicBezTo>
                    <a:lnTo>
                      <a:pt x="29301" y="3632"/>
                    </a:lnTo>
                    <a:cubicBezTo>
                      <a:pt x="28946" y="2714"/>
                      <a:pt x="28312" y="1823"/>
                      <a:pt x="27478" y="1488"/>
                    </a:cubicBezTo>
                    <a:cubicBezTo>
                      <a:pt x="26728" y="1190"/>
                      <a:pt x="26073" y="1065"/>
                      <a:pt x="25505" y="1065"/>
                    </a:cubicBezTo>
                    <a:cubicBezTo>
                      <a:pt x="24858" y="1065"/>
                      <a:pt x="24326" y="1228"/>
                      <a:pt x="23901" y="1483"/>
                    </a:cubicBezTo>
                    <a:lnTo>
                      <a:pt x="23901" y="1483"/>
                    </a:lnTo>
                    <a:cubicBezTo>
                      <a:pt x="23537" y="994"/>
                      <a:pt x="22944" y="537"/>
                      <a:pt x="22048" y="190"/>
                    </a:cubicBezTo>
                    <a:cubicBezTo>
                      <a:pt x="21712" y="60"/>
                      <a:pt x="21377" y="1"/>
                      <a:pt x="21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7"/>
              <p:cNvSpPr/>
              <p:nvPr/>
            </p:nvSpPr>
            <p:spPr>
              <a:xfrm>
                <a:off x="3305117" y="2924253"/>
                <a:ext cx="1261811" cy="1199468"/>
              </a:xfrm>
              <a:custGeom>
                <a:avLst/>
                <a:gdLst/>
                <a:ahLst/>
                <a:cxnLst/>
                <a:rect l="l" t="t" r="r" b="b"/>
                <a:pathLst>
                  <a:path w="39994" h="38018" extrusionOk="0">
                    <a:moveTo>
                      <a:pt x="22860" y="1703"/>
                    </a:moveTo>
                    <a:cubicBezTo>
                      <a:pt x="23396" y="2489"/>
                      <a:pt x="23324" y="3310"/>
                      <a:pt x="23062" y="3834"/>
                    </a:cubicBezTo>
                    <a:cubicBezTo>
                      <a:pt x="22836" y="4275"/>
                      <a:pt x="22467" y="4561"/>
                      <a:pt x="22086" y="4561"/>
                    </a:cubicBezTo>
                    <a:cubicBezTo>
                      <a:pt x="21836" y="4561"/>
                      <a:pt x="21717" y="4346"/>
                      <a:pt x="21669" y="4168"/>
                    </a:cubicBezTo>
                    <a:cubicBezTo>
                      <a:pt x="21515" y="3572"/>
                      <a:pt x="21836" y="2358"/>
                      <a:pt x="22860" y="1703"/>
                    </a:cubicBezTo>
                    <a:close/>
                    <a:moveTo>
                      <a:pt x="16431" y="2870"/>
                    </a:moveTo>
                    <a:cubicBezTo>
                      <a:pt x="17359" y="3656"/>
                      <a:pt x="17776" y="4489"/>
                      <a:pt x="17645" y="4858"/>
                    </a:cubicBezTo>
                    <a:cubicBezTo>
                      <a:pt x="17597" y="5025"/>
                      <a:pt x="17431" y="5096"/>
                      <a:pt x="17169" y="5096"/>
                    </a:cubicBezTo>
                    <a:cubicBezTo>
                      <a:pt x="16728" y="5096"/>
                      <a:pt x="16419" y="4965"/>
                      <a:pt x="16252" y="4692"/>
                    </a:cubicBezTo>
                    <a:cubicBezTo>
                      <a:pt x="16014" y="4299"/>
                      <a:pt x="16073" y="3620"/>
                      <a:pt x="16431" y="2870"/>
                    </a:cubicBezTo>
                    <a:close/>
                    <a:moveTo>
                      <a:pt x="28230" y="3882"/>
                    </a:moveTo>
                    <a:cubicBezTo>
                      <a:pt x="28551" y="4763"/>
                      <a:pt x="28599" y="5620"/>
                      <a:pt x="28337" y="6001"/>
                    </a:cubicBezTo>
                    <a:cubicBezTo>
                      <a:pt x="28247" y="6134"/>
                      <a:pt x="28120" y="6199"/>
                      <a:pt x="27961" y="6199"/>
                    </a:cubicBezTo>
                    <a:cubicBezTo>
                      <a:pt x="27806" y="6199"/>
                      <a:pt x="27620" y="6137"/>
                      <a:pt x="27408" y="6013"/>
                    </a:cubicBezTo>
                    <a:cubicBezTo>
                      <a:pt x="27253" y="5918"/>
                      <a:pt x="27170" y="5775"/>
                      <a:pt x="27158" y="5585"/>
                    </a:cubicBezTo>
                    <a:cubicBezTo>
                      <a:pt x="27134" y="5108"/>
                      <a:pt x="27575" y="4418"/>
                      <a:pt x="28230" y="3882"/>
                    </a:cubicBezTo>
                    <a:close/>
                    <a:moveTo>
                      <a:pt x="10358" y="4680"/>
                    </a:moveTo>
                    <a:cubicBezTo>
                      <a:pt x="11490" y="4965"/>
                      <a:pt x="11859" y="5596"/>
                      <a:pt x="11823" y="6120"/>
                    </a:cubicBezTo>
                    <a:cubicBezTo>
                      <a:pt x="11799" y="6489"/>
                      <a:pt x="11549" y="6775"/>
                      <a:pt x="11228" y="6799"/>
                    </a:cubicBezTo>
                    <a:cubicBezTo>
                      <a:pt x="11193" y="6801"/>
                      <a:pt x="11159" y="6802"/>
                      <a:pt x="11126" y="6802"/>
                    </a:cubicBezTo>
                    <a:cubicBezTo>
                      <a:pt x="10798" y="6802"/>
                      <a:pt x="10558" y="6694"/>
                      <a:pt x="10406" y="6478"/>
                    </a:cubicBezTo>
                    <a:cubicBezTo>
                      <a:pt x="10132" y="6108"/>
                      <a:pt x="10120" y="5442"/>
                      <a:pt x="10358" y="4680"/>
                    </a:cubicBezTo>
                    <a:close/>
                    <a:moveTo>
                      <a:pt x="33373" y="5799"/>
                    </a:moveTo>
                    <a:cubicBezTo>
                      <a:pt x="33469" y="5799"/>
                      <a:pt x="33564" y="5811"/>
                      <a:pt x="33647" y="5823"/>
                    </a:cubicBezTo>
                    <a:cubicBezTo>
                      <a:pt x="33695" y="6716"/>
                      <a:pt x="33302" y="7466"/>
                      <a:pt x="32945" y="7847"/>
                    </a:cubicBezTo>
                    <a:cubicBezTo>
                      <a:pt x="32732" y="8086"/>
                      <a:pt x="32499" y="8213"/>
                      <a:pt x="32296" y="8213"/>
                    </a:cubicBezTo>
                    <a:cubicBezTo>
                      <a:pt x="32226" y="8213"/>
                      <a:pt x="32160" y="8199"/>
                      <a:pt x="32099" y="8168"/>
                    </a:cubicBezTo>
                    <a:cubicBezTo>
                      <a:pt x="31766" y="8013"/>
                      <a:pt x="31623" y="7597"/>
                      <a:pt x="31742" y="7109"/>
                    </a:cubicBezTo>
                    <a:cubicBezTo>
                      <a:pt x="31885" y="6478"/>
                      <a:pt x="32456" y="5799"/>
                      <a:pt x="33373" y="5799"/>
                    </a:cubicBezTo>
                    <a:close/>
                    <a:moveTo>
                      <a:pt x="6001" y="9514"/>
                    </a:moveTo>
                    <a:lnTo>
                      <a:pt x="6001" y="9514"/>
                    </a:lnTo>
                    <a:cubicBezTo>
                      <a:pt x="7715" y="9645"/>
                      <a:pt x="8787" y="10383"/>
                      <a:pt x="8775" y="10847"/>
                    </a:cubicBezTo>
                    <a:cubicBezTo>
                      <a:pt x="8775" y="11097"/>
                      <a:pt x="8430" y="11240"/>
                      <a:pt x="7870" y="11264"/>
                    </a:cubicBezTo>
                    <a:lnTo>
                      <a:pt x="7846" y="11264"/>
                    </a:lnTo>
                    <a:cubicBezTo>
                      <a:pt x="7132" y="11264"/>
                      <a:pt x="6429" y="10597"/>
                      <a:pt x="6001" y="9514"/>
                    </a:cubicBezTo>
                    <a:close/>
                    <a:moveTo>
                      <a:pt x="37028" y="9287"/>
                    </a:moveTo>
                    <a:lnTo>
                      <a:pt x="37028" y="9287"/>
                    </a:lnTo>
                    <a:cubicBezTo>
                      <a:pt x="37231" y="10061"/>
                      <a:pt x="37159" y="10752"/>
                      <a:pt x="36838" y="11228"/>
                    </a:cubicBezTo>
                    <a:cubicBezTo>
                      <a:pt x="36564" y="11633"/>
                      <a:pt x="36124" y="11883"/>
                      <a:pt x="35516" y="11954"/>
                    </a:cubicBezTo>
                    <a:cubicBezTo>
                      <a:pt x="35423" y="11967"/>
                      <a:pt x="35336" y="11973"/>
                      <a:pt x="35257" y="11973"/>
                    </a:cubicBezTo>
                    <a:cubicBezTo>
                      <a:pt x="34962" y="11973"/>
                      <a:pt x="34765" y="11888"/>
                      <a:pt x="34671" y="11728"/>
                    </a:cubicBezTo>
                    <a:cubicBezTo>
                      <a:pt x="34552" y="11526"/>
                      <a:pt x="34623" y="11180"/>
                      <a:pt x="34850" y="10788"/>
                    </a:cubicBezTo>
                    <a:cubicBezTo>
                      <a:pt x="35266" y="10061"/>
                      <a:pt x="36171" y="9299"/>
                      <a:pt x="37028" y="9287"/>
                    </a:cubicBezTo>
                    <a:close/>
                    <a:moveTo>
                      <a:pt x="4310" y="14419"/>
                    </a:moveTo>
                    <a:cubicBezTo>
                      <a:pt x="5275" y="14419"/>
                      <a:pt x="5810" y="14919"/>
                      <a:pt x="5810" y="15383"/>
                    </a:cubicBezTo>
                    <a:cubicBezTo>
                      <a:pt x="5810" y="15729"/>
                      <a:pt x="5513" y="16074"/>
                      <a:pt x="4846" y="16074"/>
                    </a:cubicBezTo>
                    <a:cubicBezTo>
                      <a:pt x="4691" y="16074"/>
                      <a:pt x="4524" y="16050"/>
                      <a:pt x="4346" y="16014"/>
                    </a:cubicBezTo>
                    <a:cubicBezTo>
                      <a:pt x="3941" y="15931"/>
                      <a:pt x="3441" y="15407"/>
                      <a:pt x="3036" y="14645"/>
                    </a:cubicBezTo>
                    <a:cubicBezTo>
                      <a:pt x="3500" y="14490"/>
                      <a:pt x="3917" y="14419"/>
                      <a:pt x="4310" y="14419"/>
                    </a:cubicBezTo>
                    <a:close/>
                    <a:moveTo>
                      <a:pt x="37624" y="14371"/>
                    </a:moveTo>
                    <a:cubicBezTo>
                      <a:pt x="37981" y="14371"/>
                      <a:pt x="38291" y="14455"/>
                      <a:pt x="38576" y="14609"/>
                    </a:cubicBezTo>
                    <a:cubicBezTo>
                      <a:pt x="38148" y="15717"/>
                      <a:pt x="37421" y="16431"/>
                      <a:pt x="36719" y="16431"/>
                    </a:cubicBezTo>
                    <a:cubicBezTo>
                      <a:pt x="36493" y="16431"/>
                      <a:pt x="36266" y="16360"/>
                      <a:pt x="36052" y="16217"/>
                    </a:cubicBezTo>
                    <a:cubicBezTo>
                      <a:pt x="35731" y="16014"/>
                      <a:pt x="35600" y="15752"/>
                      <a:pt x="35695" y="15467"/>
                    </a:cubicBezTo>
                    <a:cubicBezTo>
                      <a:pt x="35862" y="14883"/>
                      <a:pt x="36767" y="14371"/>
                      <a:pt x="37624" y="14371"/>
                    </a:cubicBezTo>
                    <a:close/>
                    <a:moveTo>
                      <a:pt x="37362" y="19539"/>
                    </a:moveTo>
                    <a:cubicBezTo>
                      <a:pt x="37814" y="19539"/>
                      <a:pt x="38445" y="19812"/>
                      <a:pt x="38767" y="20586"/>
                    </a:cubicBezTo>
                    <a:cubicBezTo>
                      <a:pt x="38541" y="20765"/>
                      <a:pt x="38279" y="20848"/>
                      <a:pt x="38005" y="20848"/>
                    </a:cubicBezTo>
                    <a:cubicBezTo>
                      <a:pt x="37695" y="20848"/>
                      <a:pt x="37386" y="20741"/>
                      <a:pt x="37171" y="20551"/>
                    </a:cubicBezTo>
                    <a:cubicBezTo>
                      <a:pt x="36850" y="20277"/>
                      <a:pt x="36707" y="20015"/>
                      <a:pt x="36778" y="19812"/>
                    </a:cubicBezTo>
                    <a:cubicBezTo>
                      <a:pt x="36838" y="19646"/>
                      <a:pt x="37076" y="19539"/>
                      <a:pt x="37362" y="19539"/>
                    </a:cubicBezTo>
                    <a:close/>
                    <a:moveTo>
                      <a:pt x="3560" y="20277"/>
                    </a:moveTo>
                    <a:cubicBezTo>
                      <a:pt x="3953" y="20277"/>
                      <a:pt x="4286" y="20503"/>
                      <a:pt x="4370" y="20825"/>
                    </a:cubicBezTo>
                    <a:cubicBezTo>
                      <a:pt x="4441" y="21134"/>
                      <a:pt x="4262" y="21432"/>
                      <a:pt x="3858" y="21634"/>
                    </a:cubicBezTo>
                    <a:cubicBezTo>
                      <a:pt x="3728" y="21703"/>
                      <a:pt x="3580" y="21736"/>
                      <a:pt x="3419" y="21736"/>
                    </a:cubicBezTo>
                    <a:cubicBezTo>
                      <a:pt x="3048" y="21736"/>
                      <a:pt x="2611" y="21558"/>
                      <a:pt x="2179" y="21217"/>
                    </a:cubicBezTo>
                    <a:cubicBezTo>
                      <a:pt x="2715" y="20396"/>
                      <a:pt x="3274" y="20277"/>
                      <a:pt x="3560" y="20277"/>
                    </a:cubicBezTo>
                    <a:close/>
                    <a:moveTo>
                      <a:pt x="36802" y="24599"/>
                    </a:moveTo>
                    <a:cubicBezTo>
                      <a:pt x="37314" y="24599"/>
                      <a:pt x="37719" y="24956"/>
                      <a:pt x="37898" y="25575"/>
                    </a:cubicBezTo>
                    <a:cubicBezTo>
                      <a:pt x="37505" y="26218"/>
                      <a:pt x="37064" y="26587"/>
                      <a:pt x="36683" y="26587"/>
                    </a:cubicBezTo>
                    <a:cubicBezTo>
                      <a:pt x="36314" y="26587"/>
                      <a:pt x="36005" y="26254"/>
                      <a:pt x="35790" y="25599"/>
                    </a:cubicBezTo>
                    <a:cubicBezTo>
                      <a:pt x="35707" y="25373"/>
                      <a:pt x="35790" y="25170"/>
                      <a:pt x="35885" y="25051"/>
                    </a:cubicBezTo>
                    <a:cubicBezTo>
                      <a:pt x="36076" y="24789"/>
                      <a:pt x="36445" y="24599"/>
                      <a:pt x="36802" y="24599"/>
                    </a:cubicBezTo>
                    <a:close/>
                    <a:moveTo>
                      <a:pt x="6239" y="26016"/>
                    </a:moveTo>
                    <a:cubicBezTo>
                      <a:pt x="6429" y="26016"/>
                      <a:pt x="6548" y="26111"/>
                      <a:pt x="6584" y="26289"/>
                    </a:cubicBezTo>
                    <a:cubicBezTo>
                      <a:pt x="6608" y="26409"/>
                      <a:pt x="6584" y="26516"/>
                      <a:pt x="6501" y="26611"/>
                    </a:cubicBezTo>
                    <a:cubicBezTo>
                      <a:pt x="6263" y="26897"/>
                      <a:pt x="5620" y="27087"/>
                      <a:pt x="4870" y="27087"/>
                    </a:cubicBezTo>
                    <a:lnTo>
                      <a:pt x="4632" y="27087"/>
                    </a:lnTo>
                    <a:cubicBezTo>
                      <a:pt x="5179" y="26385"/>
                      <a:pt x="5858" y="26016"/>
                      <a:pt x="6239" y="26016"/>
                    </a:cubicBezTo>
                    <a:close/>
                    <a:moveTo>
                      <a:pt x="33885" y="29695"/>
                    </a:moveTo>
                    <a:cubicBezTo>
                      <a:pt x="34457" y="29695"/>
                      <a:pt x="35290" y="30230"/>
                      <a:pt x="35421" y="31254"/>
                    </a:cubicBezTo>
                    <a:cubicBezTo>
                      <a:pt x="35100" y="31433"/>
                      <a:pt x="34802" y="31528"/>
                      <a:pt x="34528" y="31528"/>
                    </a:cubicBezTo>
                    <a:cubicBezTo>
                      <a:pt x="34088" y="31528"/>
                      <a:pt x="33754" y="31290"/>
                      <a:pt x="33528" y="30814"/>
                    </a:cubicBezTo>
                    <a:cubicBezTo>
                      <a:pt x="33338" y="30421"/>
                      <a:pt x="33302" y="30099"/>
                      <a:pt x="33421" y="29909"/>
                    </a:cubicBezTo>
                    <a:cubicBezTo>
                      <a:pt x="33516" y="29766"/>
                      <a:pt x="33671" y="29695"/>
                      <a:pt x="33885" y="29695"/>
                    </a:cubicBezTo>
                    <a:close/>
                    <a:moveTo>
                      <a:pt x="9370" y="31219"/>
                    </a:moveTo>
                    <a:cubicBezTo>
                      <a:pt x="9477" y="31219"/>
                      <a:pt x="9585" y="31278"/>
                      <a:pt x="9692" y="31385"/>
                    </a:cubicBezTo>
                    <a:cubicBezTo>
                      <a:pt x="9858" y="31552"/>
                      <a:pt x="9918" y="31754"/>
                      <a:pt x="9858" y="31969"/>
                    </a:cubicBezTo>
                    <a:cubicBezTo>
                      <a:pt x="9739" y="32374"/>
                      <a:pt x="9227" y="32766"/>
                      <a:pt x="8561" y="32957"/>
                    </a:cubicBezTo>
                    <a:cubicBezTo>
                      <a:pt x="8561" y="32314"/>
                      <a:pt x="8739" y="31695"/>
                      <a:pt x="9037" y="31385"/>
                    </a:cubicBezTo>
                    <a:cubicBezTo>
                      <a:pt x="9108" y="31314"/>
                      <a:pt x="9227" y="31219"/>
                      <a:pt x="9370" y="31219"/>
                    </a:cubicBezTo>
                    <a:close/>
                    <a:moveTo>
                      <a:pt x="29051" y="33755"/>
                    </a:moveTo>
                    <a:cubicBezTo>
                      <a:pt x="29313" y="33755"/>
                      <a:pt x="29563" y="33945"/>
                      <a:pt x="29706" y="34243"/>
                    </a:cubicBezTo>
                    <a:cubicBezTo>
                      <a:pt x="29920" y="34707"/>
                      <a:pt x="29825" y="35267"/>
                      <a:pt x="29432" y="35767"/>
                    </a:cubicBezTo>
                    <a:cubicBezTo>
                      <a:pt x="28980" y="35707"/>
                      <a:pt x="28658" y="35541"/>
                      <a:pt x="28492" y="35291"/>
                    </a:cubicBezTo>
                    <a:cubicBezTo>
                      <a:pt x="28349" y="35076"/>
                      <a:pt x="28313" y="34802"/>
                      <a:pt x="28408" y="34457"/>
                    </a:cubicBezTo>
                    <a:cubicBezTo>
                      <a:pt x="28527" y="34005"/>
                      <a:pt x="28766" y="33755"/>
                      <a:pt x="29051" y="33755"/>
                    </a:cubicBezTo>
                    <a:close/>
                    <a:moveTo>
                      <a:pt x="14645" y="34040"/>
                    </a:moveTo>
                    <a:cubicBezTo>
                      <a:pt x="14859" y="34040"/>
                      <a:pt x="15228" y="34088"/>
                      <a:pt x="15264" y="34338"/>
                    </a:cubicBezTo>
                    <a:cubicBezTo>
                      <a:pt x="15347" y="34731"/>
                      <a:pt x="14669" y="35481"/>
                      <a:pt x="13645" y="35898"/>
                    </a:cubicBezTo>
                    <a:cubicBezTo>
                      <a:pt x="13406" y="35493"/>
                      <a:pt x="13371" y="35052"/>
                      <a:pt x="13549" y="34671"/>
                    </a:cubicBezTo>
                    <a:cubicBezTo>
                      <a:pt x="13716" y="34338"/>
                      <a:pt x="14038" y="34100"/>
                      <a:pt x="14383" y="34064"/>
                    </a:cubicBezTo>
                    <a:cubicBezTo>
                      <a:pt x="14478" y="34052"/>
                      <a:pt x="14573" y="34040"/>
                      <a:pt x="14645" y="34040"/>
                    </a:cubicBezTo>
                    <a:close/>
                    <a:moveTo>
                      <a:pt x="21169" y="35553"/>
                    </a:moveTo>
                    <a:cubicBezTo>
                      <a:pt x="21669" y="35576"/>
                      <a:pt x="21991" y="35779"/>
                      <a:pt x="22050" y="36100"/>
                    </a:cubicBezTo>
                    <a:cubicBezTo>
                      <a:pt x="22122" y="36481"/>
                      <a:pt x="21777" y="37065"/>
                      <a:pt x="20872" y="37434"/>
                    </a:cubicBezTo>
                    <a:cubicBezTo>
                      <a:pt x="20134" y="37088"/>
                      <a:pt x="19955" y="36600"/>
                      <a:pt x="20038" y="36255"/>
                    </a:cubicBezTo>
                    <a:cubicBezTo>
                      <a:pt x="20122" y="35838"/>
                      <a:pt x="20562" y="35553"/>
                      <a:pt x="21110" y="35553"/>
                    </a:cubicBezTo>
                    <a:close/>
                    <a:moveTo>
                      <a:pt x="20026" y="191"/>
                    </a:moveTo>
                    <a:cubicBezTo>
                      <a:pt x="20360" y="191"/>
                      <a:pt x="20681" y="251"/>
                      <a:pt x="21003" y="370"/>
                    </a:cubicBezTo>
                    <a:cubicBezTo>
                      <a:pt x="21765" y="667"/>
                      <a:pt x="22348" y="1072"/>
                      <a:pt x="22741" y="1560"/>
                    </a:cubicBezTo>
                    <a:cubicBezTo>
                      <a:pt x="21646" y="2275"/>
                      <a:pt x="21300" y="3549"/>
                      <a:pt x="21491" y="4227"/>
                    </a:cubicBezTo>
                    <a:cubicBezTo>
                      <a:pt x="21586" y="4549"/>
                      <a:pt x="21800" y="4739"/>
                      <a:pt x="22086" y="4739"/>
                    </a:cubicBezTo>
                    <a:cubicBezTo>
                      <a:pt x="22539" y="4739"/>
                      <a:pt x="22979" y="4430"/>
                      <a:pt x="23229" y="3918"/>
                    </a:cubicBezTo>
                    <a:cubicBezTo>
                      <a:pt x="23515" y="3358"/>
                      <a:pt x="23598" y="2465"/>
                      <a:pt x="23015" y="1608"/>
                    </a:cubicBezTo>
                    <a:cubicBezTo>
                      <a:pt x="23443" y="1380"/>
                      <a:pt x="23937" y="1263"/>
                      <a:pt x="24482" y="1263"/>
                    </a:cubicBezTo>
                    <a:cubicBezTo>
                      <a:pt x="25074" y="1263"/>
                      <a:pt x="25726" y="1400"/>
                      <a:pt x="26420" y="1679"/>
                    </a:cubicBezTo>
                    <a:cubicBezTo>
                      <a:pt x="27122" y="1953"/>
                      <a:pt x="27765" y="2703"/>
                      <a:pt x="28158" y="3703"/>
                    </a:cubicBezTo>
                    <a:cubicBezTo>
                      <a:pt x="27420" y="4287"/>
                      <a:pt x="26944" y="5037"/>
                      <a:pt x="26980" y="5596"/>
                    </a:cubicBezTo>
                    <a:cubicBezTo>
                      <a:pt x="26992" y="5846"/>
                      <a:pt x="27111" y="6049"/>
                      <a:pt x="27313" y="6168"/>
                    </a:cubicBezTo>
                    <a:cubicBezTo>
                      <a:pt x="27563" y="6311"/>
                      <a:pt x="27777" y="6394"/>
                      <a:pt x="27968" y="6394"/>
                    </a:cubicBezTo>
                    <a:cubicBezTo>
                      <a:pt x="28182" y="6394"/>
                      <a:pt x="28373" y="6287"/>
                      <a:pt x="28492" y="6108"/>
                    </a:cubicBezTo>
                    <a:cubicBezTo>
                      <a:pt x="28789" y="5668"/>
                      <a:pt x="28754" y="4739"/>
                      <a:pt x="28385" y="3763"/>
                    </a:cubicBezTo>
                    <a:cubicBezTo>
                      <a:pt x="29027" y="3299"/>
                      <a:pt x="29766" y="3049"/>
                      <a:pt x="30456" y="3049"/>
                    </a:cubicBezTo>
                    <a:cubicBezTo>
                      <a:pt x="30802" y="3049"/>
                      <a:pt x="31147" y="3108"/>
                      <a:pt x="31468" y="3227"/>
                    </a:cubicBezTo>
                    <a:cubicBezTo>
                      <a:pt x="33088" y="3834"/>
                      <a:pt x="33540" y="4846"/>
                      <a:pt x="33635" y="5632"/>
                    </a:cubicBezTo>
                    <a:cubicBezTo>
                      <a:pt x="33552" y="5620"/>
                      <a:pt x="33457" y="5608"/>
                      <a:pt x="33373" y="5608"/>
                    </a:cubicBezTo>
                    <a:cubicBezTo>
                      <a:pt x="32349" y="5608"/>
                      <a:pt x="31706" y="6370"/>
                      <a:pt x="31552" y="7073"/>
                    </a:cubicBezTo>
                    <a:cubicBezTo>
                      <a:pt x="31421" y="7644"/>
                      <a:pt x="31599" y="8144"/>
                      <a:pt x="32016" y="8347"/>
                    </a:cubicBezTo>
                    <a:cubicBezTo>
                      <a:pt x="32111" y="8383"/>
                      <a:pt x="32195" y="8406"/>
                      <a:pt x="32290" y="8406"/>
                    </a:cubicBezTo>
                    <a:cubicBezTo>
                      <a:pt x="32552" y="8406"/>
                      <a:pt x="32826" y="8252"/>
                      <a:pt x="33088" y="7978"/>
                    </a:cubicBezTo>
                    <a:cubicBezTo>
                      <a:pt x="33576" y="7454"/>
                      <a:pt x="33861" y="6632"/>
                      <a:pt x="33838" y="5858"/>
                    </a:cubicBezTo>
                    <a:lnTo>
                      <a:pt x="33838" y="5858"/>
                    </a:lnTo>
                    <a:cubicBezTo>
                      <a:pt x="34100" y="5918"/>
                      <a:pt x="34361" y="6013"/>
                      <a:pt x="34635" y="6168"/>
                    </a:cubicBezTo>
                    <a:cubicBezTo>
                      <a:pt x="35707" y="6751"/>
                      <a:pt x="36612" y="7894"/>
                      <a:pt x="36981" y="9097"/>
                    </a:cubicBezTo>
                    <a:cubicBezTo>
                      <a:pt x="36064" y="9133"/>
                      <a:pt x="35123" y="9942"/>
                      <a:pt x="34683" y="10692"/>
                    </a:cubicBezTo>
                    <a:cubicBezTo>
                      <a:pt x="34421" y="11157"/>
                      <a:pt x="34350" y="11561"/>
                      <a:pt x="34516" y="11823"/>
                    </a:cubicBezTo>
                    <a:cubicBezTo>
                      <a:pt x="34600" y="11978"/>
                      <a:pt x="34802" y="12157"/>
                      <a:pt x="35266" y="12157"/>
                    </a:cubicBezTo>
                    <a:cubicBezTo>
                      <a:pt x="35350" y="12157"/>
                      <a:pt x="35445" y="12157"/>
                      <a:pt x="35540" y="12145"/>
                    </a:cubicBezTo>
                    <a:cubicBezTo>
                      <a:pt x="36195" y="12062"/>
                      <a:pt x="36695" y="11788"/>
                      <a:pt x="36993" y="11335"/>
                    </a:cubicBezTo>
                    <a:cubicBezTo>
                      <a:pt x="37338" y="10823"/>
                      <a:pt x="37421" y="10097"/>
                      <a:pt x="37231" y="9287"/>
                    </a:cubicBezTo>
                    <a:lnTo>
                      <a:pt x="37231" y="9287"/>
                    </a:lnTo>
                    <a:cubicBezTo>
                      <a:pt x="37695" y="9347"/>
                      <a:pt x="38076" y="9645"/>
                      <a:pt x="38362" y="10180"/>
                    </a:cubicBezTo>
                    <a:cubicBezTo>
                      <a:pt x="39148" y="11621"/>
                      <a:pt x="39017" y="13300"/>
                      <a:pt x="38636" y="14431"/>
                    </a:cubicBezTo>
                    <a:cubicBezTo>
                      <a:pt x="38338" y="14264"/>
                      <a:pt x="37993" y="14181"/>
                      <a:pt x="37624" y="14181"/>
                    </a:cubicBezTo>
                    <a:cubicBezTo>
                      <a:pt x="36671" y="14181"/>
                      <a:pt x="35707" y="14740"/>
                      <a:pt x="35504" y="15407"/>
                    </a:cubicBezTo>
                    <a:cubicBezTo>
                      <a:pt x="35397" y="15776"/>
                      <a:pt x="35552" y="16122"/>
                      <a:pt x="35945" y="16383"/>
                    </a:cubicBezTo>
                    <a:cubicBezTo>
                      <a:pt x="36195" y="16538"/>
                      <a:pt x="36457" y="16622"/>
                      <a:pt x="36719" y="16622"/>
                    </a:cubicBezTo>
                    <a:cubicBezTo>
                      <a:pt x="37505" y="16622"/>
                      <a:pt x="38267" y="15895"/>
                      <a:pt x="38731" y="14717"/>
                    </a:cubicBezTo>
                    <a:cubicBezTo>
                      <a:pt x="39255" y="15110"/>
                      <a:pt x="39576" y="15824"/>
                      <a:pt x="39636" y="16800"/>
                    </a:cubicBezTo>
                    <a:cubicBezTo>
                      <a:pt x="39791" y="19003"/>
                      <a:pt x="39350" y="20003"/>
                      <a:pt x="38910" y="20455"/>
                    </a:cubicBezTo>
                    <a:cubicBezTo>
                      <a:pt x="38552" y="19634"/>
                      <a:pt x="37862" y="19348"/>
                      <a:pt x="37362" y="19348"/>
                    </a:cubicBezTo>
                    <a:cubicBezTo>
                      <a:pt x="36981" y="19348"/>
                      <a:pt x="36695" y="19503"/>
                      <a:pt x="36600" y="19753"/>
                    </a:cubicBezTo>
                    <a:cubicBezTo>
                      <a:pt x="36540" y="19908"/>
                      <a:pt x="36517" y="20241"/>
                      <a:pt x="37040" y="20694"/>
                    </a:cubicBezTo>
                    <a:cubicBezTo>
                      <a:pt x="37290" y="20908"/>
                      <a:pt x="37648" y="21039"/>
                      <a:pt x="38005" y="21039"/>
                    </a:cubicBezTo>
                    <a:cubicBezTo>
                      <a:pt x="38302" y="21039"/>
                      <a:pt x="38588" y="20944"/>
                      <a:pt x="38838" y="20765"/>
                    </a:cubicBezTo>
                    <a:cubicBezTo>
                      <a:pt x="38945" y="21146"/>
                      <a:pt x="38981" y="21575"/>
                      <a:pt x="38945" y="22063"/>
                    </a:cubicBezTo>
                    <a:cubicBezTo>
                      <a:pt x="38838" y="23289"/>
                      <a:pt x="38505" y="24480"/>
                      <a:pt x="38017" y="25361"/>
                    </a:cubicBezTo>
                    <a:cubicBezTo>
                      <a:pt x="37707" y="24504"/>
                      <a:pt x="37076" y="24408"/>
                      <a:pt x="36802" y="24408"/>
                    </a:cubicBezTo>
                    <a:cubicBezTo>
                      <a:pt x="36374" y="24408"/>
                      <a:pt x="35957" y="24623"/>
                      <a:pt x="35731" y="24944"/>
                    </a:cubicBezTo>
                    <a:cubicBezTo>
                      <a:pt x="35564" y="25170"/>
                      <a:pt x="35528" y="25420"/>
                      <a:pt x="35612" y="25658"/>
                    </a:cubicBezTo>
                    <a:cubicBezTo>
                      <a:pt x="35921" y="26587"/>
                      <a:pt x="36362" y="26778"/>
                      <a:pt x="36683" y="26778"/>
                    </a:cubicBezTo>
                    <a:cubicBezTo>
                      <a:pt x="37100" y="26778"/>
                      <a:pt x="37540" y="26444"/>
                      <a:pt x="37957" y="25837"/>
                    </a:cubicBezTo>
                    <a:cubicBezTo>
                      <a:pt x="37993" y="26075"/>
                      <a:pt x="38017" y="26349"/>
                      <a:pt x="38005" y="26647"/>
                    </a:cubicBezTo>
                    <a:cubicBezTo>
                      <a:pt x="37957" y="28528"/>
                      <a:pt x="36767" y="30373"/>
                      <a:pt x="35588" y="31147"/>
                    </a:cubicBezTo>
                    <a:cubicBezTo>
                      <a:pt x="35409" y="30028"/>
                      <a:pt x="34481" y="29504"/>
                      <a:pt x="33885" y="29504"/>
                    </a:cubicBezTo>
                    <a:cubicBezTo>
                      <a:pt x="33611" y="29504"/>
                      <a:pt x="33385" y="29611"/>
                      <a:pt x="33266" y="29802"/>
                    </a:cubicBezTo>
                    <a:cubicBezTo>
                      <a:pt x="33147" y="29980"/>
                      <a:pt x="33076" y="30314"/>
                      <a:pt x="33361" y="30897"/>
                    </a:cubicBezTo>
                    <a:cubicBezTo>
                      <a:pt x="33611" y="31433"/>
                      <a:pt x="34016" y="31707"/>
                      <a:pt x="34528" y="31707"/>
                    </a:cubicBezTo>
                    <a:cubicBezTo>
                      <a:pt x="34814" y="31707"/>
                      <a:pt x="35112" y="31623"/>
                      <a:pt x="35433" y="31457"/>
                    </a:cubicBezTo>
                    <a:lnTo>
                      <a:pt x="35433" y="31457"/>
                    </a:lnTo>
                    <a:cubicBezTo>
                      <a:pt x="35445" y="31826"/>
                      <a:pt x="35374" y="32219"/>
                      <a:pt x="35207" y="32635"/>
                    </a:cubicBezTo>
                    <a:cubicBezTo>
                      <a:pt x="34397" y="34671"/>
                      <a:pt x="31552" y="35791"/>
                      <a:pt x="29897" y="35791"/>
                    </a:cubicBezTo>
                    <a:lnTo>
                      <a:pt x="29659" y="35791"/>
                    </a:lnTo>
                    <a:cubicBezTo>
                      <a:pt x="30028" y="35255"/>
                      <a:pt x="30111" y="34660"/>
                      <a:pt x="29873" y="34159"/>
                    </a:cubicBezTo>
                    <a:cubicBezTo>
                      <a:pt x="29706" y="33790"/>
                      <a:pt x="29385" y="33564"/>
                      <a:pt x="29051" y="33564"/>
                    </a:cubicBezTo>
                    <a:cubicBezTo>
                      <a:pt x="28873" y="33564"/>
                      <a:pt x="28432" y="33648"/>
                      <a:pt x="28230" y="34410"/>
                    </a:cubicBezTo>
                    <a:cubicBezTo>
                      <a:pt x="28123" y="34802"/>
                      <a:pt x="28158" y="35136"/>
                      <a:pt x="28337" y="35398"/>
                    </a:cubicBezTo>
                    <a:cubicBezTo>
                      <a:pt x="28516" y="35672"/>
                      <a:pt x="28849" y="35850"/>
                      <a:pt x="29301" y="35934"/>
                    </a:cubicBezTo>
                    <a:cubicBezTo>
                      <a:pt x="28766" y="36517"/>
                      <a:pt x="27611" y="37231"/>
                      <a:pt x="25170" y="37636"/>
                    </a:cubicBezTo>
                    <a:cubicBezTo>
                      <a:pt x="24402" y="37768"/>
                      <a:pt x="23696" y="37833"/>
                      <a:pt x="23066" y="37833"/>
                    </a:cubicBezTo>
                    <a:cubicBezTo>
                      <a:pt x="22280" y="37833"/>
                      <a:pt x="21614" y="37733"/>
                      <a:pt x="21098" y="37541"/>
                    </a:cubicBezTo>
                    <a:cubicBezTo>
                      <a:pt x="21991" y="37124"/>
                      <a:pt x="22312" y="36517"/>
                      <a:pt x="22241" y="36076"/>
                    </a:cubicBezTo>
                    <a:cubicBezTo>
                      <a:pt x="22158" y="35660"/>
                      <a:pt x="21765" y="35398"/>
                      <a:pt x="21181" y="35374"/>
                    </a:cubicBezTo>
                    <a:lnTo>
                      <a:pt x="21110" y="35374"/>
                    </a:lnTo>
                    <a:cubicBezTo>
                      <a:pt x="20467" y="35374"/>
                      <a:pt x="19955" y="35707"/>
                      <a:pt x="19848" y="36207"/>
                    </a:cubicBezTo>
                    <a:cubicBezTo>
                      <a:pt x="19764" y="36600"/>
                      <a:pt x="19931" y="37136"/>
                      <a:pt x="20634" y="37529"/>
                    </a:cubicBezTo>
                    <a:cubicBezTo>
                      <a:pt x="20116" y="37706"/>
                      <a:pt x="19504" y="37794"/>
                      <a:pt x="18824" y="37794"/>
                    </a:cubicBezTo>
                    <a:cubicBezTo>
                      <a:pt x="18315" y="37794"/>
                      <a:pt x="17768" y="37745"/>
                      <a:pt x="17193" y="37648"/>
                    </a:cubicBezTo>
                    <a:cubicBezTo>
                      <a:pt x="15073" y="37279"/>
                      <a:pt x="14157" y="36600"/>
                      <a:pt x="13752" y="36064"/>
                    </a:cubicBezTo>
                    <a:cubicBezTo>
                      <a:pt x="14788" y="35636"/>
                      <a:pt x="15562" y="34838"/>
                      <a:pt x="15454" y="34302"/>
                    </a:cubicBezTo>
                    <a:cubicBezTo>
                      <a:pt x="15419" y="34136"/>
                      <a:pt x="15276" y="33862"/>
                      <a:pt x="14645" y="33862"/>
                    </a:cubicBezTo>
                    <a:cubicBezTo>
                      <a:pt x="14561" y="33862"/>
                      <a:pt x="14466" y="33862"/>
                      <a:pt x="14371" y="33874"/>
                    </a:cubicBezTo>
                    <a:cubicBezTo>
                      <a:pt x="13942" y="33921"/>
                      <a:pt x="13573" y="34195"/>
                      <a:pt x="13383" y="34600"/>
                    </a:cubicBezTo>
                    <a:cubicBezTo>
                      <a:pt x="13180" y="35029"/>
                      <a:pt x="13216" y="35517"/>
                      <a:pt x="13466" y="35969"/>
                    </a:cubicBezTo>
                    <a:cubicBezTo>
                      <a:pt x="13014" y="36136"/>
                      <a:pt x="12549" y="36219"/>
                      <a:pt x="12085" y="36219"/>
                    </a:cubicBezTo>
                    <a:cubicBezTo>
                      <a:pt x="11561" y="36219"/>
                      <a:pt x="11037" y="36112"/>
                      <a:pt x="10561" y="35898"/>
                    </a:cubicBezTo>
                    <a:cubicBezTo>
                      <a:pt x="8906" y="35195"/>
                      <a:pt x="8620" y="33802"/>
                      <a:pt x="8573" y="33159"/>
                    </a:cubicBezTo>
                    <a:cubicBezTo>
                      <a:pt x="9323" y="32945"/>
                      <a:pt x="9894" y="32505"/>
                      <a:pt x="10037" y="32016"/>
                    </a:cubicBezTo>
                    <a:cubicBezTo>
                      <a:pt x="10120" y="31743"/>
                      <a:pt x="10049" y="31481"/>
                      <a:pt x="9835" y="31254"/>
                    </a:cubicBezTo>
                    <a:cubicBezTo>
                      <a:pt x="9689" y="31109"/>
                      <a:pt x="9531" y="31037"/>
                      <a:pt x="9374" y="31037"/>
                    </a:cubicBezTo>
                    <a:cubicBezTo>
                      <a:pt x="9210" y="31037"/>
                      <a:pt x="9046" y="31114"/>
                      <a:pt x="8894" y="31266"/>
                    </a:cubicBezTo>
                    <a:cubicBezTo>
                      <a:pt x="8561" y="31612"/>
                      <a:pt x="8358" y="32290"/>
                      <a:pt x="8382" y="33005"/>
                    </a:cubicBezTo>
                    <a:cubicBezTo>
                      <a:pt x="8132" y="33064"/>
                      <a:pt x="7882" y="33088"/>
                      <a:pt x="7632" y="33088"/>
                    </a:cubicBezTo>
                    <a:cubicBezTo>
                      <a:pt x="6906" y="33088"/>
                      <a:pt x="5834" y="32862"/>
                      <a:pt x="4858" y="31778"/>
                    </a:cubicBezTo>
                    <a:cubicBezTo>
                      <a:pt x="3084" y="29778"/>
                      <a:pt x="3977" y="27992"/>
                      <a:pt x="4489" y="27266"/>
                    </a:cubicBezTo>
                    <a:lnTo>
                      <a:pt x="4489" y="27266"/>
                    </a:lnTo>
                    <a:cubicBezTo>
                      <a:pt x="4620" y="27278"/>
                      <a:pt x="4751" y="27278"/>
                      <a:pt x="4870" y="27278"/>
                    </a:cubicBezTo>
                    <a:cubicBezTo>
                      <a:pt x="5691" y="27278"/>
                      <a:pt x="6370" y="27075"/>
                      <a:pt x="6644" y="26730"/>
                    </a:cubicBezTo>
                    <a:cubicBezTo>
                      <a:pt x="6763" y="26587"/>
                      <a:pt x="6799" y="26420"/>
                      <a:pt x="6763" y="26254"/>
                    </a:cubicBezTo>
                    <a:cubicBezTo>
                      <a:pt x="6715" y="25980"/>
                      <a:pt x="6525" y="25837"/>
                      <a:pt x="6227" y="25837"/>
                    </a:cubicBezTo>
                    <a:cubicBezTo>
                      <a:pt x="5703" y="25837"/>
                      <a:pt x="4941" y="26349"/>
                      <a:pt x="4405" y="27075"/>
                    </a:cubicBezTo>
                    <a:cubicBezTo>
                      <a:pt x="3262" y="26956"/>
                      <a:pt x="2310" y="26480"/>
                      <a:pt x="1786" y="25742"/>
                    </a:cubicBezTo>
                    <a:cubicBezTo>
                      <a:pt x="1286" y="25051"/>
                      <a:pt x="1167" y="24158"/>
                      <a:pt x="1429" y="23087"/>
                    </a:cubicBezTo>
                    <a:cubicBezTo>
                      <a:pt x="1595" y="22396"/>
                      <a:pt x="1810" y="21825"/>
                      <a:pt x="2072" y="21372"/>
                    </a:cubicBezTo>
                    <a:cubicBezTo>
                      <a:pt x="2547" y="21741"/>
                      <a:pt x="3021" y="21935"/>
                      <a:pt x="3431" y="21935"/>
                    </a:cubicBezTo>
                    <a:cubicBezTo>
                      <a:pt x="3616" y="21935"/>
                      <a:pt x="3789" y="21895"/>
                      <a:pt x="3941" y="21813"/>
                    </a:cubicBezTo>
                    <a:cubicBezTo>
                      <a:pt x="4417" y="21563"/>
                      <a:pt x="4643" y="21182"/>
                      <a:pt x="4548" y="20789"/>
                    </a:cubicBezTo>
                    <a:cubicBezTo>
                      <a:pt x="4453" y="20384"/>
                      <a:pt x="4036" y="20086"/>
                      <a:pt x="3560" y="20086"/>
                    </a:cubicBezTo>
                    <a:cubicBezTo>
                      <a:pt x="3227" y="20086"/>
                      <a:pt x="2608" y="20217"/>
                      <a:pt x="2024" y="21098"/>
                    </a:cubicBezTo>
                    <a:cubicBezTo>
                      <a:pt x="1060" y="20265"/>
                      <a:pt x="191" y="18717"/>
                      <a:pt x="381" y="17300"/>
                    </a:cubicBezTo>
                    <a:cubicBezTo>
                      <a:pt x="512" y="16264"/>
                      <a:pt x="1179" y="15443"/>
                      <a:pt x="2322" y="14931"/>
                    </a:cubicBezTo>
                    <a:cubicBezTo>
                      <a:pt x="2500" y="14848"/>
                      <a:pt x="2679" y="14764"/>
                      <a:pt x="2858" y="14705"/>
                    </a:cubicBezTo>
                    <a:cubicBezTo>
                      <a:pt x="3286" y="15550"/>
                      <a:pt x="3834" y="16098"/>
                      <a:pt x="4298" y="16205"/>
                    </a:cubicBezTo>
                    <a:cubicBezTo>
                      <a:pt x="4489" y="16241"/>
                      <a:pt x="4679" y="16264"/>
                      <a:pt x="4846" y="16264"/>
                    </a:cubicBezTo>
                    <a:cubicBezTo>
                      <a:pt x="5632" y="16264"/>
                      <a:pt x="5989" y="15824"/>
                      <a:pt x="5989" y="15395"/>
                    </a:cubicBezTo>
                    <a:cubicBezTo>
                      <a:pt x="5989" y="14824"/>
                      <a:pt x="5394" y="14228"/>
                      <a:pt x="4298" y="14228"/>
                    </a:cubicBezTo>
                    <a:cubicBezTo>
                      <a:pt x="3893" y="14228"/>
                      <a:pt x="3429" y="14312"/>
                      <a:pt x="2941" y="14478"/>
                    </a:cubicBezTo>
                    <a:cubicBezTo>
                      <a:pt x="2429" y="13407"/>
                      <a:pt x="2048" y="11800"/>
                      <a:pt x="2631" y="10680"/>
                    </a:cubicBezTo>
                    <a:cubicBezTo>
                      <a:pt x="2953" y="10061"/>
                      <a:pt x="3524" y="9692"/>
                      <a:pt x="4346" y="9573"/>
                    </a:cubicBezTo>
                    <a:cubicBezTo>
                      <a:pt x="4712" y="9520"/>
                      <a:pt x="5085" y="9493"/>
                      <a:pt x="5439" y="9493"/>
                    </a:cubicBezTo>
                    <a:cubicBezTo>
                      <a:pt x="5557" y="9493"/>
                      <a:pt x="5673" y="9496"/>
                      <a:pt x="5786" y="9502"/>
                    </a:cubicBezTo>
                    <a:cubicBezTo>
                      <a:pt x="6239" y="10704"/>
                      <a:pt x="7025" y="11454"/>
                      <a:pt x="7846" y="11454"/>
                    </a:cubicBezTo>
                    <a:lnTo>
                      <a:pt x="7870" y="11454"/>
                    </a:lnTo>
                    <a:cubicBezTo>
                      <a:pt x="8846" y="11430"/>
                      <a:pt x="8954" y="11026"/>
                      <a:pt x="8965" y="10859"/>
                    </a:cubicBezTo>
                    <a:cubicBezTo>
                      <a:pt x="8965" y="10216"/>
                      <a:pt x="7727" y="9442"/>
                      <a:pt x="5929" y="9323"/>
                    </a:cubicBezTo>
                    <a:cubicBezTo>
                      <a:pt x="5477" y="8037"/>
                      <a:pt x="5560" y="6644"/>
                      <a:pt x="6132" y="5751"/>
                    </a:cubicBezTo>
                    <a:cubicBezTo>
                      <a:pt x="6584" y="5037"/>
                      <a:pt x="7299" y="4644"/>
                      <a:pt x="8275" y="4561"/>
                    </a:cubicBezTo>
                    <a:cubicBezTo>
                      <a:pt x="8534" y="4539"/>
                      <a:pt x="8783" y="4529"/>
                      <a:pt x="9020" y="4529"/>
                    </a:cubicBezTo>
                    <a:cubicBezTo>
                      <a:pt x="9445" y="4529"/>
                      <a:pt x="9831" y="4563"/>
                      <a:pt x="10168" y="4632"/>
                    </a:cubicBezTo>
                    <a:cubicBezTo>
                      <a:pt x="9918" y="5465"/>
                      <a:pt x="9942" y="6168"/>
                      <a:pt x="10239" y="6585"/>
                    </a:cubicBezTo>
                    <a:cubicBezTo>
                      <a:pt x="10432" y="6852"/>
                      <a:pt x="10721" y="6995"/>
                      <a:pt x="11107" y="6995"/>
                    </a:cubicBezTo>
                    <a:cubicBezTo>
                      <a:pt x="11150" y="6995"/>
                      <a:pt x="11194" y="6993"/>
                      <a:pt x="11240" y="6989"/>
                    </a:cubicBezTo>
                    <a:cubicBezTo>
                      <a:pt x="11644" y="6966"/>
                      <a:pt x="11966" y="6597"/>
                      <a:pt x="12002" y="6132"/>
                    </a:cubicBezTo>
                    <a:cubicBezTo>
                      <a:pt x="12049" y="5549"/>
                      <a:pt x="11656" y="4811"/>
                      <a:pt x="10406" y="4501"/>
                    </a:cubicBezTo>
                    <a:cubicBezTo>
                      <a:pt x="10912" y="3076"/>
                      <a:pt x="12116" y="1662"/>
                      <a:pt x="13495" y="1662"/>
                    </a:cubicBezTo>
                    <a:cubicBezTo>
                      <a:pt x="13545" y="1662"/>
                      <a:pt x="13595" y="1664"/>
                      <a:pt x="13645" y="1667"/>
                    </a:cubicBezTo>
                    <a:cubicBezTo>
                      <a:pt x="14526" y="1739"/>
                      <a:pt x="15454" y="2120"/>
                      <a:pt x="16276" y="2751"/>
                    </a:cubicBezTo>
                    <a:cubicBezTo>
                      <a:pt x="15871" y="3584"/>
                      <a:pt x="15800" y="4322"/>
                      <a:pt x="16097" y="4787"/>
                    </a:cubicBezTo>
                    <a:cubicBezTo>
                      <a:pt x="16300" y="5120"/>
                      <a:pt x="16669" y="5287"/>
                      <a:pt x="17169" y="5287"/>
                    </a:cubicBezTo>
                    <a:cubicBezTo>
                      <a:pt x="17609" y="5287"/>
                      <a:pt x="17764" y="5096"/>
                      <a:pt x="17824" y="4930"/>
                    </a:cubicBezTo>
                    <a:cubicBezTo>
                      <a:pt x="18002" y="4418"/>
                      <a:pt x="17443" y="3477"/>
                      <a:pt x="16514" y="2703"/>
                    </a:cubicBezTo>
                    <a:cubicBezTo>
                      <a:pt x="17145" y="1477"/>
                      <a:pt x="18502" y="191"/>
                      <a:pt x="20026" y="191"/>
                    </a:cubicBezTo>
                    <a:close/>
                    <a:moveTo>
                      <a:pt x="20026" y="1"/>
                    </a:moveTo>
                    <a:cubicBezTo>
                      <a:pt x="18443" y="1"/>
                      <a:pt x="17038" y="1322"/>
                      <a:pt x="16359" y="2584"/>
                    </a:cubicBezTo>
                    <a:cubicBezTo>
                      <a:pt x="15526" y="1941"/>
                      <a:pt x="14573" y="1548"/>
                      <a:pt x="13668" y="1477"/>
                    </a:cubicBezTo>
                    <a:cubicBezTo>
                      <a:pt x="13612" y="1473"/>
                      <a:pt x="13555" y="1470"/>
                      <a:pt x="13499" y="1470"/>
                    </a:cubicBezTo>
                    <a:cubicBezTo>
                      <a:pt x="12012" y="1470"/>
                      <a:pt x="10744" y="2962"/>
                      <a:pt x="10228" y="4453"/>
                    </a:cubicBezTo>
                    <a:cubicBezTo>
                      <a:pt x="9871" y="4376"/>
                      <a:pt x="9463" y="4339"/>
                      <a:pt x="9015" y="4339"/>
                    </a:cubicBezTo>
                    <a:cubicBezTo>
                      <a:pt x="8776" y="4339"/>
                      <a:pt x="8524" y="4349"/>
                      <a:pt x="8263" y="4370"/>
                    </a:cubicBezTo>
                    <a:cubicBezTo>
                      <a:pt x="7239" y="4453"/>
                      <a:pt x="6453" y="4894"/>
                      <a:pt x="5977" y="5644"/>
                    </a:cubicBezTo>
                    <a:cubicBezTo>
                      <a:pt x="5382" y="6573"/>
                      <a:pt x="5286" y="8002"/>
                      <a:pt x="5727" y="9311"/>
                    </a:cubicBezTo>
                    <a:cubicBezTo>
                      <a:pt x="5614" y="9305"/>
                      <a:pt x="5499" y="9302"/>
                      <a:pt x="5384" y="9302"/>
                    </a:cubicBezTo>
                    <a:cubicBezTo>
                      <a:pt x="5036" y="9302"/>
                      <a:pt x="4679" y="9329"/>
                      <a:pt x="4322" y="9383"/>
                    </a:cubicBezTo>
                    <a:cubicBezTo>
                      <a:pt x="3441" y="9514"/>
                      <a:pt x="2810" y="9918"/>
                      <a:pt x="2465" y="10597"/>
                    </a:cubicBezTo>
                    <a:cubicBezTo>
                      <a:pt x="1846" y="11776"/>
                      <a:pt x="2238" y="13431"/>
                      <a:pt x="2762" y="14538"/>
                    </a:cubicBezTo>
                    <a:cubicBezTo>
                      <a:pt x="2596" y="14598"/>
                      <a:pt x="2417" y="14669"/>
                      <a:pt x="2238" y="14752"/>
                    </a:cubicBezTo>
                    <a:cubicBezTo>
                      <a:pt x="1036" y="15300"/>
                      <a:pt x="333" y="16169"/>
                      <a:pt x="191" y="17265"/>
                    </a:cubicBezTo>
                    <a:cubicBezTo>
                      <a:pt x="0" y="18765"/>
                      <a:pt x="905" y="20384"/>
                      <a:pt x="1929" y="21253"/>
                    </a:cubicBezTo>
                    <a:cubicBezTo>
                      <a:pt x="1643" y="21717"/>
                      <a:pt x="1417" y="22325"/>
                      <a:pt x="1238" y="23039"/>
                    </a:cubicBezTo>
                    <a:cubicBezTo>
                      <a:pt x="964" y="24158"/>
                      <a:pt x="1095" y="25111"/>
                      <a:pt x="1631" y="25849"/>
                    </a:cubicBezTo>
                    <a:cubicBezTo>
                      <a:pt x="2167" y="26599"/>
                      <a:pt x="3119" y="27099"/>
                      <a:pt x="4274" y="27242"/>
                    </a:cubicBezTo>
                    <a:cubicBezTo>
                      <a:pt x="3810" y="27944"/>
                      <a:pt x="2881" y="29849"/>
                      <a:pt x="4715" y="31897"/>
                    </a:cubicBezTo>
                    <a:cubicBezTo>
                      <a:pt x="5513" y="32790"/>
                      <a:pt x="6537" y="33278"/>
                      <a:pt x="7620" y="33278"/>
                    </a:cubicBezTo>
                    <a:cubicBezTo>
                      <a:pt x="7882" y="33278"/>
                      <a:pt x="8132" y="33255"/>
                      <a:pt x="8382" y="33195"/>
                    </a:cubicBezTo>
                    <a:cubicBezTo>
                      <a:pt x="8442" y="33886"/>
                      <a:pt x="8763" y="35338"/>
                      <a:pt x="10478" y="36064"/>
                    </a:cubicBezTo>
                    <a:cubicBezTo>
                      <a:pt x="10990" y="36291"/>
                      <a:pt x="11525" y="36398"/>
                      <a:pt x="12085" y="36398"/>
                    </a:cubicBezTo>
                    <a:cubicBezTo>
                      <a:pt x="12585" y="36398"/>
                      <a:pt x="13085" y="36315"/>
                      <a:pt x="13573" y="36136"/>
                    </a:cubicBezTo>
                    <a:cubicBezTo>
                      <a:pt x="13978" y="36707"/>
                      <a:pt x="14930" y="37446"/>
                      <a:pt x="17157" y="37827"/>
                    </a:cubicBezTo>
                    <a:cubicBezTo>
                      <a:pt x="17748" y="37928"/>
                      <a:pt x="18311" y="37978"/>
                      <a:pt x="18834" y="37978"/>
                    </a:cubicBezTo>
                    <a:cubicBezTo>
                      <a:pt x="19606" y="37978"/>
                      <a:pt x="20292" y="37868"/>
                      <a:pt x="20860" y="37648"/>
                    </a:cubicBezTo>
                    <a:cubicBezTo>
                      <a:pt x="21419" y="37898"/>
                      <a:pt x="22169" y="38017"/>
                      <a:pt x="23062" y="38017"/>
                    </a:cubicBezTo>
                    <a:cubicBezTo>
                      <a:pt x="23705" y="38017"/>
                      <a:pt x="24420" y="37958"/>
                      <a:pt x="25194" y="37827"/>
                    </a:cubicBezTo>
                    <a:cubicBezTo>
                      <a:pt x="27825" y="37398"/>
                      <a:pt x="29004" y="36588"/>
                      <a:pt x="29516" y="35969"/>
                    </a:cubicBezTo>
                    <a:cubicBezTo>
                      <a:pt x="29635" y="35981"/>
                      <a:pt x="29766" y="35993"/>
                      <a:pt x="29897" y="35993"/>
                    </a:cubicBezTo>
                    <a:cubicBezTo>
                      <a:pt x="31611" y="35993"/>
                      <a:pt x="34540" y="34826"/>
                      <a:pt x="35374" y="32719"/>
                    </a:cubicBezTo>
                    <a:cubicBezTo>
                      <a:pt x="35564" y="32231"/>
                      <a:pt x="35647" y="31778"/>
                      <a:pt x="35612" y="31362"/>
                    </a:cubicBezTo>
                    <a:cubicBezTo>
                      <a:pt x="36862" y="30588"/>
                      <a:pt x="38148" y="28635"/>
                      <a:pt x="38195" y="26659"/>
                    </a:cubicBezTo>
                    <a:cubicBezTo>
                      <a:pt x="38207" y="26266"/>
                      <a:pt x="38171" y="25908"/>
                      <a:pt x="38100" y="25611"/>
                    </a:cubicBezTo>
                    <a:cubicBezTo>
                      <a:pt x="38636" y="24694"/>
                      <a:pt x="39017" y="23408"/>
                      <a:pt x="39136" y="22087"/>
                    </a:cubicBezTo>
                    <a:cubicBezTo>
                      <a:pt x="39184" y="21539"/>
                      <a:pt x="39136" y="21063"/>
                      <a:pt x="38993" y="20646"/>
                    </a:cubicBezTo>
                    <a:cubicBezTo>
                      <a:pt x="39469" y="20193"/>
                      <a:pt x="39993" y="19158"/>
                      <a:pt x="39826" y="16788"/>
                    </a:cubicBezTo>
                    <a:cubicBezTo>
                      <a:pt x="39755" y="15741"/>
                      <a:pt x="39398" y="14955"/>
                      <a:pt x="38803" y="14538"/>
                    </a:cubicBezTo>
                    <a:cubicBezTo>
                      <a:pt x="39207" y="13371"/>
                      <a:pt x="39350" y="11609"/>
                      <a:pt x="38529" y="10097"/>
                    </a:cubicBezTo>
                    <a:cubicBezTo>
                      <a:pt x="38195" y="9490"/>
                      <a:pt x="37731" y="9145"/>
                      <a:pt x="37183" y="9109"/>
                    </a:cubicBezTo>
                    <a:cubicBezTo>
                      <a:pt x="36814" y="7835"/>
                      <a:pt x="35862" y="6620"/>
                      <a:pt x="34719" y="6001"/>
                    </a:cubicBezTo>
                    <a:cubicBezTo>
                      <a:pt x="34421" y="5835"/>
                      <a:pt x="34123" y="5716"/>
                      <a:pt x="33826" y="5668"/>
                    </a:cubicBezTo>
                    <a:cubicBezTo>
                      <a:pt x="33766" y="4954"/>
                      <a:pt x="33361" y="3727"/>
                      <a:pt x="31540" y="3049"/>
                    </a:cubicBezTo>
                    <a:cubicBezTo>
                      <a:pt x="31202" y="2923"/>
                      <a:pt x="30846" y="2862"/>
                      <a:pt x="30485" y="2862"/>
                    </a:cubicBezTo>
                    <a:cubicBezTo>
                      <a:pt x="29751" y="2862"/>
                      <a:pt x="28995" y="3113"/>
                      <a:pt x="28325" y="3584"/>
                    </a:cubicBezTo>
                    <a:cubicBezTo>
                      <a:pt x="27896" y="2548"/>
                      <a:pt x="27242" y="1798"/>
                      <a:pt x="26491" y="1501"/>
                    </a:cubicBezTo>
                    <a:cubicBezTo>
                      <a:pt x="25774" y="1215"/>
                      <a:pt x="25099" y="1072"/>
                      <a:pt x="24486" y="1072"/>
                    </a:cubicBezTo>
                    <a:cubicBezTo>
                      <a:pt x="23899" y="1072"/>
                      <a:pt x="23368" y="1203"/>
                      <a:pt x="22908" y="1465"/>
                    </a:cubicBezTo>
                    <a:cubicBezTo>
                      <a:pt x="22503" y="941"/>
                      <a:pt x="21884" y="512"/>
                      <a:pt x="21074" y="203"/>
                    </a:cubicBezTo>
                    <a:cubicBezTo>
                      <a:pt x="20729" y="72"/>
                      <a:pt x="20384" y="1"/>
                      <a:pt x="20026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7"/>
              <p:cNvSpPr/>
              <p:nvPr/>
            </p:nvSpPr>
            <p:spPr>
              <a:xfrm>
                <a:off x="3670971" y="3565886"/>
                <a:ext cx="558624" cy="214856"/>
              </a:xfrm>
              <a:custGeom>
                <a:avLst/>
                <a:gdLst/>
                <a:ahLst/>
                <a:cxnLst/>
                <a:rect l="l" t="t" r="r" b="b"/>
                <a:pathLst>
                  <a:path w="17706" h="6810" extrusionOk="0">
                    <a:moveTo>
                      <a:pt x="4451" y="1"/>
                    </a:moveTo>
                    <a:cubicBezTo>
                      <a:pt x="2116" y="1"/>
                      <a:pt x="1" y="1631"/>
                      <a:pt x="1" y="1631"/>
                    </a:cubicBezTo>
                    <a:lnTo>
                      <a:pt x="9264" y="6810"/>
                    </a:lnTo>
                    <a:lnTo>
                      <a:pt x="17705" y="2095"/>
                    </a:lnTo>
                    <a:cubicBezTo>
                      <a:pt x="16500" y="618"/>
                      <a:pt x="15301" y="85"/>
                      <a:pt x="14199" y="85"/>
                    </a:cubicBezTo>
                    <a:cubicBezTo>
                      <a:pt x="11328" y="85"/>
                      <a:pt x="9109" y="3702"/>
                      <a:pt x="9109" y="3702"/>
                    </a:cubicBezTo>
                    <a:cubicBezTo>
                      <a:pt x="7907" y="836"/>
                      <a:pt x="6122" y="1"/>
                      <a:pt x="4451" y="1"/>
                    </a:cubicBezTo>
                    <a:close/>
                  </a:path>
                </a:pathLst>
              </a:custGeom>
              <a:solidFill>
                <a:srgbClr val="F5EF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7"/>
              <p:cNvSpPr/>
              <p:nvPr/>
            </p:nvSpPr>
            <p:spPr>
              <a:xfrm>
                <a:off x="3704414" y="3075725"/>
                <a:ext cx="516158" cy="477730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15142" extrusionOk="0">
                    <a:moveTo>
                      <a:pt x="14700" y="0"/>
                    </a:moveTo>
                    <a:cubicBezTo>
                      <a:pt x="13915" y="0"/>
                      <a:pt x="10347" y="3891"/>
                      <a:pt x="10347" y="3891"/>
                    </a:cubicBezTo>
                    <a:cubicBezTo>
                      <a:pt x="10347" y="3891"/>
                      <a:pt x="8415" y="3669"/>
                      <a:pt x="6853" y="3669"/>
                    </a:cubicBezTo>
                    <a:cubicBezTo>
                      <a:pt x="6071" y="3669"/>
                      <a:pt x="5382" y="3724"/>
                      <a:pt x="5072" y="3891"/>
                    </a:cubicBezTo>
                    <a:cubicBezTo>
                      <a:pt x="5072" y="3891"/>
                      <a:pt x="1557" y="1124"/>
                      <a:pt x="434" y="1124"/>
                    </a:cubicBezTo>
                    <a:cubicBezTo>
                      <a:pt x="236" y="1124"/>
                      <a:pt x="112" y="1210"/>
                      <a:pt x="96" y="1415"/>
                    </a:cubicBezTo>
                    <a:cubicBezTo>
                      <a:pt x="0" y="2772"/>
                      <a:pt x="4965" y="5010"/>
                      <a:pt x="4965" y="5010"/>
                    </a:cubicBezTo>
                    <a:cubicBezTo>
                      <a:pt x="4965" y="5010"/>
                      <a:pt x="4144" y="13321"/>
                      <a:pt x="5275" y="14523"/>
                    </a:cubicBezTo>
                    <a:cubicBezTo>
                      <a:pt x="5716" y="14983"/>
                      <a:pt x="6606" y="15141"/>
                      <a:pt x="7578" y="15141"/>
                    </a:cubicBezTo>
                    <a:cubicBezTo>
                      <a:pt x="9123" y="15141"/>
                      <a:pt x="10879" y="14743"/>
                      <a:pt x="11383" y="14523"/>
                    </a:cubicBezTo>
                    <a:cubicBezTo>
                      <a:pt x="12216" y="14166"/>
                      <a:pt x="11383" y="4510"/>
                      <a:pt x="11383" y="4510"/>
                    </a:cubicBezTo>
                    <a:cubicBezTo>
                      <a:pt x="11383" y="4510"/>
                      <a:pt x="16360" y="1415"/>
                      <a:pt x="14800" y="33"/>
                    </a:cubicBezTo>
                    <a:cubicBezTo>
                      <a:pt x="14775" y="11"/>
                      <a:pt x="14741" y="0"/>
                      <a:pt x="147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7"/>
              <p:cNvSpPr/>
              <p:nvPr/>
            </p:nvSpPr>
            <p:spPr>
              <a:xfrm>
                <a:off x="3631912" y="3579736"/>
                <a:ext cx="290765" cy="401979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2741" extrusionOk="0">
                    <a:moveTo>
                      <a:pt x="727" y="1"/>
                    </a:moveTo>
                    <a:lnTo>
                      <a:pt x="0" y="10062"/>
                    </a:lnTo>
                    <a:lnTo>
                      <a:pt x="9216" y="12741"/>
                    </a:lnTo>
                    <a:lnTo>
                      <a:pt x="9216" y="1656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70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7"/>
              <p:cNvSpPr/>
              <p:nvPr/>
            </p:nvSpPr>
            <p:spPr>
              <a:xfrm>
                <a:off x="3994421" y="3579736"/>
                <a:ext cx="290765" cy="401979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2741" extrusionOk="0">
                    <a:moveTo>
                      <a:pt x="8489" y="1"/>
                    </a:moveTo>
                    <a:lnTo>
                      <a:pt x="0" y="1656"/>
                    </a:lnTo>
                    <a:lnTo>
                      <a:pt x="0" y="12741"/>
                    </a:lnTo>
                    <a:lnTo>
                      <a:pt x="9215" y="10062"/>
                    </a:lnTo>
                    <a:lnTo>
                      <a:pt x="8489" y="1"/>
                    </a:lnTo>
                    <a:close/>
                  </a:path>
                </a:pathLst>
              </a:custGeom>
              <a:solidFill>
                <a:srgbClr val="70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7"/>
              <p:cNvSpPr/>
              <p:nvPr/>
            </p:nvSpPr>
            <p:spPr>
              <a:xfrm>
                <a:off x="3922645" y="3631951"/>
                <a:ext cx="71776" cy="34976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086" extrusionOk="0">
                    <a:moveTo>
                      <a:pt x="1" y="1"/>
                    </a:moveTo>
                    <a:lnTo>
                      <a:pt x="1" y="11086"/>
                    </a:lnTo>
                    <a:lnTo>
                      <a:pt x="2275" y="11086"/>
                    </a:lnTo>
                    <a:lnTo>
                      <a:pt x="2275" y="1"/>
                    </a:lnTo>
                    <a:close/>
                  </a:path>
                </a:pathLst>
              </a:custGeom>
              <a:solidFill>
                <a:srgbClr val="008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7"/>
              <p:cNvSpPr/>
              <p:nvPr/>
            </p:nvSpPr>
            <p:spPr>
              <a:xfrm>
                <a:off x="3926400" y="3476157"/>
                <a:ext cx="38365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784" extrusionOk="0">
                    <a:moveTo>
                      <a:pt x="116" y="0"/>
                    </a:moveTo>
                    <a:cubicBezTo>
                      <a:pt x="79" y="0"/>
                      <a:pt x="42" y="22"/>
                      <a:pt x="25" y="57"/>
                    </a:cubicBezTo>
                    <a:cubicBezTo>
                      <a:pt x="1" y="105"/>
                      <a:pt x="25" y="153"/>
                      <a:pt x="72" y="176"/>
                    </a:cubicBezTo>
                    <a:cubicBezTo>
                      <a:pt x="84" y="188"/>
                      <a:pt x="1025" y="665"/>
                      <a:pt x="989" y="1688"/>
                    </a:cubicBezTo>
                    <a:cubicBezTo>
                      <a:pt x="989" y="1736"/>
                      <a:pt x="1025" y="1784"/>
                      <a:pt x="1073" y="1784"/>
                    </a:cubicBezTo>
                    <a:lnTo>
                      <a:pt x="1084" y="1784"/>
                    </a:lnTo>
                    <a:cubicBezTo>
                      <a:pt x="1132" y="1784"/>
                      <a:pt x="1168" y="1748"/>
                      <a:pt x="1180" y="1688"/>
                    </a:cubicBezTo>
                    <a:cubicBezTo>
                      <a:pt x="1215" y="557"/>
                      <a:pt x="191" y="33"/>
                      <a:pt x="156" y="10"/>
                    </a:cubicBezTo>
                    <a:cubicBezTo>
                      <a:pt x="143" y="3"/>
                      <a:pt x="129" y="0"/>
                      <a:pt x="11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7"/>
              <p:cNvSpPr/>
              <p:nvPr/>
            </p:nvSpPr>
            <p:spPr>
              <a:xfrm>
                <a:off x="3962114" y="3462622"/>
                <a:ext cx="37576" cy="6982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2213" extrusionOk="0">
                    <a:moveTo>
                      <a:pt x="1088" y="1"/>
                    </a:moveTo>
                    <a:cubicBezTo>
                      <a:pt x="1074" y="1"/>
                      <a:pt x="1061" y="4"/>
                      <a:pt x="1048" y="10"/>
                    </a:cubicBezTo>
                    <a:cubicBezTo>
                      <a:pt x="1036" y="22"/>
                      <a:pt x="0" y="486"/>
                      <a:pt x="357" y="2141"/>
                    </a:cubicBezTo>
                    <a:cubicBezTo>
                      <a:pt x="369" y="2177"/>
                      <a:pt x="417" y="2213"/>
                      <a:pt x="453" y="2213"/>
                    </a:cubicBezTo>
                    <a:lnTo>
                      <a:pt x="476" y="2213"/>
                    </a:lnTo>
                    <a:cubicBezTo>
                      <a:pt x="524" y="2201"/>
                      <a:pt x="560" y="2153"/>
                      <a:pt x="548" y="2094"/>
                    </a:cubicBezTo>
                    <a:cubicBezTo>
                      <a:pt x="214" y="605"/>
                      <a:pt x="1084" y="201"/>
                      <a:pt x="1131" y="189"/>
                    </a:cubicBezTo>
                    <a:cubicBezTo>
                      <a:pt x="1179" y="165"/>
                      <a:pt x="1191" y="105"/>
                      <a:pt x="1179" y="58"/>
                    </a:cubicBezTo>
                    <a:cubicBezTo>
                      <a:pt x="1161" y="23"/>
                      <a:pt x="1125" y="1"/>
                      <a:pt x="108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7"/>
              <p:cNvSpPr/>
              <p:nvPr/>
            </p:nvSpPr>
            <p:spPr>
              <a:xfrm>
                <a:off x="3782910" y="3279412"/>
                <a:ext cx="179236" cy="135854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4306" extrusionOk="0">
                    <a:moveTo>
                      <a:pt x="1457" y="623"/>
                    </a:moveTo>
                    <a:cubicBezTo>
                      <a:pt x="2496" y="623"/>
                      <a:pt x="4478" y="900"/>
                      <a:pt x="4478" y="900"/>
                    </a:cubicBezTo>
                    <a:cubicBezTo>
                      <a:pt x="4859" y="947"/>
                      <a:pt x="4823" y="3305"/>
                      <a:pt x="4811" y="3531"/>
                    </a:cubicBezTo>
                    <a:cubicBezTo>
                      <a:pt x="4811" y="3648"/>
                      <a:pt x="3767" y="3684"/>
                      <a:pt x="2780" y="3684"/>
                    </a:cubicBezTo>
                    <a:cubicBezTo>
                      <a:pt x="1966" y="3684"/>
                      <a:pt x="1191" y="3660"/>
                      <a:pt x="1072" y="3638"/>
                    </a:cubicBezTo>
                    <a:cubicBezTo>
                      <a:pt x="799" y="3579"/>
                      <a:pt x="572" y="983"/>
                      <a:pt x="858" y="709"/>
                    </a:cubicBezTo>
                    <a:cubicBezTo>
                      <a:pt x="926" y="647"/>
                      <a:pt x="1150" y="623"/>
                      <a:pt x="1457" y="623"/>
                    </a:cubicBezTo>
                    <a:close/>
                    <a:moveTo>
                      <a:pt x="1200" y="0"/>
                    </a:moveTo>
                    <a:cubicBezTo>
                      <a:pt x="787" y="0"/>
                      <a:pt x="484" y="35"/>
                      <a:pt x="394" y="126"/>
                    </a:cubicBezTo>
                    <a:cubicBezTo>
                      <a:pt x="1" y="507"/>
                      <a:pt x="310" y="4162"/>
                      <a:pt x="668" y="4234"/>
                    </a:cubicBezTo>
                    <a:cubicBezTo>
                      <a:pt x="821" y="4271"/>
                      <a:pt x="1812" y="4305"/>
                      <a:pt x="2868" y="4305"/>
                    </a:cubicBezTo>
                    <a:cubicBezTo>
                      <a:pt x="4190" y="4305"/>
                      <a:pt x="5614" y="4251"/>
                      <a:pt x="5621" y="4079"/>
                    </a:cubicBezTo>
                    <a:cubicBezTo>
                      <a:pt x="5632" y="3769"/>
                      <a:pt x="5680" y="459"/>
                      <a:pt x="5168" y="388"/>
                    </a:cubicBezTo>
                    <a:cubicBezTo>
                      <a:pt x="5168" y="388"/>
                      <a:pt x="2575" y="0"/>
                      <a:pt x="1200" y="0"/>
                    </a:cubicBezTo>
                    <a:close/>
                  </a:path>
                </a:pathLst>
              </a:custGeom>
              <a:solidFill>
                <a:srgbClr val="E09D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7"/>
              <p:cNvSpPr/>
              <p:nvPr/>
            </p:nvSpPr>
            <p:spPr>
              <a:xfrm>
                <a:off x="3972620" y="3279412"/>
                <a:ext cx="178825" cy="135854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4306" extrusionOk="0">
                    <a:moveTo>
                      <a:pt x="4218" y="623"/>
                    </a:moveTo>
                    <a:cubicBezTo>
                      <a:pt x="4523" y="623"/>
                      <a:pt x="4745" y="647"/>
                      <a:pt x="4811" y="709"/>
                    </a:cubicBezTo>
                    <a:cubicBezTo>
                      <a:pt x="5108" y="983"/>
                      <a:pt x="4870" y="3579"/>
                      <a:pt x="4608" y="3638"/>
                    </a:cubicBezTo>
                    <a:cubicBezTo>
                      <a:pt x="4490" y="3660"/>
                      <a:pt x="3714" y="3684"/>
                      <a:pt x="2899" y="3684"/>
                    </a:cubicBezTo>
                    <a:cubicBezTo>
                      <a:pt x="1911" y="3684"/>
                      <a:pt x="864" y="3648"/>
                      <a:pt x="858" y="3531"/>
                    </a:cubicBezTo>
                    <a:cubicBezTo>
                      <a:pt x="846" y="3305"/>
                      <a:pt x="822" y="947"/>
                      <a:pt x="1203" y="900"/>
                    </a:cubicBezTo>
                    <a:cubicBezTo>
                      <a:pt x="1203" y="900"/>
                      <a:pt x="3184" y="623"/>
                      <a:pt x="4218" y="623"/>
                    </a:cubicBezTo>
                    <a:close/>
                    <a:moveTo>
                      <a:pt x="4480" y="0"/>
                    </a:moveTo>
                    <a:cubicBezTo>
                      <a:pt x="3105" y="0"/>
                      <a:pt x="512" y="388"/>
                      <a:pt x="512" y="388"/>
                    </a:cubicBezTo>
                    <a:cubicBezTo>
                      <a:pt x="0" y="459"/>
                      <a:pt x="36" y="3769"/>
                      <a:pt x="48" y="4079"/>
                    </a:cubicBezTo>
                    <a:cubicBezTo>
                      <a:pt x="55" y="4251"/>
                      <a:pt x="1478" y="4305"/>
                      <a:pt x="2802" y="4305"/>
                    </a:cubicBezTo>
                    <a:cubicBezTo>
                      <a:pt x="3860" y="4305"/>
                      <a:pt x="4854" y="4271"/>
                      <a:pt x="5013" y="4234"/>
                    </a:cubicBezTo>
                    <a:cubicBezTo>
                      <a:pt x="5358" y="4150"/>
                      <a:pt x="5668" y="507"/>
                      <a:pt x="5287" y="126"/>
                    </a:cubicBezTo>
                    <a:cubicBezTo>
                      <a:pt x="5196" y="35"/>
                      <a:pt x="4893" y="0"/>
                      <a:pt x="4480" y="0"/>
                    </a:cubicBezTo>
                    <a:close/>
                  </a:path>
                </a:pathLst>
              </a:custGeom>
              <a:solidFill>
                <a:srgbClr val="E09D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7"/>
              <p:cNvSpPr/>
              <p:nvPr/>
            </p:nvSpPr>
            <p:spPr>
              <a:xfrm>
                <a:off x="3878696" y="3331722"/>
                <a:ext cx="42119" cy="5123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624" extrusionOk="0">
                    <a:moveTo>
                      <a:pt x="102" y="1"/>
                    </a:moveTo>
                    <a:cubicBezTo>
                      <a:pt x="92" y="1"/>
                      <a:pt x="83" y="2"/>
                      <a:pt x="72" y="4"/>
                    </a:cubicBezTo>
                    <a:cubicBezTo>
                      <a:pt x="25" y="16"/>
                      <a:pt x="1" y="75"/>
                      <a:pt x="25" y="123"/>
                    </a:cubicBezTo>
                    <a:cubicBezTo>
                      <a:pt x="144" y="480"/>
                      <a:pt x="572" y="1623"/>
                      <a:pt x="965" y="1623"/>
                    </a:cubicBezTo>
                    <a:cubicBezTo>
                      <a:pt x="1025" y="1623"/>
                      <a:pt x="1084" y="1599"/>
                      <a:pt x="1120" y="1540"/>
                    </a:cubicBezTo>
                    <a:cubicBezTo>
                      <a:pt x="1334" y="1278"/>
                      <a:pt x="1108" y="266"/>
                      <a:pt x="1049" y="75"/>
                    </a:cubicBezTo>
                    <a:cubicBezTo>
                      <a:pt x="1039" y="26"/>
                      <a:pt x="1004" y="1"/>
                      <a:pt x="965" y="1"/>
                    </a:cubicBezTo>
                    <a:cubicBezTo>
                      <a:pt x="957" y="1"/>
                      <a:pt x="949" y="2"/>
                      <a:pt x="941" y="4"/>
                    </a:cubicBezTo>
                    <a:cubicBezTo>
                      <a:pt x="894" y="16"/>
                      <a:pt x="858" y="63"/>
                      <a:pt x="870" y="111"/>
                    </a:cubicBezTo>
                    <a:cubicBezTo>
                      <a:pt x="977" y="575"/>
                      <a:pt x="1084" y="1290"/>
                      <a:pt x="965" y="1433"/>
                    </a:cubicBezTo>
                    <a:cubicBezTo>
                      <a:pt x="799" y="1433"/>
                      <a:pt x="430" y="730"/>
                      <a:pt x="191" y="63"/>
                    </a:cubicBezTo>
                    <a:cubicBezTo>
                      <a:pt x="182" y="24"/>
                      <a:pt x="147" y="1"/>
                      <a:pt x="10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7"/>
              <p:cNvSpPr/>
              <p:nvPr/>
            </p:nvSpPr>
            <p:spPr>
              <a:xfrm>
                <a:off x="4011301" y="3331722"/>
                <a:ext cx="30856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397" extrusionOk="0">
                    <a:moveTo>
                      <a:pt x="880" y="1"/>
                    </a:moveTo>
                    <a:cubicBezTo>
                      <a:pt x="839" y="1"/>
                      <a:pt x="796" y="24"/>
                      <a:pt x="787" y="63"/>
                    </a:cubicBezTo>
                    <a:cubicBezTo>
                      <a:pt x="632" y="516"/>
                      <a:pt x="429" y="1016"/>
                      <a:pt x="310" y="1171"/>
                    </a:cubicBezTo>
                    <a:cubicBezTo>
                      <a:pt x="263" y="1004"/>
                      <a:pt x="203" y="516"/>
                      <a:pt x="191" y="87"/>
                    </a:cubicBezTo>
                    <a:cubicBezTo>
                      <a:pt x="191" y="39"/>
                      <a:pt x="156" y="4"/>
                      <a:pt x="96" y="4"/>
                    </a:cubicBezTo>
                    <a:cubicBezTo>
                      <a:pt x="48" y="4"/>
                      <a:pt x="1" y="39"/>
                      <a:pt x="1" y="99"/>
                    </a:cubicBezTo>
                    <a:cubicBezTo>
                      <a:pt x="48" y="1337"/>
                      <a:pt x="215" y="1373"/>
                      <a:pt x="275" y="1385"/>
                    </a:cubicBezTo>
                    <a:cubicBezTo>
                      <a:pt x="287" y="1397"/>
                      <a:pt x="298" y="1397"/>
                      <a:pt x="310" y="1397"/>
                    </a:cubicBezTo>
                    <a:cubicBezTo>
                      <a:pt x="394" y="1397"/>
                      <a:pt x="572" y="1266"/>
                      <a:pt x="965" y="123"/>
                    </a:cubicBezTo>
                    <a:cubicBezTo>
                      <a:pt x="977" y="75"/>
                      <a:pt x="953" y="28"/>
                      <a:pt x="906" y="4"/>
                    </a:cubicBezTo>
                    <a:cubicBezTo>
                      <a:pt x="897" y="2"/>
                      <a:pt x="889" y="1"/>
                      <a:pt x="88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7"/>
              <p:cNvSpPr/>
              <p:nvPr/>
            </p:nvSpPr>
            <p:spPr>
              <a:xfrm>
                <a:off x="3756629" y="3156398"/>
                <a:ext cx="94682" cy="5862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1858" extrusionOk="0">
                    <a:moveTo>
                      <a:pt x="108" y="1"/>
                    </a:moveTo>
                    <a:cubicBezTo>
                      <a:pt x="48" y="1"/>
                      <a:pt x="12" y="36"/>
                      <a:pt x="0" y="84"/>
                    </a:cubicBezTo>
                    <a:cubicBezTo>
                      <a:pt x="0" y="143"/>
                      <a:pt x="36" y="191"/>
                      <a:pt x="84" y="191"/>
                    </a:cubicBezTo>
                    <a:cubicBezTo>
                      <a:pt x="108" y="191"/>
                      <a:pt x="1917" y="441"/>
                      <a:pt x="2810" y="1822"/>
                    </a:cubicBezTo>
                    <a:cubicBezTo>
                      <a:pt x="2834" y="1846"/>
                      <a:pt x="2858" y="1858"/>
                      <a:pt x="2894" y="1858"/>
                    </a:cubicBezTo>
                    <a:cubicBezTo>
                      <a:pt x="2905" y="1858"/>
                      <a:pt x="2929" y="1858"/>
                      <a:pt x="2941" y="1846"/>
                    </a:cubicBezTo>
                    <a:cubicBezTo>
                      <a:pt x="2989" y="1822"/>
                      <a:pt x="3001" y="1763"/>
                      <a:pt x="2965" y="1715"/>
                    </a:cubicBezTo>
                    <a:cubicBezTo>
                      <a:pt x="2024" y="263"/>
                      <a:pt x="191" y="12"/>
                      <a:pt x="10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7"/>
              <p:cNvSpPr/>
              <p:nvPr/>
            </p:nvSpPr>
            <p:spPr>
              <a:xfrm>
                <a:off x="4056007" y="3133209"/>
                <a:ext cx="89066" cy="7206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284" extrusionOk="0">
                    <a:moveTo>
                      <a:pt x="2728" y="0"/>
                    </a:moveTo>
                    <a:cubicBezTo>
                      <a:pt x="2716" y="0"/>
                      <a:pt x="2704" y="3"/>
                      <a:pt x="2691" y="9"/>
                    </a:cubicBezTo>
                    <a:cubicBezTo>
                      <a:pt x="2608" y="33"/>
                      <a:pt x="608" y="736"/>
                      <a:pt x="24" y="2152"/>
                    </a:cubicBezTo>
                    <a:cubicBezTo>
                      <a:pt x="1" y="2200"/>
                      <a:pt x="24" y="2260"/>
                      <a:pt x="72" y="2283"/>
                    </a:cubicBezTo>
                    <a:lnTo>
                      <a:pt x="108" y="2283"/>
                    </a:lnTo>
                    <a:cubicBezTo>
                      <a:pt x="144" y="2283"/>
                      <a:pt x="179" y="2260"/>
                      <a:pt x="203" y="2224"/>
                    </a:cubicBezTo>
                    <a:cubicBezTo>
                      <a:pt x="751" y="890"/>
                      <a:pt x="2727" y="188"/>
                      <a:pt x="2751" y="188"/>
                    </a:cubicBezTo>
                    <a:cubicBezTo>
                      <a:pt x="2799" y="164"/>
                      <a:pt x="2822" y="116"/>
                      <a:pt x="2811" y="69"/>
                    </a:cubicBezTo>
                    <a:cubicBezTo>
                      <a:pt x="2793" y="25"/>
                      <a:pt x="2762" y="0"/>
                      <a:pt x="272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7"/>
              <p:cNvSpPr/>
              <p:nvPr/>
            </p:nvSpPr>
            <p:spPr>
              <a:xfrm>
                <a:off x="3527103" y="3558345"/>
                <a:ext cx="216023" cy="261108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276" extrusionOk="0">
                    <a:moveTo>
                      <a:pt x="2525" y="0"/>
                    </a:moveTo>
                    <a:lnTo>
                      <a:pt x="1" y="1417"/>
                    </a:lnTo>
                    <a:cubicBezTo>
                      <a:pt x="1" y="1417"/>
                      <a:pt x="572" y="5120"/>
                      <a:pt x="2882" y="6644"/>
                    </a:cubicBezTo>
                    <a:cubicBezTo>
                      <a:pt x="5192" y="8168"/>
                      <a:pt x="5716" y="8275"/>
                      <a:pt x="5716" y="8275"/>
                    </a:cubicBezTo>
                    <a:lnTo>
                      <a:pt x="6847" y="5537"/>
                    </a:lnTo>
                    <a:lnTo>
                      <a:pt x="6847" y="5537"/>
                    </a:lnTo>
                    <a:cubicBezTo>
                      <a:pt x="6745" y="5545"/>
                      <a:pt x="6646" y="5548"/>
                      <a:pt x="6549" y="5548"/>
                    </a:cubicBezTo>
                    <a:cubicBezTo>
                      <a:pt x="2886" y="55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7"/>
              <p:cNvSpPr/>
              <p:nvPr/>
            </p:nvSpPr>
            <p:spPr>
              <a:xfrm>
                <a:off x="3479778" y="3529067"/>
                <a:ext cx="159296" cy="88561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807" extrusionOk="0">
                    <a:moveTo>
                      <a:pt x="2220" y="1"/>
                    </a:moveTo>
                    <a:cubicBezTo>
                      <a:pt x="2145" y="1"/>
                      <a:pt x="2073" y="38"/>
                      <a:pt x="2013" y="119"/>
                    </a:cubicBezTo>
                    <a:cubicBezTo>
                      <a:pt x="1809" y="397"/>
                      <a:pt x="1997" y="1055"/>
                      <a:pt x="2500" y="1339"/>
                    </a:cubicBezTo>
                    <a:lnTo>
                      <a:pt x="2500" y="1339"/>
                    </a:lnTo>
                    <a:lnTo>
                      <a:pt x="0" y="2536"/>
                    </a:lnTo>
                    <a:cubicBezTo>
                      <a:pt x="0" y="2536"/>
                      <a:pt x="480" y="2806"/>
                      <a:pt x="1078" y="2806"/>
                    </a:cubicBezTo>
                    <a:cubicBezTo>
                      <a:pt x="1500" y="2806"/>
                      <a:pt x="1980" y="2672"/>
                      <a:pt x="2394" y="2214"/>
                    </a:cubicBezTo>
                    <a:cubicBezTo>
                      <a:pt x="2614" y="1973"/>
                      <a:pt x="2739" y="1709"/>
                      <a:pt x="2795" y="1450"/>
                    </a:cubicBezTo>
                    <a:lnTo>
                      <a:pt x="2795" y="1450"/>
                    </a:lnTo>
                    <a:cubicBezTo>
                      <a:pt x="2867" y="1465"/>
                      <a:pt x="2942" y="1473"/>
                      <a:pt x="3022" y="1473"/>
                    </a:cubicBezTo>
                    <a:cubicBezTo>
                      <a:pt x="3539" y="1473"/>
                      <a:pt x="4226" y="1131"/>
                      <a:pt x="5049" y="119"/>
                    </a:cubicBezTo>
                    <a:lnTo>
                      <a:pt x="5049" y="119"/>
                    </a:lnTo>
                    <a:lnTo>
                      <a:pt x="2831" y="1180"/>
                    </a:lnTo>
                    <a:lnTo>
                      <a:pt x="2831" y="1180"/>
                    </a:lnTo>
                    <a:cubicBezTo>
                      <a:pt x="2860" y="543"/>
                      <a:pt x="2512" y="1"/>
                      <a:pt x="22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7"/>
              <p:cNvSpPr/>
              <p:nvPr/>
            </p:nvSpPr>
            <p:spPr>
              <a:xfrm>
                <a:off x="3476402" y="3526259"/>
                <a:ext cx="166048" cy="94082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82" extrusionOk="0">
                    <a:moveTo>
                      <a:pt x="2334" y="184"/>
                    </a:moveTo>
                    <a:cubicBezTo>
                      <a:pt x="2346" y="184"/>
                      <a:pt x="2346" y="184"/>
                      <a:pt x="2358" y="196"/>
                    </a:cubicBezTo>
                    <a:cubicBezTo>
                      <a:pt x="2477" y="208"/>
                      <a:pt x="2643" y="362"/>
                      <a:pt x="2763" y="672"/>
                    </a:cubicBezTo>
                    <a:cubicBezTo>
                      <a:pt x="2798" y="791"/>
                      <a:pt x="2882" y="1077"/>
                      <a:pt x="2834" y="1422"/>
                    </a:cubicBezTo>
                    <a:cubicBezTo>
                      <a:pt x="2703" y="1386"/>
                      <a:pt x="2608" y="1327"/>
                      <a:pt x="2536" y="1279"/>
                    </a:cubicBezTo>
                    <a:cubicBezTo>
                      <a:pt x="2179" y="993"/>
                      <a:pt x="2048" y="481"/>
                      <a:pt x="2203" y="267"/>
                    </a:cubicBezTo>
                    <a:cubicBezTo>
                      <a:pt x="2239" y="220"/>
                      <a:pt x="2286" y="184"/>
                      <a:pt x="2334" y="184"/>
                    </a:cubicBezTo>
                    <a:close/>
                    <a:moveTo>
                      <a:pt x="2325" y="0"/>
                    </a:moveTo>
                    <a:cubicBezTo>
                      <a:pt x="2217" y="0"/>
                      <a:pt x="2119" y="58"/>
                      <a:pt x="2048" y="160"/>
                    </a:cubicBezTo>
                    <a:cubicBezTo>
                      <a:pt x="1810" y="470"/>
                      <a:pt x="2001" y="1101"/>
                      <a:pt x="2417" y="1422"/>
                    </a:cubicBezTo>
                    <a:cubicBezTo>
                      <a:pt x="2501" y="1493"/>
                      <a:pt x="2632" y="1565"/>
                      <a:pt x="2786" y="1613"/>
                    </a:cubicBezTo>
                    <a:cubicBezTo>
                      <a:pt x="2727" y="1815"/>
                      <a:pt x="2620" y="2029"/>
                      <a:pt x="2429" y="2244"/>
                    </a:cubicBezTo>
                    <a:cubicBezTo>
                      <a:pt x="2039" y="2679"/>
                      <a:pt x="1586" y="2807"/>
                      <a:pt x="1187" y="2807"/>
                    </a:cubicBezTo>
                    <a:cubicBezTo>
                      <a:pt x="637" y="2807"/>
                      <a:pt x="190" y="2562"/>
                      <a:pt x="155" y="2541"/>
                    </a:cubicBezTo>
                    <a:cubicBezTo>
                      <a:pt x="139" y="2533"/>
                      <a:pt x="123" y="2529"/>
                      <a:pt x="108" y="2529"/>
                    </a:cubicBezTo>
                    <a:cubicBezTo>
                      <a:pt x="77" y="2529"/>
                      <a:pt x="48" y="2545"/>
                      <a:pt x="24" y="2577"/>
                    </a:cubicBezTo>
                    <a:cubicBezTo>
                      <a:pt x="0" y="2625"/>
                      <a:pt x="24" y="2684"/>
                      <a:pt x="60" y="2708"/>
                    </a:cubicBezTo>
                    <a:cubicBezTo>
                      <a:pt x="72" y="2708"/>
                      <a:pt x="572" y="2982"/>
                      <a:pt x="1203" y="2982"/>
                    </a:cubicBezTo>
                    <a:cubicBezTo>
                      <a:pt x="1643" y="2982"/>
                      <a:pt x="2143" y="2851"/>
                      <a:pt x="2572" y="2375"/>
                    </a:cubicBezTo>
                    <a:cubicBezTo>
                      <a:pt x="2774" y="2136"/>
                      <a:pt x="2905" y="1898"/>
                      <a:pt x="2965" y="1648"/>
                    </a:cubicBezTo>
                    <a:cubicBezTo>
                      <a:pt x="3018" y="1656"/>
                      <a:pt x="3075" y="1660"/>
                      <a:pt x="3134" y="1660"/>
                    </a:cubicBezTo>
                    <a:cubicBezTo>
                      <a:pt x="3630" y="1660"/>
                      <a:pt x="4334" y="1363"/>
                      <a:pt x="5227" y="267"/>
                    </a:cubicBezTo>
                    <a:cubicBezTo>
                      <a:pt x="5263" y="231"/>
                      <a:pt x="5263" y="172"/>
                      <a:pt x="5215" y="136"/>
                    </a:cubicBezTo>
                    <a:cubicBezTo>
                      <a:pt x="5200" y="121"/>
                      <a:pt x="5181" y="115"/>
                      <a:pt x="5161" y="115"/>
                    </a:cubicBezTo>
                    <a:cubicBezTo>
                      <a:pt x="5134" y="115"/>
                      <a:pt x="5105" y="127"/>
                      <a:pt x="5084" y="148"/>
                    </a:cubicBezTo>
                    <a:cubicBezTo>
                      <a:pt x="4221" y="1208"/>
                      <a:pt x="3568" y="1476"/>
                      <a:pt x="3126" y="1476"/>
                    </a:cubicBezTo>
                    <a:cubicBezTo>
                      <a:pt x="3087" y="1476"/>
                      <a:pt x="3049" y="1474"/>
                      <a:pt x="3013" y="1470"/>
                    </a:cubicBezTo>
                    <a:cubicBezTo>
                      <a:pt x="3060" y="1148"/>
                      <a:pt x="3024" y="851"/>
                      <a:pt x="2929" y="612"/>
                    </a:cubicBezTo>
                    <a:cubicBezTo>
                      <a:pt x="2810" y="279"/>
                      <a:pt x="2596" y="41"/>
                      <a:pt x="2382" y="5"/>
                    </a:cubicBezTo>
                    <a:cubicBezTo>
                      <a:pt x="2362" y="2"/>
                      <a:pt x="2344" y="0"/>
                      <a:pt x="232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7"/>
              <p:cNvSpPr/>
              <p:nvPr/>
            </p:nvSpPr>
            <p:spPr>
              <a:xfrm>
                <a:off x="4153307" y="3558345"/>
                <a:ext cx="217159" cy="261108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8276" extrusionOk="0">
                    <a:moveTo>
                      <a:pt x="4334" y="0"/>
                    </a:moveTo>
                    <a:cubicBezTo>
                      <a:pt x="4334" y="0"/>
                      <a:pt x="3918" y="4144"/>
                      <a:pt x="0" y="5537"/>
                    </a:cubicBezTo>
                    <a:lnTo>
                      <a:pt x="1131" y="8275"/>
                    </a:lnTo>
                    <a:cubicBezTo>
                      <a:pt x="1131" y="8275"/>
                      <a:pt x="1667" y="8168"/>
                      <a:pt x="3977" y="6644"/>
                    </a:cubicBezTo>
                    <a:cubicBezTo>
                      <a:pt x="6287" y="5120"/>
                      <a:pt x="6882" y="1310"/>
                      <a:pt x="6882" y="1310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7"/>
              <p:cNvSpPr/>
              <p:nvPr/>
            </p:nvSpPr>
            <p:spPr>
              <a:xfrm>
                <a:off x="4257359" y="3529067"/>
                <a:ext cx="159675" cy="88561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807" extrusionOk="0">
                    <a:moveTo>
                      <a:pt x="2829" y="1"/>
                    </a:moveTo>
                    <a:cubicBezTo>
                      <a:pt x="2539" y="1"/>
                      <a:pt x="2195" y="545"/>
                      <a:pt x="2228" y="1183"/>
                    </a:cubicBezTo>
                    <a:lnTo>
                      <a:pt x="2228" y="1183"/>
                    </a:lnTo>
                    <a:lnTo>
                      <a:pt x="0" y="119"/>
                    </a:lnTo>
                    <a:lnTo>
                      <a:pt x="0" y="119"/>
                    </a:lnTo>
                    <a:cubicBezTo>
                      <a:pt x="828" y="1131"/>
                      <a:pt x="1515" y="1473"/>
                      <a:pt x="2032" y="1473"/>
                    </a:cubicBezTo>
                    <a:cubicBezTo>
                      <a:pt x="2114" y="1473"/>
                      <a:pt x="2191" y="1464"/>
                      <a:pt x="2264" y="1449"/>
                    </a:cubicBezTo>
                    <a:lnTo>
                      <a:pt x="2264" y="1449"/>
                    </a:lnTo>
                    <a:cubicBezTo>
                      <a:pt x="2321" y="1708"/>
                      <a:pt x="2447" y="1972"/>
                      <a:pt x="2667" y="2214"/>
                    </a:cubicBezTo>
                    <a:cubicBezTo>
                      <a:pt x="3081" y="2672"/>
                      <a:pt x="3561" y="2806"/>
                      <a:pt x="3983" y="2806"/>
                    </a:cubicBezTo>
                    <a:cubicBezTo>
                      <a:pt x="4581" y="2806"/>
                      <a:pt x="5061" y="2536"/>
                      <a:pt x="5061" y="2536"/>
                    </a:cubicBezTo>
                    <a:lnTo>
                      <a:pt x="2554" y="1338"/>
                    </a:lnTo>
                    <a:lnTo>
                      <a:pt x="2554" y="1338"/>
                    </a:lnTo>
                    <a:cubicBezTo>
                      <a:pt x="3055" y="1054"/>
                      <a:pt x="3240" y="397"/>
                      <a:pt x="3036" y="119"/>
                    </a:cubicBezTo>
                    <a:cubicBezTo>
                      <a:pt x="2976" y="38"/>
                      <a:pt x="2905" y="1"/>
                      <a:pt x="28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7"/>
              <p:cNvSpPr/>
              <p:nvPr/>
            </p:nvSpPr>
            <p:spPr>
              <a:xfrm>
                <a:off x="4254362" y="3526259"/>
                <a:ext cx="165669" cy="94082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82" extrusionOk="0">
                    <a:moveTo>
                      <a:pt x="2929" y="184"/>
                    </a:moveTo>
                    <a:cubicBezTo>
                      <a:pt x="2977" y="184"/>
                      <a:pt x="3024" y="220"/>
                      <a:pt x="3060" y="267"/>
                    </a:cubicBezTo>
                    <a:cubicBezTo>
                      <a:pt x="3215" y="481"/>
                      <a:pt x="3084" y="993"/>
                      <a:pt x="2727" y="1279"/>
                    </a:cubicBezTo>
                    <a:cubicBezTo>
                      <a:pt x="2655" y="1327"/>
                      <a:pt x="2560" y="1386"/>
                      <a:pt x="2429" y="1422"/>
                    </a:cubicBezTo>
                    <a:cubicBezTo>
                      <a:pt x="2381" y="1077"/>
                      <a:pt x="2465" y="791"/>
                      <a:pt x="2500" y="672"/>
                    </a:cubicBezTo>
                    <a:cubicBezTo>
                      <a:pt x="2620" y="362"/>
                      <a:pt x="2786" y="208"/>
                      <a:pt x="2905" y="196"/>
                    </a:cubicBezTo>
                    <a:cubicBezTo>
                      <a:pt x="2917" y="184"/>
                      <a:pt x="2917" y="184"/>
                      <a:pt x="2929" y="184"/>
                    </a:cubicBezTo>
                    <a:close/>
                    <a:moveTo>
                      <a:pt x="2938" y="0"/>
                    </a:moveTo>
                    <a:cubicBezTo>
                      <a:pt x="2919" y="0"/>
                      <a:pt x="2901" y="2"/>
                      <a:pt x="2881" y="5"/>
                    </a:cubicBezTo>
                    <a:cubicBezTo>
                      <a:pt x="2667" y="41"/>
                      <a:pt x="2453" y="279"/>
                      <a:pt x="2322" y="612"/>
                    </a:cubicBezTo>
                    <a:cubicBezTo>
                      <a:pt x="2239" y="851"/>
                      <a:pt x="2203" y="1148"/>
                      <a:pt x="2250" y="1470"/>
                    </a:cubicBezTo>
                    <a:cubicBezTo>
                      <a:pt x="2214" y="1474"/>
                      <a:pt x="2176" y="1476"/>
                      <a:pt x="2137" y="1476"/>
                    </a:cubicBezTo>
                    <a:cubicBezTo>
                      <a:pt x="1693" y="1476"/>
                      <a:pt x="1031" y="1208"/>
                      <a:pt x="179" y="148"/>
                    </a:cubicBezTo>
                    <a:cubicBezTo>
                      <a:pt x="159" y="128"/>
                      <a:pt x="132" y="120"/>
                      <a:pt x="104" y="120"/>
                    </a:cubicBezTo>
                    <a:cubicBezTo>
                      <a:pt x="81" y="120"/>
                      <a:pt x="57" y="125"/>
                      <a:pt x="36" y="136"/>
                    </a:cubicBezTo>
                    <a:cubicBezTo>
                      <a:pt x="0" y="172"/>
                      <a:pt x="0" y="231"/>
                      <a:pt x="24" y="267"/>
                    </a:cubicBezTo>
                    <a:cubicBezTo>
                      <a:pt x="917" y="1363"/>
                      <a:pt x="1621" y="1660"/>
                      <a:pt x="2117" y="1660"/>
                    </a:cubicBezTo>
                    <a:cubicBezTo>
                      <a:pt x="2177" y="1660"/>
                      <a:pt x="2233" y="1656"/>
                      <a:pt x="2286" y="1648"/>
                    </a:cubicBezTo>
                    <a:cubicBezTo>
                      <a:pt x="2358" y="1898"/>
                      <a:pt x="2489" y="2148"/>
                      <a:pt x="2691" y="2375"/>
                    </a:cubicBezTo>
                    <a:cubicBezTo>
                      <a:pt x="3120" y="2851"/>
                      <a:pt x="3620" y="2982"/>
                      <a:pt x="4060" y="2982"/>
                    </a:cubicBezTo>
                    <a:cubicBezTo>
                      <a:pt x="4691" y="2982"/>
                      <a:pt x="5191" y="2708"/>
                      <a:pt x="5191" y="2708"/>
                    </a:cubicBezTo>
                    <a:cubicBezTo>
                      <a:pt x="5239" y="2684"/>
                      <a:pt x="5251" y="2625"/>
                      <a:pt x="5227" y="2577"/>
                    </a:cubicBezTo>
                    <a:cubicBezTo>
                      <a:pt x="5211" y="2545"/>
                      <a:pt x="5179" y="2529"/>
                      <a:pt x="5146" y="2529"/>
                    </a:cubicBezTo>
                    <a:cubicBezTo>
                      <a:pt x="5129" y="2529"/>
                      <a:pt x="5112" y="2533"/>
                      <a:pt x="5096" y="2541"/>
                    </a:cubicBezTo>
                    <a:cubicBezTo>
                      <a:pt x="5068" y="2555"/>
                      <a:pt x="4620" y="2803"/>
                      <a:pt x="4065" y="2803"/>
                    </a:cubicBezTo>
                    <a:cubicBezTo>
                      <a:pt x="3667" y="2803"/>
                      <a:pt x="3215" y="2676"/>
                      <a:pt x="2822" y="2244"/>
                    </a:cubicBezTo>
                    <a:cubicBezTo>
                      <a:pt x="2631" y="2041"/>
                      <a:pt x="2524" y="1815"/>
                      <a:pt x="2465" y="1613"/>
                    </a:cubicBezTo>
                    <a:cubicBezTo>
                      <a:pt x="2631" y="1565"/>
                      <a:pt x="2750" y="1493"/>
                      <a:pt x="2834" y="1422"/>
                    </a:cubicBezTo>
                    <a:cubicBezTo>
                      <a:pt x="3262" y="1101"/>
                      <a:pt x="3441" y="470"/>
                      <a:pt x="3215" y="160"/>
                    </a:cubicBezTo>
                    <a:cubicBezTo>
                      <a:pt x="3144" y="58"/>
                      <a:pt x="3046" y="0"/>
                      <a:pt x="293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7"/>
              <p:cNvSpPr/>
              <p:nvPr/>
            </p:nvSpPr>
            <p:spPr>
              <a:xfrm>
                <a:off x="3704035" y="3567400"/>
                <a:ext cx="249844" cy="67612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2143" extrusionOk="0">
                    <a:moveTo>
                      <a:pt x="2800" y="0"/>
                    </a:moveTo>
                    <a:cubicBezTo>
                      <a:pt x="1141" y="0"/>
                      <a:pt x="80" y="629"/>
                      <a:pt x="60" y="642"/>
                    </a:cubicBezTo>
                    <a:cubicBezTo>
                      <a:pt x="12" y="666"/>
                      <a:pt x="0" y="725"/>
                      <a:pt x="24" y="773"/>
                    </a:cubicBezTo>
                    <a:cubicBezTo>
                      <a:pt x="47" y="796"/>
                      <a:pt x="75" y="809"/>
                      <a:pt x="105" y="809"/>
                    </a:cubicBezTo>
                    <a:cubicBezTo>
                      <a:pt x="122" y="809"/>
                      <a:pt x="138" y="805"/>
                      <a:pt x="155" y="797"/>
                    </a:cubicBezTo>
                    <a:cubicBezTo>
                      <a:pt x="167" y="797"/>
                      <a:pt x="1024" y="285"/>
                      <a:pt x="2382" y="189"/>
                    </a:cubicBezTo>
                    <a:cubicBezTo>
                      <a:pt x="2508" y="181"/>
                      <a:pt x="2641" y="176"/>
                      <a:pt x="2781" y="176"/>
                    </a:cubicBezTo>
                    <a:cubicBezTo>
                      <a:pt x="4026" y="176"/>
                      <a:pt x="5792" y="555"/>
                      <a:pt x="7751" y="2118"/>
                    </a:cubicBezTo>
                    <a:cubicBezTo>
                      <a:pt x="7763" y="2130"/>
                      <a:pt x="7787" y="2142"/>
                      <a:pt x="7811" y="2142"/>
                    </a:cubicBezTo>
                    <a:cubicBezTo>
                      <a:pt x="7835" y="2142"/>
                      <a:pt x="7859" y="2130"/>
                      <a:pt x="7882" y="2106"/>
                    </a:cubicBezTo>
                    <a:cubicBezTo>
                      <a:pt x="7918" y="2071"/>
                      <a:pt x="7906" y="2011"/>
                      <a:pt x="7871" y="1975"/>
                    </a:cubicBezTo>
                    <a:cubicBezTo>
                      <a:pt x="5940" y="427"/>
                      <a:pt x="4167" y="0"/>
                      <a:pt x="2800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27"/>
              <p:cNvSpPr/>
              <p:nvPr/>
            </p:nvSpPr>
            <p:spPr>
              <a:xfrm>
                <a:off x="3744609" y="3594438"/>
                <a:ext cx="202867" cy="47704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1512" extrusionOk="0">
                    <a:moveTo>
                      <a:pt x="944" y="0"/>
                    </a:moveTo>
                    <a:cubicBezTo>
                      <a:pt x="462" y="0"/>
                      <a:pt x="142" y="20"/>
                      <a:pt x="96" y="23"/>
                    </a:cubicBezTo>
                    <a:cubicBezTo>
                      <a:pt x="48" y="23"/>
                      <a:pt x="0" y="71"/>
                      <a:pt x="12" y="118"/>
                    </a:cubicBezTo>
                    <a:cubicBezTo>
                      <a:pt x="12" y="161"/>
                      <a:pt x="50" y="203"/>
                      <a:pt x="92" y="203"/>
                    </a:cubicBezTo>
                    <a:cubicBezTo>
                      <a:pt x="97" y="203"/>
                      <a:pt x="102" y="203"/>
                      <a:pt x="108" y="202"/>
                    </a:cubicBezTo>
                    <a:cubicBezTo>
                      <a:pt x="120" y="202"/>
                      <a:pt x="408" y="185"/>
                      <a:pt x="860" y="185"/>
                    </a:cubicBezTo>
                    <a:cubicBezTo>
                      <a:pt x="2197" y="185"/>
                      <a:pt x="4964" y="331"/>
                      <a:pt x="6263" y="1488"/>
                    </a:cubicBezTo>
                    <a:cubicBezTo>
                      <a:pt x="6287" y="1511"/>
                      <a:pt x="6311" y="1511"/>
                      <a:pt x="6323" y="1511"/>
                    </a:cubicBezTo>
                    <a:cubicBezTo>
                      <a:pt x="6358" y="1511"/>
                      <a:pt x="6382" y="1499"/>
                      <a:pt x="6394" y="1488"/>
                    </a:cubicBezTo>
                    <a:cubicBezTo>
                      <a:pt x="6430" y="1440"/>
                      <a:pt x="6430" y="1380"/>
                      <a:pt x="6394" y="1357"/>
                    </a:cubicBezTo>
                    <a:cubicBezTo>
                      <a:pt x="5051" y="163"/>
                      <a:pt x="2330" y="0"/>
                      <a:pt x="94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27"/>
              <p:cNvSpPr/>
              <p:nvPr/>
            </p:nvSpPr>
            <p:spPr>
              <a:xfrm>
                <a:off x="3970727" y="3560017"/>
                <a:ext cx="253978" cy="74994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2377" extrusionOk="0">
                    <a:moveTo>
                      <a:pt x="4704" y="1"/>
                    </a:moveTo>
                    <a:cubicBezTo>
                      <a:pt x="3250" y="1"/>
                      <a:pt x="1535" y="487"/>
                      <a:pt x="37" y="2221"/>
                    </a:cubicBezTo>
                    <a:cubicBezTo>
                      <a:pt x="1" y="2257"/>
                      <a:pt x="1" y="2317"/>
                      <a:pt x="49" y="2352"/>
                    </a:cubicBezTo>
                    <a:cubicBezTo>
                      <a:pt x="60" y="2364"/>
                      <a:pt x="84" y="2376"/>
                      <a:pt x="108" y="2376"/>
                    </a:cubicBezTo>
                    <a:cubicBezTo>
                      <a:pt x="132" y="2376"/>
                      <a:pt x="156" y="2364"/>
                      <a:pt x="180" y="2340"/>
                    </a:cubicBezTo>
                    <a:cubicBezTo>
                      <a:pt x="1629" y="660"/>
                      <a:pt x="3291" y="189"/>
                      <a:pt x="4701" y="189"/>
                    </a:cubicBezTo>
                    <a:cubicBezTo>
                      <a:pt x="6487" y="189"/>
                      <a:pt x="7868" y="946"/>
                      <a:pt x="7895" y="959"/>
                    </a:cubicBezTo>
                    <a:cubicBezTo>
                      <a:pt x="7911" y="967"/>
                      <a:pt x="7928" y="971"/>
                      <a:pt x="7945" y="971"/>
                    </a:cubicBezTo>
                    <a:cubicBezTo>
                      <a:pt x="7978" y="971"/>
                      <a:pt x="8010" y="955"/>
                      <a:pt x="8026" y="924"/>
                    </a:cubicBezTo>
                    <a:cubicBezTo>
                      <a:pt x="8050" y="876"/>
                      <a:pt x="8038" y="828"/>
                      <a:pt x="7990" y="793"/>
                    </a:cubicBezTo>
                    <a:cubicBezTo>
                      <a:pt x="7963" y="779"/>
                      <a:pt x="6544" y="1"/>
                      <a:pt x="470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27"/>
              <p:cNvSpPr/>
              <p:nvPr/>
            </p:nvSpPr>
            <p:spPr>
              <a:xfrm>
                <a:off x="3982022" y="3581534"/>
                <a:ext cx="216401" cy="53477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695" extrusionOk="0">
                    <a:moveTo>
                      <a:pt x="4543" y="0"/>
                    </a:moveTo>
                    <a:cubicBezTo>
                      <a:pt x="3423" y="0"/>
                      <a:pt x="1783" y="285"/>
                      <a:pt x="48" y="1527"/>
                    </a:cubicBezTo>
                    <a:cubicBezTo>
                      <a:pt x="0" y="1551"/>
                      <a:pt x="0" y="1611"/>
                      <a:pt x="24" y="1658"/>
                    </a:cubicBezTo>
                    <a:cubicBezTo>
                      <a:pt x="48" y="1682"/>
                      <a:pt x="72" y="1694"/>
                      <a:pt x="107" y="1694"/>
                    </a:cubicBezTo>
                    <a:cubicBezTo>
                      <a:pt x="119" y="1694"/>
                      <a:pt x="143" y="1694"/>
                      <a:pt x="155" y="1682"/>
                    </a:cubicBezTo>
                    <a:cubicBezTo>
                      <a:pt x="1786" y="509"/>
                      <a:pt x="3336" y="199"/>
                      <a:pt x="4520" y="199"/>
                    </a:cubicBezTo>
                    <a:cubicBezTo>
                      <a:pt x="5834" y="199"/>
                      <a:pt x="6696" y="581"/>
                      <a:pt x="6715" y="587"/>
                    </a:cubicBezTo>
                    <a:cubicBezTo>
                      <a:pt x="6728" y="593"/>
                      <a:pt x="6741" y="596"/>
                      <a:pt x="6753" y="596"/>
                    </a:cubicBezTo>
                    <a:cubicBezTo>
                      <a:pt x="6787" y="596"/>
                      <a:pt x="6817" y="574"/>
                      <a:pt x="6834" y="539"/>
                    </a:cubicBezTo>
                    <a:cubicBezTo>
                      <a:pt x="6858" y="492"/>
                      <a:pt x="6834" y="432"/>
                      <a:pt x="6787" y="420"/>
                    </a:cubicBezTo>
                    <a:cubicBezTo>
                      <a:pt x="6751" y="396"/>
                      <a:pt x="5977" y="51"/>
                      <a:pt x="4751" y="3"/>
                    </a:cubicBezTo>
                    <a:cubicBezTo>
                      <a:pt x="4684" y="1"/>
                      <a:pt x="4614" y="0"/>
                      <a:pt x="454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0" name="Google Shape;2710;p27"/>
            <p:cNvGrpSpPr/>
            <p:nvPr/>
          </p:nvGrpSpPr>
          <p:grpSpPr>
            <a:xfrm rot="5400000">
              <a:off x="5456865" y="348412"/>
              <a:ext cx="184649" cy="262078"/>
              <a:chOff x="7619190" y="700187"/>
              <a:chExt cx="184649" cy="262078"/>
            </a:xfrm>
          </p:grpSpPr>
          <p:sp>
            <p:nvSpPr>
              <p:cNvPr id="2711" name="Google Shape;2711;p2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9" name="Google Shape;2719;p27"/>
            <p:cNvGrpSpPr/>
            <p:nvPr/>
          </p:nvGrpSpPr>
          <p:grpSpPr>
            <a:xfrm>
              <a:off x="3658424" y="2110284"/>
              <a:ext cx="205871" cy="226202"/>
              <a:chOff x="7065678" y="829299"/>
              <a:chExt cx="205871" cy="226202"/>
            </a:xfrm>
          </p:grpSpPr>
          <p:sp>
            <p:nvSpPr>
              <p:cNvPr id="2720" name="Google Shape;2720;p2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6" name="Google Shape;2726;p27"/>
            <p:cNvSpPr/>
            <p:nvPr/>
          </p:nvSpPr>
          <p:spPr>
            <a:xfrm>
              <a:off x="3355127" y="571765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troi mua 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5765"/>
            <a:ext cx="8526780" cy="443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21" name="Picture 17" descr="giot nuoc 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20" y="1845310"/>
            <a:ext cx="389255" cy="5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16" descr="may den a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60" y="871220"/>
            <a:ext cx="3362960" cy="1364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24" name="Picture 20" descr="giot nuoc 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10" y="1845310"/>
            <a:ext cx="389255" cy="5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25" name="Picture 21" descr="giot nuoc 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130" y="1845310"/>
            <a:ext cx="389255" cy="5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26" name="Picture 22" descr="giot nuoc 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270" y="3505200"/>
            <a:ext cx="568325" cy="847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928" name="Rectangle 24"/>
          <p:cNvSpPr>
            <a:spLocks noGrp="1"/>
          </p:cNvSpPr>
          <p:nvPr>
            <p:ph type="title"/>
          </p:nvPr>
        </p:nvSpPr>
        <p:spPr>
          <a:xfrm>
            <a:off x="323850" y="51435"/>
            <a:ext cx="9578975" cy="538480"/>
          </a:xfrm>
        </p:spPr>
        <p:txBody>
          <a:bodyPr vert="horz" wrap="square" lIns="68580" tIns="34290" rIns="68580" bIns="34290" anchor="ctr" anchorCtr="0"/>
          <a:lstStyle/>
          <a:p>
            <a:pPr marL="838200" indent="-838200" eaLnBrk="1" hangingPunct="1"/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Cùng với những giọt mưa khác tôi lại trở về nơi tôi đã ra đi.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2.77855E-6 L 0.00087 0.27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8 0.0245 L -0.65 0.02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0" y="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2.77855E-6 L 0.00087 0.419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2.77855E-6 L 0.00174 0.385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57"/>
          <p:cNvSpPr/>
          <p:nvPr/>
        </p:nvSpPr>
        <p:spPr>
          <a:xfrm>
            <a:off x="6593681" y="2055019"/>
            <a:ext cx="1188244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16387" name="Oval 49"/>
          <p:cNvSpPr/>
          <p:nvPr/>
        </p:nvSpPr>
        <p:spPr>
          <a:xfrm>
            <a:off x="3707606" y="627460"/>
            <a:ext cx="1296591" cy="485775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16388" name="Oval 48"/>
          <p:cNvSpPr/>
          <p:nvPr/>
        </p:nvSpPr>
        <p:spPr>
          <a:xfrm>
            <a:off x="1143000" y="1840706"/>
            <a:ext cx="944166" cy="647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16389" name="Oval 47"/>
          <p:cNvSpPr/>
          <p:nvPr/>
        </p:nvSpPr>
        <p:spPr>
          <a:xfrm>
            <a:off x="5112544" y="3827860"/>
            <a:ext cx="1295400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16390" name="Oval 46"/>
          <p:cNvSpPr/>
          <p:nvPr/>
        </p:nvSpPr>
        <p:spPr>
          <a:xfrm>
            <a:off x="1143000" y="3569494"/>
            <a:ext cx="1431131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16391" name="Oval 45"/>
          <p:cNvSpPr/>
          <p:nvPr/>
        </p:nvSpPr>
        <p:spPr>
          <a:xfrm>
            <a:off x="1587104" y="764381"/>
            <a:ext cx="1243013" cy="6477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70682" name="Oval 26"/>
          <p:cNvSpPr/>
          <p:nvPr/>
        </p:nvSpPr>
        <p:spPr>
          <a:xfrm>
            <a:off x="1547813" y="735806"/>
            <a:ext cx="1296591" cy="701279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nước 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li ti</a:t>
            </a:r>
            <a:r>
              <a:rPr lang="en-US" altLang="en-US" sz="15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5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83" name="Oval 27"/>
          <p:cNvSpPr/>
          <p:nvPr/>
        </p:nvSpPr>
        <p:spPr>
          <a:xfrm>
            <a:off x="3707606" y="627460"/>
            <a:ext cx="1295400" cy="486965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altLang="en-US" sz="15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85" name="Oval 29"/>
          <p:cNvSpPr/>
          <p:nvPr/>
        </p:nvSpPr>
        <p:spPr>
          <a:xfrm>
            <a:off x="5112544" y="3813572"/>
            <a:ext cx="1241822" cy="6477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sông,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hồ, biển</a:t>
            </a:r>
            <a:r>
              <a:rPr lang="en-US" altLang="en-US" sz="1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altLang="en-US" sz="1500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95" name="Picture 33" descr="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544" y="519113"/>
            <a:ext cx="2235994" cy="149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6" name="Picture 35" descr="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96966"/>
            <a:ext cx="2619375" cy="4893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7" name="Picture 36" descr="giot nuoc 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910" y="3327797"/>
            <a:ext cx="626269" cy="896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37" descr="mui t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17371" flipH="1">
            <a:off x="2341960" y="3071813"/>
            <a:ext cx="579834" cy="550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81" name="Oval 25"/>
          <p:cNvSpPr/>
          <p:nvPr/>
        </p:nvSpPr>
        <p:spPr>
          <a:xfrm>
            <a:off x="1143000" y="1815704"/>
            <a:ext cx="972741" cy="70127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nước</a:t>
            </a:r>
            <a:endParaRPr lang="en-US" altLang="en-US" sz="15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80" name="Oval 24"/>
          <p:cNvSpPr/>
          <p:nvPr/>
        </p:nvSpPr>
        <p:spPr>
          <a:xfrm>
            <a:off x="1143000" y="3543300"/>
            <a:ext cx="1458516" cy="648891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sông,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hồ, biển</a:t>
            </a:r>
            <a:r>
              <a:rPr lang="en-US" altLang="en-US" sz="1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altLang="en-US" sz="1500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401" name="Picture 39" descr="0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329" y="1006079"/>
            <a:ext cx="594122" cy="45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2" name="Picture 40" descr="0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316" y="1815704"/>
            <a:ext cx="1944290" cy="1046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Picture 41" descr="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4354116"/>
            <a:ext cx="2619375" cy="4893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Picture 42" descr="0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069" y="3543300"/>
            <a:ext cx="679847" cy="86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Picture 44" descr="0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972" y="2463404"/>
            <a:ext cx="1593056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6" name="Picture 52" descr="mui t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64313" flipV="1">
            <a:off x="2519363" y="1221581"/>
            <a:ext cx="548879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7" name="Picture 53" descr="mui t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92500" flipV="1">
            <a:off x="4139804" y="951310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8" name="Picture 54" descr="mui t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67927" flipV="1">
            <a:off x="5975747" y="1707356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9" name="Picture 55" descr="mui t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8541039" flipV="1">
            <a:off x="4518422" y="4245769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712" name="Oval 56"/>
          <p:cNvSpPr/>
          <p:nvPr/>
        </p:nvSpPr>
        <p:spPr>
          <a:xfrm>
            <a:off x="6569869" y="2031206"/>
            <a:ext cx="1241822" cy="6477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1500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2" grpId="0" bldLvl="0" animBg="1"/>
      <p:bldP spid="70683" grpId="0" bldLvl="0" animBg="1"/>
      <p:bldP spid="70685" grpId="0" bldLvl="0" animBg="1"/>
      <p:bldP spid="70681" grpId="0" bldLvl="0" animBg="1"/>
      <p:bldP spid="70680" grpId="0" bldLvl="0" animBg="1"/>
      <p:bldP spid="707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/>
          <p:nvPr/>
        </p:nvSpPr>
        <p:spPr>
          <a:xfrm>
            <a:off x="1012825" y="1096645"/>
            <a:ext cx="74002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Hơi nước bay lên cao, gặp lạnh ngưng tụ th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những hạt nước rất nhỏ, tạo nên các đám mây.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3974" name="Text Box 6"/>
          <p:cNvSpPr txBox="1"/>
          <p:nvPr/>
        </p:nvSpPr>
        <p:spPr>
          <a:xfrm>
            <a:off x="1151255" y="1977390"/>
            <a:ext cx="717423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giọt nước có trong các đám mây rơi xuống đất tạo th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mưa.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2" name="Text Box 7"/>
          <p:cNvSpPr txBox="1"/>
          <p:nvPr/>
        </p:nvSpPr>
        <p:spPr>
          <a:xfrm>
            <a:off x="712470" y="3112294"/>
            <a:ext cx="68580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100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3976" name="Text Box 8"/>
          <p:cNvSpPr txBox="1"/>
          <p:nvPr/>
        </p:nvSpPr>
        <p:spPr>
          <a:xfrm>
            <a:off x="1004570" y="3004185"/>
            <a:ext cx="7321550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Hiện tượng nước bay hơi th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hơi nước, rồi từ hơi nước ngưng tụ th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nước xảy ra lặp đi lặp lại, tạo ra vòng tuần ho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 trong tự nhiên.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3977" name="Litebulb"/>
          <p:cNvSpPr>
            <a:spLocks noEditPoints="1"/>
          </p:cNvSpPr>
          <p:nvPr/>
        </p:nvSpPr>
        <p:spPr>
          <a:xfrm>
            <a:off x="1375172" y="33338"/>
            <a:ext cx="594122" cy="864394"/>
          </a:xfrm>
          <a:custGeom>
            <a:avLst/>
            <a:gdLst>
              <a:gd name="txL" fmla="*/ 3556 w 21600"/>
              <a:gd name="txT" fmla="*/ 2188 h 21600"/>
              <a:gd name="txR" fmla="*/ 18277 w 21600"/>
              <a:gd name="txB" fmla="*/ 9282 h 2160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>
              <a:alpha val="100000"/>
            </a:srgbClr>
          </a:solidFill>
          <a:ln w="57150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83974" grpId="0"/>
      <p:bldP spid="839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80966" y="60801"/>
            <a:ext cx="6381750" cy="547688"/>
          </a:xfrm>
          <a:prstGeom prst="rect">
            <a:avLst/>
          </a:prstGeom>
          <a:noFill/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l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đá?</a:t>
            </a:r>
            <a:endParaRPr lang="vi-VN" altLang="vi-VN"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5" name="Picture 4" descr="chum-anh-Mua-da-lon-chua-tung-thay-o-Da-Lat_Tin180_com_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65455"/>
            <a:ext cx="8495030" cy="4591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2051595" y="195487"/>
            <a:ext cx="7704000" cy="457200"/>
          </a:xfrm>
        </p:spPr>
        <p:txBody>
          <a:bodyPr vert="horz" wrap="square" lIns="68580" tIns="34290" rIns="68580" bIns="34290" anchor="ctr" anchorCtr="0"/>
          <a:lstStyle/>
          <a:p>
            <a:pPr eaLnBrk="1" hangingPunct="1"/>
            <a:r>
              <a:rPr lang="en-US" altLang="vi-VN" i="1" dirty="0">
                <a:solidFill>
                  <a:srgbClr val="A50021"/>
                </a:solidFill>
              </a:rPr>
              <a:t> 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l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 rơi?</a:t>
            </a:r>
            <a:endParaRPr lang="vi-VN" altLang="vi-VN" sz="2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3" name="Picture 7" descr="081216062945-29-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705485"/>
            <a:ext cx="4308475" cy="4242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8" descr="&amp;t=1&amp;usg=__3v0HdcKSuojNHe-RSlmf64QRMGQ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25" y="705485"/>
            <a:ext cx="4067175" cy="4239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3131820" y="51435"/>
            <a:ext cx="3732530" cy="457200"/>
          </a:xfrm>
        </p:spPr>
        <p:txBody>
          <a:bodyPr vert="horz" wrap="square" lIns="68580" tIns="34290" rIns="68580" bIns="34290" anchor="ctr" anchorCtr="0"/>
          <a:lstStyle/>
          <a:p>
            <a:pPr eaLnBrk="1" hangingPunct="1"/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Pa –L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Cai</a:t>
            </a:r>
            <a:endParaRPr lang="vi-VN" altLang="vi-VN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507" name="Picture 4" descr="IMG0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08635"/>
            <a:ext cx="8494395" cy="441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/>
          <p:cNvSpPr/>
          <p:nvPr/>
        </p:nvSpPr>
        <p:spPr>
          <a:xfrm>
            <a:off x="1188720" y="1203960"/>
            <a:ext cx="6929120" cy="96583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2"/>
          <p:cNvSpPr/>
          <p:nvPr/>
        </p:nvSpPr>
        <p:spPr>
          <a:xfrm>
            <a:off x="1037590" y="2518410"/>
            <a:ext cx="7178675" cy="84582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9"/>
          <p:cNvSpPr/>
          <p:nvPr/>
        </p:nvSpPr>
        <p:spPr>
          <a:xfrm>
            <a:off x="1037590" y="3592830"/>
            <a:ext cx="7178675" cy="9753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1B5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178" y="483870"/>
            <a:ext cx="3318510" cy="64389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6" name="Rectangle 1"/>
          <p:cNvSpPr/>
          <p:nvPr/>
        </p:nvSpPr>
        <p:spPr>
          <a:xfrm>
            <a:off x="1474470" y="3726815"/>
            <a:ext cx="70910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phẩm chất chăm chỉ trách nhiệm, năng lực tự học tự giải quyết vấn đề</a:t>
            </a:r>
            <a:r>
              <a:rPr lang="vi-VN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altLang="vi-VN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7" name="Rectangle 6"/>
          <p:cNvSpPr/>
          <p:nvPr/>
        </p:nvSpPr>
        <p:spPr>
          <a:xfrm>
            <a:off x="1548130" y="1348105"/>
            <a:ext cx="59937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sự hình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it-IT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it-IT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Hiểu 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vòng tuần ho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 trong tự nhiênv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tạo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tuyết.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0248" name="Rectangle 7"/>
          <p:cNvSpPr/>
          <p:nvPr/>
        </p:nvSpPr>
        <p:spPr>
          <a:xfrm>
            <a:off x="1475740" y="2644140"/>
            <a:ext cx="44043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41275" lvl="0" indent="0">
              <a:spcBef>
                <a:spcPct val="0"/>
              </a:spcBef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được vòng tuần ho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99" y="1036195"/>
            <a:ext cx="867282" cy="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/>
          <p:nvPr/>
        </p:nvSpPr>
        <p:spPr>
          <a:xfrm>
            <a:off x="1313260" y="2171700"/>
            <a:ext cx="6602015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HÀNH TRÌNH CỦA NƯỚC</a:t>
            </a:r>
            <a:endParaRPr lang="vi-VN" altLang="vi-VN" sz="405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4225" y="514985"/>
            <a:ext cx="10915650" cy="479425"/>
          </a:xfrm>
        </p:spPr>
        <p:txBody>
          <a:bodyPr/>
          <a:lstStyle/>
          <a:p>
            <a:endParaRPr lang="en-US"/>
          </a:p>
        </p:txBody>
      </p:sp>
      <p:grpSp>
        <p:nvGrpSpPr>
          <p:cNvPr id="24578" name="Group 2"/>
          <p:cNvGrpSpPr/>
          <p:nvPr/>
        </p:nvGrpSpPr>
        <p:grpSpPr>
          <a:xfrm>
            <a:off x="-10160" y="-11430"/>
            <a:ext cx="9164955" cy="5154930"/>
            <a:chOff x="1307" y="192"/>
            <a:chExt cx="3157" cy="3936"/>
          </a:xfrm>
        </p:grpSpPr>
        <p:pic>
          <p:nvPicPr>
            <p:cNvPr id="24648" name="Picture 3" descr="nuong"/>
            <p:cNvPicPr>
              <a:picLocks noChangeAspect="1"/>
            </p:cNvPicPr>
            <p:nvPr/>
          </p:nvPicPr>
          <p:blipFill>
            <a:blip r:embed="rId2"/>
            <a:srcRect l="5608" t="3061" r="7445" b="4082"/>
            <a:stretch>
              <a:fillRect/>
            </a:stretch>
          </p:blipFill>
          <p:spPr>
            <a:xfrm>
              <a:off x="1307" y="192"/>
              <a:ext cx="3157" cy="3936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4649" name="Freeform 4"/>
            <p:cNvSpPr/>
            <p:nvPr/>
          </p:nvSpPr>
          <p:spPr>
            <a:xfrm>
              <a:off x="1776" y="1026"/>
              <a:ext cx="172" cy="198"/>
            </a:xfrm>
            <a:custGeom>
              <a:avLst/>
              <a:gdLst>
                <a:gd name="txL" fmla="*/ 0 w 172"/>
                <a:gd name="txT" fmla="*/ 0 h 198"/>
                <a:gd name="txR" fmla="*/ 172 w 172"/>
                <a:gd name="txB" fmla="*/ 198 h 198"/>
              </a:gdLst>
              <a:ahLst/>
              <a:cxnLst>
                <a:cxn ang="0">
                  <a:pos x="172" y="4"/>
                </a:cxn>
                <a:cxn ang="0">
                  <a:pos x="140" y="15"/>
                </a:cxn>
                <a:cxn ang="0">
                  <a:pos x="123" y="27"/>
                </a:cxn>
                <a:cxn ang="0">
                  <a:pos x="78" y="72"/>
                </a:cxn>
                <a:cxn ang="0">
                  <a:pos x="41" y="105"/>
                </a:cxn>
                <a:cxn ang="0">
                  <a:pos x="8" y="144"/>
                </a:cxn>
                <a:cxn ang="0">
                  <a:pos x="5" y="198"/>
                </a:cxn>
                <a:cxn ang="0">
                  <a:pos x="6" y="198"/>
                </a:cxn>
              </a:cxnLst>
              <a:rect l="txL" t="txT" r="txR" b="txB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50" name="Freeform 5"/>
            <p:cNvSpPr/>
            <p:nvPr/>
          </p:nvSpPr>
          <p:spPr>
            <a:xfrm>
              <a:off x="1665" y="1206"/>
              <a:ext cx="264" cy="42"/>
            </a:xfrm>
            <a:custGeom>
              <a:avLst/>
              <a:gdLst>
                <a:gd name="txL" fmla="*/ 0 w 264"/>
                <a:gd name="txT" fmla="*/ 0 h 42"/>
                <a:gd name="txR" fmla="*/ 264 w 264"/>
                <a:gd name="txB" fmla="*/ 42 h 42"/>
              </a:gdLst>
              <a:ahLst/>
              <a:cxnLst>
                <a:cxn ang="0">
                  <a:pos x="264" y="6"/>
                </a:cxn>
                <a:cxn ang="0">
                  <a:pos x="219" y="6"/>
                </a:cxn>
                <a:cxn ang="0">
                  <a:pos x="195" y="27"/>
                </a:cxn>
                <a:cxn ang="0">
                  <a:pos x="24" y="36"/>
                </a:cxn>
                <a:cxn ang="0">
                  <a:pos x="6" y="27"/>
                </a:cxn>
                <a:cxn ang="0">
                  <a:pos x="0" y="18"/>
                </a:cxn>
                <a:cxn ang="0">
                  <a:pos x="15" y="42"/>
                </a:cxn>
              </a:cxnLst>
              <a:rect l="txL" t="txT" r="txR" b="txB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51" name="Freeform 6"/>
            <p:cNvSpPr/>
            <p:nvPr/>
          </p:nvSpPr>
          <p:spPr>
            <a:xfrm>
              <a:off x="1488" y="1372"/>
              <a:ext cx="394" cy="212"/>
            </a:xfrm>
            <a:custGeom>
              <a:avLst/>
              <a:gdLst>
                <a:gd name="txL" fmla="*/ 0 w 394"/>
                <a:gd name="txT" fmla="*/ 0 h 212"/>
                <a:gd name="txR" fmla="*/ 394 w 394"/>
                <a:gd name="txB" fmla="*/ 212 h 212"/>
              </a:gdLst>
              <a:ahLst/>
              <a:cxnLst>
                <a:cxn ang="0">
                  <a:pos x="394" y="0"/>
                </a:cxn>
                <a:cxn ang="0">
                  <a:pos x="338" y="18"/>
                </a:cxn>
                <a:cxn ang="0">
                  <a:pos x="274" y="60"/>
                </a:cxn>
                <a:cxn ang="0">
                  <a:pos x="226" y="62"/>
                </a:cxn>
                <a:cxn ang="0">
                  <a:pos x="198" y="86"/>
                </a:cxn>
                <a:cxn ang="0">
                  <a:pos x="180" y="98"/>
                </a:cxn>
                <a:cxn ang="0">
                  <a:pos x="174" y="102"/>
                </a:cxn>
                <a:cxn ang="0">
                  <a:pos x="148" y="100"/>
                </a:cxn>
                <a:cxn ang="0">
                  <a:pos x="130" y="92"/>
                </a:cxn>
                <a:cxn ang="0">
                  <a:pos x="94" y="106"/>
                </a:cxn>
                <a:cxn ang="0">
                  <a:pos x="80" y="128"/>
                </a:cxn>
                <a:cxn ang="0">
                  <a:pos x="62" y="148"/>
                </a:cxn>
                <a:cxn ang="0">
                  <a:pos x="50" y="152"/>
                </a:cxn>
                <a:cxn ang="0">
                  <a:pos x="26" y="186"/>
                </a:cxn>
                <a:cxn ang="0">
                  <a:pos x="28" y="186"/>
                </a:cxn>
                <a:cxn ang="0">
                  <a:pos x="32" y="188"/>
                </a:cxn>
                <a:cxn ang="0">
                  <a:pos x="0" y="212"/>
                </a:cxn>
              </a:cxnLst>
              <a:rect l="txL" t="txT" r="txR" b="txB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69319" name="Freeform 7"/>
          <p:cNvSpPr/>
          <p:nvPr/>
        </p:nvSpPr>
        <p:spPr>
          <a:xfrm>
            <a:off x="3432810" y="551815"/>
            <a:ext cx="1317625" cy="426720"/>
          </a:xfrm>
          <a:custGeom>
            <a:avLst/>
            <a:gdLst>
              <a:gd name="txL" fmla="*/ 0 w 1042"/>
              <a:gd name="txT" fmla="*/ 0 h 342"/>
              <a:gd name="txR" fmla="*/ 1042 w 1042"/>
              <a:gd name="txB" fmla="*/ 342 h 34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42" h="342">
                <a:moveTo>
                  <a:pt x="1006" y="238"/>
                </a:moveTo>
                <a:cubicBezTo>
                  <a:pt x="502" y="106"/>
                  <a:pt x="294" y="210"/>
                  <a:pt x="196" y="260"/>
                </a:cubicBezTo>
                <a:cubicBezTo>
                  <a:pt x="215" y="262"/>
                  <a:pt x="250" y="286"/>
                  <a:pt x="268" y="288"/>
                </a:cubicBezTo>
                <a:lnTo>
                  <a:pt x="0" y="342"/>
                </a:lnTo>
                <a:cubicBezTo>
                  <a:pt x="23" y="311"/>
                  <a:pt x="150" y="173"/>
                  <a:pt x="178" y="154"/>
                </a:cubicBezTo>
                <a:lnTo>
                  <a:pt x="166" y="220"/>
                </a:lnTo>
                <a:cubicBezTo>
                  <a:pt x="264" y="154"/>
                  <a:pt x="626" y="0"/>
                  <a:pt x="1042" y="145"/>
                </a:cubicBezTo>
                <a:lnTo>
                  <a:pt x="1006" y="238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1905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0" name="Freeform 8"/>
          <p:cNvSpPr/>
          <p:nvPr/>
        </p:nvSpPr>
        <p:spPr>
          <a:xfrm>
            <a:off x="2957830" y="1319530"/>
            <a:ext cx="438150" cy="1270000"/>
          </a:xfrm>
          <a:custGeom>
            <a:avLst/>
            <a:gdLst>
              <a:gd name="txL" fmla="*/ 0 w 348"/>
              <a:gd name="txT" fmla="*/ 0 h 1017"/>
              <a:gd name="txR" fmla="*/ 348 w 348"/>
              <a:gd name="txB" fmla="*/ 1017 h 101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txL" t="txT" r="txR" b="txB"/>
            <a:pathLst>
              <a:path w="348" h="1017">
                <a:moveTo>
                  <a:pt x="348" y="63"/>
                </a:moveTo>
                <a:cubicBezTo>
                  <a:pt x="165" y="336"/>
                  <a:pt x="141" y="732"/>
                  <a:pt x="174" y="840"/>
                </a:cubicBezTo>
                <a:cubicBezTo>
                  <a:pt x="180" y="823"/>
                  <a:pt x="201" y="818"/>
                  <a:pt x="207" y="801"/>
                </a:cubicBezTo>
                <a:lnTo>
                  <a:pt x="207" y="1017"/>
                </a:lnTo>
                <a:cubicBezTo>
                  <a:pt x="184" y="987"/>
                  <a:pt x="90" y="862"/>
                  <a:pt x="78" y="831"/>
                </a:cubicBezTo>
                <a:cubicBezTo>
                  <a:pt x="96" y="827"/>
                  <a:pt x="138" y="837"/>
                  <a:pt x="138" y="840"/>
                </a:cubicBezTo>
                <a:cubicBezTo>
                  <a:pt x="123" y="822"/>
                  <a:pt x="0" y="402"/>
                  <a:pt x="264" y="0"/>
                </a:cubicBezTo>
                <a:lnTo>
                  <a:pt x="348" y="63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127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1" name="Freeform 9"/>
          <p:cNvSpPr/>
          <p:nvPr/>
        </p:nvSpPr>
        <p:spPr>
          <a:xfrm>
            <a:off x="5117465" y="1321435"/>
            <a:ext cx="336550" cy="1078865"/>
          </a:xfrm>
          <a:custGeom>
            <a:avLst/>
            <a:gdLst>
              <a:gd name="txL" fmla="*/ 0 w 266"/>
              <a:gd name="txT" fmla="*/ 0 h 858"/>
              <a:gd name="txR" fmla="*/ 266 w 266"/>
              <a:gd name="txB" fmla="*/ 858 h 85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1905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2" name="Freeform 10"/>
          <p:cNvSpPr/>
          <p:nvPr/>
        </p:nvSpPr>
        <p:spPr>
          <a:xfrm rot="-603641">
            <a:off x="3931285" y="3235325"/>
            <a:ext cx="1024255" cy="311785"/>
          </a:xfrm>
          <a:custGeom>
            <a:avLst/>
            <a:gdLst>
              <a:gd name="txL" fmla="*/ 0 w 810"/>
              <a:gd name="txT" fmla="*/ 0 h 250"/>
              <a:gd name="txR" fmla="*/ 810 w 810"/>
              <a:gd name="txB" fmla="*/ 250 h 25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810" h="250">
                <a:moveTo>
                  <a:pt x="32" y="0"/>
                </a:moveTo>
                <a:lnTo>
                  <a:pt x="656" y="182"/>
                </a:lnTo>
                <a:cubicBezTo>
                  <a:pt x="641" y="171"/>
                  <a:pt x="659" y="145"/>
                  <a:pt x="644" y="134"/>
                </a:cubicBezTo>
                <a:lnTo>
                  <a:pt x="810" y="218"/>
                </a:lnTo>
                <a:cubicBezTo>
                  <a:pt x="698" y="226"/>
                  <a:pt x="702" y="232"/>
                  <a:pt x="634" y="250"/>
                </a:cubicBezTo>
                <a:lnTo>
                  <a:pt x="650" y="200"/>
                </a:lnTo>
                <a:cubicBezTo>
                  <a:pt x="694" y="222"/>
                  <a:pt x="260" y="186"/>
                  <a:pt x="0" y="84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1905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3" name="Freeform 11"/>
          <p:cNvSpPr/>
          <p:nvPr/>
        </p:nvSpPr>
        <p:spPr>
          <a:xfrm flipH="1">
            <a:off x="5352415" y="1372235"/>
            <a:ext cx="140970" cy="1214120"/>
          </a:xfrm>
          <a:custGeom>
            <a:avLst/>
            <a:gdLst>
              <a:gd name="txL" fmla="*/ 0 w 114"/>
              <a:gd name="txT" fmla="*/ 0 h 972"/>
              <a:gd name="txR" fmla="*/ 114 w 114"/>
              <a:gd name="txB" fmla="*/ 972 h 972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 cap="flat" cmpd="sng">
            <a:solidFill>
              <a:schemeClr val="bg2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4" name="Freeform 12"/>
          <p:cNvSpPr/>
          <p:nvPr/>
        </p:nvSpPr>
        <p:spPr>
          <a:xfrm flipH="1">
            <a:off x="5438140" y="1429385"/>
            <a:ext cx="140970" cy="1214120"/>
          </a:xfrm>
          <a:custGeom>
            <a:avLst/>
            <a:gdLst>
              <a:gd name="txL" fmla="*/ 0 w 114"/>
              <a:gd name="txT" fmla="*/ 0 h 972"/>
              <a:gd name="txR" fmla="*/ 114 w 114"/>
              <a:gd name="txB" fmla="*/ 972 h 972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 cap="flat" cmpd="sng">
            <a:solidFill>
              <a:schemeClr val="bg2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5" name="Freeform 13"/>
          <p:cNvSpPr/>
          <p:nvPr/>
        </p:nvSpPr>
        <p:spPr>
          <a:xfrm flipH="1">
            <a:off x="5549900" y="1429385"/>
            <a:ext cx="143510" cy="1214120"/>
          </a:xfrm>
          <a:custGeom>
            <a:avLst/>
            <a:gdLst>
              <a:gd name="txL" fmla="*/ 0 w 114"/>
              <a:gd name="txT" fmla="*/ 0 h 972"/>
              <a:gd name="txR" fmla="*/ 114 w 114"/>
              <a:gd name="txB" fmla="*/ 972 h 972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 cap="flat" cmpd="sng">
            <a:solidFill>
              <a:schemeClr val="bg2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26" name="Oval 14"/>
          <p:cNvSpPr/>
          <p:nvPr/>
        </p:nvSpPr>
        <p:spPr>
          <a:xfrm>
            <a:off x="2620010" y="15392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27" name="Oval 15"/>
          <p:cNvSpPr/>
          <p:nvPr/>
        </p:nvSpPr>
        <p:spPr>
          <a:xfrm>
            <a:off x="2705735" y="15963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28" name="Oval 16"/>
          <p:cNvSpPr/>
          <p:nvPr/>
        </p:nvSpPr>
        <p:spPr>
          <a:xfrm>
            <a:off x="2919730" y="15392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29" name="Oval 17"/>
          <p:cNvSpPr/>
          <p:nvPr/>
        </p:nvSpPr>
        <p:spPr>
          <a:xfrm>
            <a:off x="2362835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0" name="Oval 18"/>
          <p:cNvSpPr/>
          <p:nvPr/>
        </p:nvSpPr>
        <p:spPr>
          <a:xfrm>
            <a:off x="3049905" y="14249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1" name="Oval 19"/>
          <p:cNvSpPr/>
          <p:nvPr/>
        </p:nvSpPr>
        <p:spPr>
          <a:xfrm>
            <a:off x="2491105" y="13677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2" name="Oval 20"/>
          <p:cNvSpPr/>
          <p:nvPr/>
        </p:nvSpPr>
        <p:spPr>
          <a:xfrm>
            <a:off x="3221355" y="15392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3" name="Oval 21"/>
          <p:cNvSpPr/>
          <p:nvPr/>
        </p:nvSpPr>
        <p:spPr>
          <a:xfrm>
            <a:off x="3349625" y="13677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4" name="Oval 22"/>
          <p:cNvSpPr/>
          <p:nvPr/>
        </p:nvSpPr>
        <p:spPr>
          <a:xfrm>
            <a:off x="2791460" y="13106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5" name="Oval 23"/>
          <p:cNvSpPr/>
          <p:nvPr/>
        </p:nvSpPr>
        <p:spPr>
          <a:xfrm>
            <a:off x="3478530" y="13677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6" name="Oval 24"/>
          <p:cNvSpPr/>
          <p:nvPr/>
        </p:nvSpPr>
        <p:spPr>
          <a:xfrm>
            <a:off x="2919730" y="13106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7" name="Oval 25"/>
          <p:cNvSpPr/>
          <p:nvPr/>
        </p:nvSpPr>
        <p:spPr>
          <a:xfrm>
            <a:off x="3606800" y="14249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8" name="Oval 26"/>
          <p:cNvSpPr/>
          <p:nvPr/>
        </p:nvSpPr>
        <p:spPr>
          <a:xfrm>
            <a:off x="3049905" y="13677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39" name="Oval 27"/>
          <p:cNvSpPr/>
          <p:nvPr/>
        </p:nvSpPr>
        <p:spPr>
          <a:xfrm>
            <a:off x="3692525" y="13677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0" name="Oval 28"/>
          <p:cNvSpPr/>
          <p:nvPr/>
        </p:nvSpPr>
        <p:spPr>
          <a:xfrm>
            <a:off x="3135630" y="13106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1" name="Freeform 29"/>
          <p:cNvSpPr/>
          <p:nvPr/>
        </p:nvSpPr>
        <p:spPr>
          <a:xfrm flipH="1">
            <a:off x="5695315" y="1315085"/>
            <a:ext cx="140970" cy="1214120"/>
          </a:xfrm>
          <a:custGeom>
            <a:avLst/>
            <a:gdLst>
              <a:gd name="txL" fmla="*/ 0 w 114"/>
              <a:gd name="txT" fmla="*/ 0 h 972"/>
              <a:gd name="txR" fmla="*/ 114 w 114"/>
              <a:gd name="txB" fmla="*/ 972 h 972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 cap="flat" cmpd="sng">
            <a:solidFill>
              <a:schemeClr val="bg2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42" name="Freeform 30"/>
          <p:cNvSpPr/>
          <p:nvPr/>
        </p:nvSpPr>
        <p:spPr>
          <a:xfrm flipH="1">
            <a:off x="5781040" y="1315085"/>
            <a:ext cx="140970" cy="1214120"/>
          </a:xfrm>
          <a:custGeom>
            <a:avLst/>
            <a:gdLst>
              <a:gd name="txL" fmla="*/ 0 w 114"/>
              <a:gd name="txT" fmla="*/ 0 h 972"/>
              <a:gd name="txR" fmla="*/ 114 w 114"/>
              <a:gd name="txB" fmla="*/ 972 h 972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 cap="flat" cmpd="sng">
            <a:solidFill>
              <a:schemeClr val="bg2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69343" name="Oval 31"/>
          <p:cNvSpPr/>
          <p:nvPr/>
        </p:nvSpPr>
        <p:spPr>
          <a:xfrm>
            <a:off x="2705735" y="16535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4" name="Oval 32"/>
          <p:cNvSpPr/>
          <p:nvPr/>
        </p:nvSpPr>
        <p:spPr>
          <a:xfrm>
            <a:off x="2791460" y="17106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5" name="Oval 33"/>
          <p:cNvSpPr/>
          <p:nvPr/>
        </p:nvSpPr>
        <p:spPr>
          <a:xfrm>
            <a:off x="3006725" y="16535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6" name="Oval 34"/>
          <p:cNvSpPr/>
          <p:nvPr/>
        </p:nvSpPr>
        <p:spPr>
          <a:xfrm>
            <a:off x="2448560" y="15963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7" name="Oval 35"/>
          <p:cNvSpPr/>
          <p:nvPr/>
        </p:nvSpPr>
        <p:spPr>
          <a:xfrm>
            <a:off x="3135630" y="15392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8" name="Oval 36"/>
          <p:cNvSpPr/>
          <p:nvPr/>
        </p:nvSpPr>
        <p:spPr>
          <a:xfrm>
            <a:off x="2576830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49" name="Oval 37"/>
          <p:cNvSpPr/>
          <p:nvPr/>
        </p:nvSpPr>
        <p:spPr>
          <a:xfrm>
            <a:off x="3307080" y="16535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0" name="Oval 38"/>
          <p:cNvSpPr/>
          <p:nvPr/>
        </p:nvSpPr>
        <p:spPr>
          <a:xfrm>
            <a:off x="3435350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1" name="Oval 39"/>
          <p:cNvSpPr/>
          <p:nvPr/>
        </p:nvSpPr>
        <p:spPr>
          <a:xfrm>
            <a:off x="2877185" y="14249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2" name="Oval 40"/>
          <p:cNvSpPr/>
          <p:nvPr/>
        </p:nvSpPr>
        <p:spPr>
          <a:xfrm>
            <a:off x="3564255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3" name="Oval 41"/>
          <p:cNvSpPr/>
          <p:nvPr/>
        </p:nvSpPr>
        <p:spPr>
          <a:xfrm>
            <a:off x="3006725" y="14249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4" name="Oval 42"/>
          <p:cNvSpPr/>
          <p:nvPr/>
        </p:nvSpPr>
        <p:spPr>
          <a:xfrm>
            <a:off x="3692525" y="15392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5" name="Oval 43"/>
          <p:cNvSpPr/>
          <p:nvPr/>
        </p:nvSpPr>
        <p:spPr>
          <a:xfrm>
            <a:off x="3135630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6" name="Oval 44"/>
          <p:cNvSpPr/>
          <p:nvPr/>
        </p:nvSpPr>
        <p:spPr>
          <a:xfrm>
            <a:off x="3778250" y="148209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7" name="Oval 45"/>
          <p:cNvSpPr/>
          <p:nvPr/>
        </p:nvSpPr>
        <p:spPr>
          <a:xfrm>
            <a:off x="3221355" y="1424940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8" name="Oval 46"/>
          <p:cNvSpPr/>
          <p:nvPr/>
        </p:nvSpPr>
        <p:spPr>
          <a:xfrm>
            <a:off x="2673350" y="16211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59" name="Oval 47"/>
          <p:cNvSpPr/>
          <p:nvPr/>
        </p:nvSpPr>
        <p:spPr>
          <a:xfrm>
            <a:off x="2759075" y="16783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0" name="Oval 48"/>
          <p:cNvSpPr/>
          <p:nvPr/>
        </p:nvSpPr>
        <p:spPr>
          <a:xfrm>
            <a:off x="2974340" y="16211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1" name="Oval 49"/>
          <p:cNvSpPr/>
          <p:nvPr/>
        </p:nvSpPr>
        <p:spPr>
          <a:xfrm>
            <a:off x="2416175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2" name="Oval 50"/>
          <p:cNvSpPr/>
          <p:nvPr/>
        </p:nvSpPr>
        <p:spPr>
          <a:xfrm>
            <a:off x="3103245" y="15068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3" name="Oval 51"/>
          <p:cNvSpPr/>
          <p:nvPr/>
        </p:nvSpPr>
        <p:spPr>
          <a:xfrm>
            <a:off x="2544445" y="14497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4" name="Oval 52"/>
          <p:cNvSpPr/>
          <p:nvPr/>
        </p:nvSpPr>
        <p:spPr>
          <a:xfrm>
            <a:off x="3274695" y="16211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5" name="Oval 53"/>
          <p:cNvSpPr/>
          <p:nvPr/>
        </p:nvSpPr>
        <p:spPr>
          <a:xfrm>
            <a:off x="3402965" y="14497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6" name="Oval 54"/>
          <p:cNvSpPr/>
          <p:nvPr/>
        </p:nvSpPr>
        <p:spPr>
          <a:xfrm>
            <a:off x="2844800" y="13925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7" name="Oval 55"/>
          <p:cNvSpPr/>
          <p:nvPr/>
        </p:nvSpPr>
        <p:spPr>
          <a:xfrm>
            <a:off x="3531870" y="14497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8" name="Oval 56"/>
          <p:cNvSpPr/>
          <p:nvPr/>
        </p:nvSpPr>
        <p:spPr>
          <a:xfrm>
            <a:off x="2974340" y="13925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69" name="Oval 57"/>
          <p:cNvSpPr/>
          <p:nvPr/>
        </p:nvSpPr>
        <p:spPr>
          <a:xfrm>
            <a:off x="3660140" y="15068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0" name="Oval 58"/>
          <p:cNvSpPr/>
          <p:nvPr/>
        </p:nvSpPr>
        <p:spPr>
          <a:xfrm>
            <a:off x="3103245" y="14497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1" name="Oval 59"/>
          <p:cNvSpPr/>
          <p:nvPr/>
        </p:nvSpPr>
        <p:spPr>
          <a:xfrm>
            <a:off x="3745865" y="14497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2" name="Oval 60"/>
          <p:cNvSpPr/>
          <p:nvPr/>
        </p:nvSpPr>
        <p:spPr>
          <a:xfrm>
            <a:off x="3188970" y="13925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3" name="Oval 61"/>
          <p:cNvSpPr/>
          <p:nvPr/>
        </p:nvSpPr>
        <p:spPr>
          <a:xfrm>
            <a:off x="2759075" y="17354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4" name="Oval 62"/>
          <p:cNvSpPr/>
          <p:nvPr/>
        </p:nvSpPr>
        <p:spPr>
          <a:xfrm>
            <a:off x="2844800" y="17926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5" name="Oval 63"/>
          <p:cNvSpPr/>
          <p:nvPr/>
        </p:nvSpPr>
        <p:spPr>
          <a:xfrm>
            <a:off x="3060065" y="17354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6" name="Oval 64"/>
          <p:cNvSpPr/>
          <p:nvPr/>
        </p:nvSpPr>
        <p:spPr>
          <a:xfrm>
            <a:off x="2501900" y="16783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7" name="Oval 65"/>
          <p:cNvSpPr/>
          <p:nvPr/>
        </p:nvSpPr>
        <p:spPr>
          <a:xfrm>
            <a:off x="3188970" y="16211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8" name="Oval 66"/>
          <p:cNvSpPr/>
          <p:nvPr/>
        </p:nvSpPr>
        <p:spPr>
          <a:xfrm>
            <a:off x="2630170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79" name="Oval 67"/>
          <p:cNvSpPr/>
          <p:nvPr/>
        </p:nvSpPr>
        <p:spPr>
          <a:xfrm>
            <a:off x="3360420" y="17354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0" name="Oval 68"/>
          <p:cNvSpPr/>
          <p:nvPr/>
        </p:nvSpPr>
        <p:spPr>
          <a:xfrm>
            <a:off x="3488690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1" name="Oval 69"/>
          <p:cNvSpPr/>
          <p:nvPr/>
        </p:nvSpPr>
        <p:spPr>
          <a:xfrm>
            <a:off x="2930525" y="15068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2" name="Oval 70"/>
          <p:cNvSpPr/>
          <p:nvPr/>
        </p:nvSpPr>
        <p:spPr>
          <a:xfrm>
            <a:off x="3617595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3" name="Oval 71"/>
          <p:cNvSpPr/>
          <p:nvPr/>
        </p:nvSpPr>
        <p:spPr>
          <a:xfrm>
            <a:off x="3060065" y="15068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4" name="Oval 72"/>
          <p:cNvSpPr/>
          <p:nvPr/>
        </p:nvSpPr>
        <p:spPr>
          <a:xfrm>
            <a:off x="3745865" y="16211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5" name="Oval 73"/>
          <p:cNvSpPr/>
          <p:nvPr/>
        </p:nvSpPr>
        <p:spPr>
          <a:xfrm>
            <a:off x="3188970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6" name="Oval 74"/>
          <p:cNvSpPr/>
          <p:nvPr/>
        </p:nvSpPr>
        <p:spPr>
          <a:xfrm>
            <a:off x="3831590" y="156400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  <p:sp>
        <p:nvSpPr>
          <p:cNvPr id="269387" name="Oval 75"/>
          <p:cNvSpPr/>
          <p:nvPr/>
        </p:nvSpPr>
        <p:spPr>
          <a:xfrm>
            <a:off x="3274695" y="1506855"/>
            <a:ext cx="93345" cy="9334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700" b="1" dirty="0">
              <a:latin typeface="VNI-Helve-Condense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0"/>
                                        <p:tgtEl>
                                          <p:spTgt spid="26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3000"/>
                                        <p:tgtEl>
                                          <p:spTgt spid="269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3000"/>
                                        <p:tgtEl>
                                          <p:spTgt spid="269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30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3000"/>
                                        <p:tgtEl>
                                          <p:spTgt spid="26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30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3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9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0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1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5" dur="2000" fill="hold"/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4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7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1" dur="2000" fill="hold"/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9" dur="2000" fill="hold"/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3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69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269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269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69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269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69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269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269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69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269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269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69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269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269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90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0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10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0" dur="2000" fill="hold"/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40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7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6" dur="2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4" dur="2000" fill="hold"/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30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269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269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269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269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26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1" dur="500"/>
                                        <p:tgtEl>
                                          <p:spTgt spid="269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4" dur="500"/>
                                        <p:tgtEl>
                                          <p:spTgt spid="269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7" dur="500"/>
                                        <p:tgtEl>
                                          <p:spTgt spid="26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0" dur="500"/>
                                        <p:tgtEl>
                                          <p:spTgt spid="269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3" dur="500"/>
                                        <p:tgtEl>
                                          <p:spTgt spid="269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6" dur="500"/>
                                        <p:tgtEl>
                                          <p:spTgt spid="269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9" dur="500"/>
                                        <p:tgtEl>
                                          <p:spTgt spid="269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2" dur="500"/>
                                        <p:tgtEl>
                                          <p:spTgt spid="269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00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30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900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000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100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5" dur="2000" fill="hold"/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400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70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1" dur="2000" fill="hold"/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9" dur="2000" fill="hold"/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30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5" dur="500"/>
                                        <p:tgtEl>
                                          <p:spTgt spid="269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8" dur="500"/>
                                        <p:tgtEl>
                                          <p:spTgt spid="269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1" dur="500"/>
                                        <p:tgtEl>
                                          <p:spTgt spid="269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4" dur="500"/>
                                        <p:tgtEl>
                                          <p:spTgt spid="269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7" dur="500"/>
                                        <p:tgtEl>
                                          <p:spTgt spid="26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0" dur="500"/>
                                        <p:tgtEl>
                                          <p:spTgt spid="269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3" dur="500"/>
                                        <p:tgtEl>
                                          <p:spTgt spid="269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6" dur="500"/>
                                        <p:tgtEl>
                                          <p:spTgt spid="269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9" dur="500"/>
                                        <p:tgtEl>
                                          <p:spTgt spid="269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2" dur="500"/>
                                        <p:tgtEl>
                                          <p:spTgt spid="269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5" dur="500"/>
                                        <p:tgtEl>
                                          <p:spTgt spid="269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8" dur="500"/>
                                        <p:tgtEl>
                                          <p:spTgt spid="269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1" dur="500"/>
                                        <p:tgtEl>
                                          <p:spTgt spid="269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4" dur="500"/>
                                        <p:tgtEl>
                                          <p:spTgt spid="269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7" dur="500"/>
                                        <p:tgtEl>
                                          <p:spTgt spid="269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00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300"/>
                                    </p:animMotion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900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374" dur="2000" fill="hold"/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000"/>
                                    </p:animMotion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382" dur="2000" fill="hold"/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100"/>
                                    </p:animMotion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500"/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90" dur="2000" fill="hold"/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400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700"/>
                                    </p:animMotion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6" dur="2000" fill="hold"/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5700"/>
                                    </p:animMotion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14" dur="2000" fill="hold"/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418" dur="2000" fill="hold"/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7300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0" dur="500"/>
                                        <p:tgtEl>
                                          <p:spTgt spid="269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3" dur="500"/>
                                        <p:tgtEl>
                                          <p:spTgt spid="269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6" dur="500"/>
                                        <p:tgtEl>
                                          <p:spTgt spid="269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9" dur="500"/>
                                        <p:tgtEl>
                                          <p:spTgt spid="269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2" dur="500"/>
                                        <p:tgtEl>
                                          <p:spTgt spid="269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5" dur="500"/>
                                        <p:tgtEl>
                                          <p:spTgt spid="269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8" dur="500"/>
                                        <p:tgtEl>
                                          <p:spTgt spid="269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1" dur="500"/>
                                        <p:tgtEl>
                                          <p:spTgt spid="269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4" dur="500"/>
                                        <p:tgtEl>
                                          <p:spTgt spid="269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7" dur="500"/>
                                        <p:tgtEl>
                                          <p:spTgt spid="269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0" dur="500"/>
                                        <p:tgtEl>
                                          <p:spTgt spid="269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3" dur="500"/>
                                        <p:tgtEl>
                                          <p:spTgt spid="269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6" dur="500"/>
                                        <p:tgtEl>
                                          <p:spTgt spid="269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9" dur="500"/>
                                        <p:tgtEl>
                                          <p:spTgt spid="269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2" dur="500"/>
                                        <p:tgtEl>
                                          <p:spTgt spid="269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6" grpId="0" bldLvl="0" animBg="1"/>
      <p:bldP spid="269326" grpId="1" bldLvl="0" animBg="1"/>
      <p:bldP spid="269326" grpId="2" bldLvl="0" animBg="1"/>
      <p:bldP spid="269327" grpId="0" bldLvl="0" animBg="1"/>
      <p:bldP spid="269327" grpId="1" bldLvl="0" animBg="1"/>
      <p:bldP spid="269327" grpId="2" bldLvl="0" animBg="1"/>
      <p:bldP spid="269328" grpId="0" bldLvl="0" animBg="1"/>
      <p:bldP spid="269328" grpId="1" bldLvl="0" animBg="1"/>
      <p:bldP spid="269328" grpId="2" bldLvl="0" animBg="1"/>
      <p:bldP spid="269329" grpId="0" bldLvl="0" animBg="1"/>
      <p:bldP spid="269329" grpId="1" bldLvl="0" animBg="1"/>
      <p:bldP spid="269329" grpId="2" bldLvl="0" animBg="1"/>
      <p:bldP spid="269330" grpId="0" bldLvl="0" animBg="1"/>
      <p:bldP spid="269330" grpId="1" bldLvl="0" animBg="1"/>
      <p:bldP spid="269330" grpId="2" bldLvl="0" animBg="1"/>
      <p:bldP spid="269331" grpId="0" bldLvl="0" animBg="1"/>
      <p:bldP spid="269331" grpId="1" bldLvl="0" animBg="1"/>
      <p:bldP spid="269331" grpId="2" bldLvl="0" animBg="1"/>
      <p:bldP spid="269332" grpId="0" bldLvl="0" animBg="1"/>
      <p:bldP spid="269332" grpId="1" bldLvl="0" animBg="1"/>
      <p:bldP spid="269332" grpId="2" bldLvl="0" animBg="1"/>
      <p:bldP spid="269333" grpId="0" bldLvl="0" animBg="1"/>
      <p:bldP spid="269333" grpId="1" bldLvl="0" animBg="1"/>
      <p:bldP spid="269333" grpId="2" bldLvl="0" animBg="1"/>
      <p:bldP spid="269334" grpId="0" bldLvl="0" animBg="1"/>
      <p:bldP spid="269334" grpId="1" bldLvl="0" animBg="1"/>
      <p:bldP spid="269334" grpId="2" bldLvl="0" animBg="1"/>
      <p:bldP spid="269335" grpId="0" bldLvl="0" animBg="1"/>
      <p:bldP spid="269335" grpId="1" bldLvl="0" animBg="1"/>
      <p:bldP spid="269335" grpId="2" bldLvl="0" animBg="1"/>
      <p:bldP spid="269336" grpId="0" bldLvl="0" animBg="1"/>
      <p:bldP spid="269336" grpId="1" bldLvl="0" animBg="1"/>
      <p:bldP spid="269336" grpId="2" bldLvl="0" animBg="1"/>
      <p:bldP spid="269337" grpId="0" bldLvl="0" animBg="1"/>
      <p:bldP spid="269337" grpId="1" bldLvl="0" animBg="1"/>
      <p:bldP spid="269337" grpId="2" bldLvl="0" animBg="1"/>
      <p:bldP spid="269338" grpId="0" bldLvl="0" animBg="1"/>
      <p:bldP spid="269338" grpId="1" bldLvl="0" animBg="1"/>
      <p:bldP spid="269338" grpId="2" bldLvl="0" animBg="1"/>
      <p:bldP spid="269339" grpId="0" bldLvl="0" animBg="1"/>
      <p:bldP spid="269339" grpId="1" bldLvl="0" animBg="1"/>
      <p:bldP spid="269339" grpId="2" bldLvl="0" animBg="1"/>
      <p:bldP spid="269340" grpId="0" bldLvl="0" animBg="1"/>
      <p:bldP spid="269340" grpId="1" bldLvl="0" animBg="1"/>
      <p:bldP spid="269340" grpId="2" bldLvl="0" animBg="1"/>
      <p:bldP spid="269343" grpId="0" bldLvl="0" animBg="1"/>
      <p:bldP spid="269343" grpId="1" bldLvl="0" animBg="1"/>
      <p:bldP spid="269343" grpId="2" bldLvl="0" animBg="1"/>
      <p:bldP spid="269344" grpId="0" bldLvl="0" animBg="1"/>
      <p:bldP spid="269344" grpId="1" bldLvl="0" animBg="1"/>
      <p:bldP spid="269344" grpId="2" bldLvl="0" animBg="1"/>
      <p:bldP spid="269345" grpId="0" bldLvl="0" animBg="1"/>
      <p:bldP spid="269345" grpId="1" bldLvl="0" animBg="1"/>
      <p:bldP spid="269345" grpId="2" bldLvl="0" animBg="1"/>
      <p:bldP spid="269346" grpId="0" bldLvl="0" animBg="1"/>
      <p:bldP spid="269346" grpId="1" bldLvl="0" animBg="1"/>
      <p:bldP spid="269346" grpId="2" bldLvl="0" animBg="1"/>
      <p:bldP spid="269347" grpId="0" bldLvl="0" animBg="1"/>
      <p:bldP spid="269347" grpId="1" bldLvl="0" animBg="1"/>
      <p:bldP spid="269347" grpId="2" bldLvl="0" animBg="1"/>
      <p:bldP spid="269348" grpId="0" bldLvl="0" animBg="1"/>
      <p:bldP spid="269348" grpId="1" bldLvl="0" animBg="1"/>
      <p:bldP spid="269348" grpId="2" bldLvl="0" animBg="1"/>
      <p:bldP spid="269349" grpId="0" bldLvl="0" animBg="1"/>
      <p:bldP spid="269349" grpId="1" bldLvl="0" animBg="1"/>
      <p:bldP spid="269349" grpId="2" bldLvl="0" animBg="1"/>
      <p:bldP spid="269350" grpId="0" bldLvl="0" animBg="1"/>
      <p:bldP spid="269350" grpId="1" bldLvl="0" animBg="1"/>
      <p:bldP spid="269350" grpId="2" bldLvl="0" animBg="1"/>
      <p:bldP spid="269351" grpId="0" bldLvl="0" animBg="1"/>
      <p:bldP spid="269351" grpId="1" bldLvl="0" animBg="1"/>
      <p:bldP spid="269351" grpId="2" bldLvl="0" animBg="1"/>
      <p:bldP spid="269352" grpId="0" bldLvl="0" animBg="1"/>
      <p:bldP spid="269352" grpId="1" bldLvl="0" animBg="1"/>
      <p:bldP spid="269352" grpId="2" bldLvl="0" animBg="1"/>
      <p:bldP spid="269353" grpId="0" bldLvl="0" animBg="1"/>
      <p:bldP spid="269353" grpId="1" bldLvl="0" animBg="1"/>
      <p:bldP spid="269353" grpId="2" bldLvl="0" animBg="1"/>
      <p:bldP spid="269354" grpId="0" bldLvl="0" animBg="1"/>
      <p:bldP spid="269354" grpId="1" bldLvl="0" animBg="1"/>
      <p:bldP spid="269354" grpId="2" bldLvl="0" animBg="1"/>
      <p:bldP spid="269355" grpId="0" bldLvl="0" animBg="1"/>
      <p:bldP spid="269355" grpId="1" bldLvl="0" animBg="1"/>
      <p:bldP spid="269355" grpId="2" bldLvl="0" animBg="1"/>
      <p:bldP spid="269356" grpId="0" bldLvl="0" animBg="1"/>
      <p:bldP spid="269356" grpId="1" bldLvl="0" animBg="1"/>
      <p:bldP spid="269356" grpId="2" bldLvl="0" animBg="1"/>
      <p:bldP spid="269357" grpId="0" bldLvl="0" animBg="1"/>
      <p:bldP spid="269357" grpId="1" bldLvl="0" animBg="1"/>
      <p:bldP spid="269357" grpId="2" bldLvl="0" animBg="1"/>
      <p:bldP spid="269358" grpId="0" bldLvl="0" animBg="1"/>
      <p:bldP spid="269358" grpId="1" bldLvl="0" animBg="1"/>
      <p:bldP spid="269358" grpId="2" bldLvl="0" animBg="1"/>
      <p:bldP spid="269359" grpId="0" bldLvl="0" animBg="1"/>
      <p:bldP spid="269359" grpId="1" bldLvl="0" animBg="1"/>
      <p:bldP spid="269359" grpId="2" bldLvl="0" animBg="1"/>
      <p:bldP spid="269360" grpId="0" bldLvl="0" animBg="1"/>
      <p:bldP spid="269360" grpId="1" bldLvl="0" animBg="1"/>
      <p:bldP spid="269360" grpId="2" bldLvl="0" animBg="1"/>
      <p:bldP spid="269361" grpId="0" bldLvl="0" animBg="1"/>
      <p:bldP spid="269361" grpId="1" bldLvl="0" animBg="1"/>
      <p:bldP spid="269361" grpId="2" bldLvl="0" animBg="1"/>
      <p:bldP spid="269362" grpId="0" bldLvl="0" animBg="1"/>
      <p:bldP spid="269362" grpId="1" bldLvl="0" animBg="1"/>
      <p:bldP spid="269362" grpId="2" bldLvl="0" animBg="1"/>
      <p:bldP spid="269363" grpId="0" bldLvl="0" animBg="1"/>
      <p:bldP spid="269363" grpId="1" bldLvl="0" animBg="1"/>
      <p:bldP spid="269363" grpId="2" bldLvl="0" animBg="1"/>
      <p:bldP spid="269364" grpId="0" bldLvl="0" animBg="1"/>
      <p:bldP spid="269364" grpId="1" bldLvl="0" animBg="1"/>
      <p:bldP spid="269364" grpId="2" bldLvl="0" animBg="1"/>
      <p:bldP spid="269365" grpId="0" bldLvl="0" animBg="1"/>
      <p:bldP spid="269365" grpId="1" bldLvl="0" animBg="1"/>
      <p:bldP spid="269365" grpId="2" bldLvl="0" animBg="1"/>
      <p:bldP spid="269366" grpId="0" bldLvl="0" animBg="1"/>
      <p:bldP spid="269366" grpId="1" bldLvl="0" animBg="1"/>
      <p:bldP spid="269366" grpId="2" bldLvl="0" animBg="1"/>
      <p:bldP spid="269367" grpId="0" bldLvl="0" animBg="1"/>
      <p:bldP spid="269367" grpId="1" bldLvl="0" animBg="1"/>
      <p:bldP spid="269367" grpId="2" bldLvl="0" animBg="1"/>
      <p:bldP spid="269368" grpId="0" bldLvl="0" animBg="1"/>
      <p:bldP spid="269368" grpId="1" bldLvl="0" animBg="1"/>
      <p:bldP spid="269368" grpId="2" bldLvl="0" animBg="1"/>
      <p:bldP spid="269369" grpId="0" bldLvl="0" animBg="1"/>
      <p:bldP spid="269369" grpId="1" bldLvl="0" animBg="1"/>
      <p:bldP spid="269369" grpId="2" bldLvl="0" animBg="1"/>
      <p:bldP spid="269370" grpId="0" bldLvl="0" animBg="1"/>
      <p:bldP spid="269370" grpId="1" bldLvl="0" animBg="1"/>
      <p:bldP spid="269370" grpId="2" bldLvl="0" animBg="1"/>
      <p:bldP spid="269371" grpId="0" bldLvl="0" animBg="1"/>
      <p:bldP spid="269371" grpId="1" bldLvl="0" animBg="1"/>
      <p:bldP spid="269371" grpId="2" bldLvl="0" animBg="1"/>
      <p:bldP spid="269372" grpId="0" bldLvl="0" animBg="1"/>
      <p:bldP spid="269372" grpId="1" bldLvl="0" animBg="1"/>
      <p:bldP spid="269372" grpId="2" bldLvl="0" animBg="1"/>
      <p:bldP spid="269373" grpId="0" bldLvl="0" animBg="1"/>
      <p:bldP spid="269373" grpId="1" bldLvl="0" animBg="1"/>
      <p:bldP spid="269373" grpId="2" bldLvl="0" animBg="1"/>
      <p:bldP spid="269374" grpId="0" bldLvl="0" animBg="1"/>
      <p:bldP spid="269374" grpId="1" bldLvl="0" animBg="1"/>
      <p:bldP spid="269374" grpId="2" bldLvl="0" animBg="1"/>
      <p:bldP spid="269375" grpId="0" bldLvl="0" animBg="1"/>
      <p:bldP spid="269375" grpId="1" bldLvl="0" animBg="1"/>
      <p:bldP spid="269375" grpId="2" bldLvl="0" animBg="1"/>
      <p:bldP spid="269376" grpId="0" bldLvl="0" animBg="1"/>
      <p:bldP spid="269376" grpId="1" bldLvl="0" animBg="1"/>
      <p:bldP spid="269376" grpId="2" bldLvl="0" animBg="1"/>
      <p:bldP spid="269377" grpId="0" bldLvl="0" animBg="1"/>
      <p:bldP spid="269377" grpId="1" bldLvl="0" animBg="1"/>
      <p:bldP spid="269377" grpId="2" bldLvl="0" animBg="1"/>
      <p:bldP spid="269378" grpId="0" bldLvl="0" animBg="1"/>
      <p:bldP spid="269378" grpId="1" bldLvl="0" animBg="1"/>
      <p:bldP spid="269378" grpId="2" bldLvl="0" animBg="1"/>
      <p:bldP spid="269379" grpId="0" bldLvl="0" animBg="1"/>
      <p:bldP spid="269379" grpId="1" bldLvl="0" animBg="1"/>
      <p:bldP spid="269379" grpId="2" bldLvl="0" animBg="1"/>
      <p:bldP spid="269380" grpId="0" bldLvl="0" animBg="1"/>
      <p:bldP spid="269380" grpId="1" bldLvl="0" animBg="1"/>
      <p:bldP spid="269380" grpId="2" bldLvl="0" animBg="1"/>
      <p:bldP spid="269381" grpId="0" bldLvl="0" animBg="1"/>
      <p:bldP spid="269381" grpId="1" bldLvl="0" animBg="1"/>
      <p:bldP spid="269381" grpId="2" bldLvl="0" animBg="1"/>
      <p:bldP spid="269382" grpId="0" bldLvl="0" animBg="1"/>
      <p:bldP spid="269382" grpId="1" bldLvl="0" animBg="1"/>
      <p:bldP spid="269382" grpId="2" bldLvl="0" animBg="1"/>
      <p:bldP spid="269383" grpId="0" bldLvl="0" animBg="1"/>
      <p:bldP spid="269383" grpId="1" bldLvl="0" animBg="1"/>
      <p:bldP spid="269383" grpId="2" bldLvl="0" animBg="1"/>
      <p:bldP spid="269384" grpId="0" bldLvl="0" animBg="1"/>
      <p:bldP spid="269384" grpId="1" bldLvl="0" animBg="1"/>
      <p:bldP spid="269384" grpId="2" bldLvl="0" animBg="1"/>
      <p:bldP spid="269385" grpId="0" bldLvl="0" animBg="1"/>
      <p:bldP spid="269385" grpId="1" bldLvl="0" animBg="1"/>
      <p:bldP spid="269385" grpId="2" bldLvl="0" animBg="1"/>
      <p:bldP spid="269386" grpId="0" bldLvl="0" animBg="1"/>
      <p:bldP spid="269386" grpId="1" bldLvl="0" animBg="1"/>
      <p:bldP spid="269386" grpId="2" bldLvl="0" animBg="1"/>
      <p:bldP spid="269387" grpId="0" bldLvl="0" animBg="1"/>
      <p:bldP spid="269387" grpId="1" bldLvl="0" animBg="1"/>
      <p:bldP spid="269387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635" y="2696210"/>
            <a:ext cx="4571365" cy="2447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pPr eaLnBrk="1" hangingPunct="1"/>
            <a:r>
              <a:rPr lang="en-US" altLang="vi-VN" dirty="0"/>
              <a:t>Lợi ích của mưa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title" idx="4294967295"/>
          </p:nvPr>
        </p:nvSpPr>
        <p:spPr>
          <a:xfrm>
            <a:off x="0" y="205740"/>
            <a:ext cx="6172200" cy="857250"/>
          </a:xfrm>
        </p:spPr>
        <p:txBody>
          <a:bodyPr vert="horz" wrap="square" lIns="68580" tIns="34290" rIns="68580" bIns="34290" anchor="ctr" anchorCtr="0"/>
          <a:lstStyle/>
          <a:p>
            <a:pPr eaLnBrk="1" hangingPunct="1"/>
            <a:r>
              <a:rPr lang="en-US" altLang="vi-VN" dirty="0">
                <a:solidFill>
                  <a:schemeClr val="bg1"/>
                </a:solidFill>
              </a:rPr>
              <a:t>Tranh ảnh về mưa</a:t>
            </a:r>
          </a:p>
        </p:txBody>
      </p:sp>
      <p:pic>
        <p:nvPicPr>
          <p:cNvPr id="25604" name="Picture 6" descr="1645-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20320"/>
            <a:ext cx="4572000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2" descr="C:\Users\admin\Desktop\chuyende phong\mu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5895"/>
            <a:ext cx="4572000" cy="245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5" name="Text Box 8"/>
          <p:cNvSpPr txBox="1">
            <a:spLocks noChangeArrowheads="1"/>
          </p:cNvSpPr>
          <p:nvPr/>
        </p:nvSpPr>
        <p:spPr bwMode="auto">
          <a:xfrm>
            <a:off x="40640" y="2281555"/>
            <a:ext cx="9103360" cy="4603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 mang lại lợi ích gì cho con người v</a:t>
            </a:r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sinh vật ?</a:t>
            </a:r>
            <a:endParaRPr lang="en-US" altLang="vi-VN" sz="24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8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5240"/>
            <a:ext cx="4572635" cy="23291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841772" y="1420099"/>
            <a:ext cx="7460456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 N</a:t>
            </a:r>
            <a:r>
              <a:rPr kumimoji="0" lang="vi-VN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ướ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</a:t>
            </a:r>
            <a:r>
              <a:rPr kumimoji="0" lang="vi-V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t</a:t>
            </a:r>
            <a:r>
              <a:rPr kumimoji="0" lang="vi-VN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</a:t>
            </a:r>
            <a:r>
              <a:rPr kumimoji="0" lang="vi-V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ữ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vi-VN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ể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</a:t>
            </a:r>
            <a:r>
              <a:rPr kumimoji="0" lang="vi-VN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vi-VN" altLang="en-US" sz="21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7194" name="Group 26"/>
          <p:cNvGrpSpPr/>
          <p:nvPr/>
        </p:nvGrpSpPr>
        <p:grpSpPr>
          <a:xfrm>
            <a:off x="1251347" y="2576513"/>
            <a:ext cx="2538413" cy="426244"/>
            <a:chOff x="567" y="2921"/>
            <a:chExt cx="1905" cy="358"/>
          </a:xfrm>
        </p:grpSpPr>
        <p:sp>
          <p:nvSpPr>
            <p:cNvPr id="7186" name="Text Box 27"/>
            <p:cNvSpPr txBox="1">
              <a:spLocks noChangeArrowheads="1"/>
            </p:cNvSpPr>
            <p:nvPr/>
          </p:nvSpPr>
          <p:spPr bwMode="auto">
            <a:xfrm>
              <a:off x="567" y="2931"/>
              <a:ext cx="1905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a) </a:t>
              </a:r>
              <a:r>
                <a:rPr kumimoji="0" lang="en-US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Thể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L</a:t>
              </a:r>
              <a:r>
                <a:rPr kumimoji="0" lang="en-GB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ỏng</a:t>
              </a:r>
              <a:endParaRPr kumimoji="0" lang="en-GB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60" name="Rectangle 28"/>
            <p:cNvSpPr/>
            <p:nvPr/>
          </p:nvSpPr>
          <p:spPr>
            <a:xfrm>
              <a:off x="588" y="2921"/>
              <a:ext cx="266" cy="32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100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7197" name="Group 29"/>
          <p:cNvGrpSpPr/>
          <p:nvPr/>
        </p:nvGrpSpPr>
        <p:grpSpPr>
          <a:xfrm>
            <a:off x="1278731" y="3320653"/>
            <a:ext cx="2375297" cy="421481"/>
            <a:chOff x="477" y="2925"/>
            <a:chExt cx="1995" cy="354"/>
          </a:xfrm>
        </p:grpSpPr>
        <p:sp>
          <p:nvSpPr>
            <p:cNvPr id="7184" name="Text Box 30"/>
            <p:cNvSpPr txBox="1">
              <a:spLocks noChangeArrowheads="1"/>
            </p:cNvSpPr>
            <p:nvPr/>
          </p:nvSpPr>
          <p:spPr bwMode="auto">
            <a:xfrm>
              <a:off x="567" y="2931"/>
              <a:ext cx="1905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</a:t>
              </a:r>
              <a:r>
                <a:rPr kumimoji="0" lang="en-US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) </a:t>
              </a:r>
              <a:r>
                <a:rPr kumimoji="0" lang="en-US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Thể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kh</a:t>
              </a:r>
              <a:r>
                <a:rPr kumimoji="0" lang="en-GB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í</a:t>
              </a:r>
            </a:p>
          </p:txBody>
        </p:sp>
        <p:sp>
          <p:nvSpPr>
            <p:cNvPr id="6158" name="Rectangle 31"/>
            <p:cNvSpPr/>
            <p:nvPr/>
          </p:nvSpPr>
          <p:spPr>
            <a:xfrm>
              <a:off x="477" y="2925"/>
              <a:ext cx="317" cy="336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100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7200" name="Group 32"/>
          <p:cNvGrpSpPr/>
          <p:nvPr/>
        </p:nvGrpSpPr>
        <p:grpSpPr>
          <a:xfrm>
            <a:off x="5076190" y="2577783"/>
            <a:ext cx="3077766" cy="425054"/>
            <a:chOff x="567" y="2922"/>
            <a:chExt cx="1905" cy="357"/>
          </a:xfrm>
        </p:grpSpPr>
        <p:sp>
          <p:nvSpPr>
            <p:cNvPr id="6155" name="Text Box 33"/>
            <p:cNvSpPr txBox="1"/>
            <p:nvPr/>
          </p:nvSpPr>
          <p:spPr>
            <a:xfrm>
              <a:off x="567" y="2931"/>
              <a:ext cx="190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100" dirty="0">
                  <a:solidFill>
                    <a:srgbClr val="001D31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2100" b="1" dirty="0">
                  <a:solidFill>
                    <a:srgbClr val="001D31"/>
                  </a:solidFill>
                  <a:latin typeface="Times New Roman" panose="02020603050405020304" pitchFamily="18" charset="0"/>
                </a:rPr>
                <a:t>b) Thể r</a:t>
              </a:r>
              <a:r>
                <a:rPr lang="en-GB" altLang="en-US" sz="2100" b="1" dirty="0">
                  <a:solidFill>
                    <a:srgbClr val="001D31"/>
                  </a:solidFill>
                  <a:latin typeface="Times New Roman" panose="02020603050405020304" pitchFamily="18" charset="0"/>
                </a:rPr>
                <a:t>ắn</a:t>
              </a:r>
            </a:p>
          </p:txBody>
        </p:sp>
        <p:sp>
          <p:nvSpPr>
            <p:cNvPr id="6156" name="Rectangle 34"/>
            <p:cNvSpPr/>
            <p:nvPr/>
          </p:nvSpPr>
          <p:spPr>
            <a:xfrm>
              <a:off x="617" y="2922"/>
              <a:ext cx="227" cy="31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100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7203" name="Group 35"/>
          <p:cNvGrpSpPr/>
          <p:nvPr/>
        </p:nvGrpSpPr>
        <p:grpSpPr>
          <a:xfrm>
            <a:off x="5147945" y="3309382"/>
            <a:ext cx="5219700" cy="421481"/>
            <a:chOff x="1746" y="3475"/>
            <a:chExt cx="5465" cy="354"/>
          </a:xfrm>
        </p:grpSpPr>
        <p:sp>
          <p:nvSpPr>
            <p:cNvPr id="7180" name="Text Box 36"/>
            <p:cNvSpPr txBox="1">
              <a:spLocks noChangeArrowheads="1"/>
            </p:cNvSpPr>
            <p:nvPr/>
          </p:nvSpPr>
          <p:spPr bwMode="auto">
            <a:xfrm>
              <a:off x="1746" y="3475"/>
              <a:ext cx="5465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 </a:t>
              </a: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d) C</a:t>
              </a:r>
              <a:r>
                <a:rPr kumimoji="0" lang="en-GB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ả </a:t>
              </a:r>
              <a:r>
                <a:rPr kumimoji="0" lang="en-GB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ba</a:t>
              </a:r>
              <a:r>
                <a:rPr kumimoji="0" lang="en-GB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GB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thể</a:t>
              </a:r>
              <a:r>
                <a:rPr kumimoji="0" lang="en-GB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: </a:t>
              </a:r>
              <a:r>
                <a:rPr kumimoji="0" lang="en-GB" altLang="en-US" sz="2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rắn,lỏng</a:t>
              </a:r>
              <a:r>
                <a:rPr kumimoji="0" lang="en-GB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GB" alt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khí</a:t>
              </a:r>
              <a:endParaRPr kumimoji="0" lang="en-GB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54" name="Rectangle 37"/>
            <p:cNvSpPr/>
            <p:nvPr/>
          </p:nvSpPr>
          <p:spPr>
            <a:xfrm>
              <a:off x="1746" y="3475"/>
              <a:ext cx="408" cy="35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100" dirty="0">
                <a:latin typeface="Verdana" panose="020B0604030504040204" pitchFamily="34" charset="0"/>
              </a:endParaRPr>
            </a:p>
          </p:txBody>
        </p:sp>
      </p:grpSp>
      <p:pic>
        <p:nvPicPr>
          <p:cNvPr id="7206" name="Picture 38" descr="BD14755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08" y="3304143"/>
            <a:ext cx="431006" cy="432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68015" y="519430"/>
            <a:ext cx="2620010" cy="420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21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0760" cy="517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6985"/>
            <a:ext cx="4346575" cy="5146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018540" y="2117090"/>
            <a:ext cx="7496175" cy="1584960"/>
          </a:xfrm>
          <a:prstGeom prst="horizontalScroll">
            <a:avLst>
              <a:gd name="adj" fmla="val 12500"/>
            </a:avLst>
          </a:prstGeom>
          <a:solidFill>
            <a:schemeClr val="bg1">
              <a:lumMod val="75000"/>
            </a:schemeClr>
          </a:solidFill>
          <a:ln w="12700" cap="flat" cmpd="sng">
            <a:solidFill>
              <a:srgbClr val="660033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nguồn nước không bị ô nhiễm chúng ta cần l</a:t>
            </a:r>
            <a:r>
              <a:rPr lang="en-US" altLang="vi-VN" sz="27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7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?</a:t>
            </a:r>
            <a:endParaRPr lang="en-US" altLang="vi-VN" sz="2700" b="1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398985" y="939404"/>
            <a:ext cx="6859191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altLang="vi-VN" sz="2400" b="1" kern="1200" cap="none" spc="0" normalizeH="0" baseline="0" noProof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MƯA TỪ ĐÂU RA ?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1287066" y="552450"/>
            <a:ext cx="6586538" cy="119888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vi-VN" sz="2400" b="1" dirty="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ĐƯỢC HÌNH THÀNH NHƯ THẾ NÀO?</a:t>
            </a:r>
          </a:p>
          <a:p>
            <a:pPr eaLnBrk="1" hangingPunct="1">
              <a:buNone/>
            </a:pPr>
            <a:endParaRPr lang="en-US" altLang="vi-VN" sz="2400" b="1" dirty="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lang="en-US" altLang="vi-VN" sz="2400" b="1" dirty="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admin\Desktop\chuyende phong\lutloi-new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0"/>
            <a:ext cx="4701540" cy="522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ảnh lụt lu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55" y="-20955"/>
            <a:ext cx="4568825" cy="5247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411387"/>
            <a:ext cx="7704000" cy="457200"/>
          </a:xfrm>
        </p:spPr>
        <p:txBody>
          <a:bodyPr vert="horz" wrap="square" lIns="68580" tIns="34290" rIns="68580" bIns="34290" numCol="1" rtlCol="0" anchor="ctr" anchorCtr="0" compatLnSpc="1"/>
          <a:lstStyle/>
          <a:p>
            <a:pPr eaLnBrk="1" hangingPunct="1">
              <a:buNone/>
            </a:pPr>
            <a:r>
              <a:rPr lang="en-US" altLang="en-US" sz="32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mưa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505" y="868680"/>
            <a:ext cx="3456305" cy="283845"/>
          </a:xfrm>
        </p:spPr>
        <p:txBody>
          <a:bodyPr vert="horz" wrap="square" lIns="68580" tIns="34290" rIns="68580" bIns="34290" numCol="1" rtlCol="0" anchor="ctr" anchorCtr="0" compatLnSpc="1"/>
          <a:lstStyle/>
          <a:p>
            <a:pPr eaLnBrk="1" hangingPunct="1">
              <a:buNone/>
            </a:pPr>
            <a:r>
              <a:rPr lang="en-US" altLang="en-US" sz="1875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 ảnh về mưa</a:t>
            </a:r>
            <a:endParaRPr lang="en-US" altLang="en-US" sz="1875" dirty="0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4" name="Picture 6" descr="1645-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" y="1419860"/>
            <a:ext cx="4093210" cy="2926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Text Box 8"/>
          <p:cNvSpPr txBox="1"/>
          <p:nvPr/>
        </p:nvSpPr>
        <p:spPr>
          <a:xfrm>
            <a:off x="1621155" y="4444445"/>
            <a:ext cx="68580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mang lại lợi ích gì cho con người v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vật?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6" name="Picture 9" descr="troi mua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390" y="1419860"/>
            <a:ext cx="4085590" cy="29260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6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05" y="2788285"/>
            <a:ext cx="4021455" cy="2203450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2774" name="Picture 7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" y="2836545"/>
            <a:ext cx="4030980" cy="2155190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2775" name="Picture 8" descr="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267335"/>
            <a:ext cx="4059555" cy="2514600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2776" name="Picture 9" descr="may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505" y="311150"/>
            <a:ext cx="4015740" cy="2413635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2777" name="Rectangle 10"/>
          <p:cNvSpPr>
            <a:spLocks noGrp="1"/>
          </p:cNvSpPr>
          <p:nvPr>
            <p:ph type="title"/>
          </p:nvPr>
        </p:nvSpPr>
        <p:spPr>
          <a:xfrm>
            <a:off x="252095" y="267970"/>
            <a:ext cx="3849370" cy="457200"/>
          </a:xfrm>
          <a:solidFill>
            <a:schemeClr val="bg1"/>
          </a:solidFill>
        </p:spPr>
        <p:txBody>
          <a:bodyPr vert="horz" wrap="square" lIns="68580" tIns="34290" rIns="68580" bIns="34290" anchor="ctr" anchorCtr="0"/>
          <a:lstStyle/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đám mây kì lạ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40" y="422910"/>
            <a:ext cx="3846195" cy="2308860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822" name="Picture 6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" y="2879725"/>
            <a:ext cx="4032250" cy="2317115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823" name="Picture 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140" y="2879725"/>
            <a:ext cx="3825875" cy="2270125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824" name="Picture 8" descr="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95" y="422910"/>
            <a:ext cx="4041775" cy="2317115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6505" name="Rectangle 9"/>
          <p:cNvSpPr>
            <a:spLocks noGrp="1" noChangeArrowheads="1"/>
          </p:cNvSpPr>
          <p:nvPr>
            <p:ph type="title"/>
          </p:nvPr>
        </p:nvSpPr>
        <p:spPr>
          <a:xfrm>
            <a:off x="467905" y="-34383"/>
            <a:ext cx="7704000" cy="457200"/>
          </a:xfrm>
          <a:solidFill>
            <a:schemeClr val="bg1"/>
          </a:solidFill>
        </p:spPr>
        <p:txBody>
          <a:bodyPr vert="horz" wrap="square" lIns="68580" tIns="34290" rIns="68580" bIns="34290" numCol="1" rtlCol="0" anchor="ctr" anchorCtr="0" compatLnSpc="1"/>
          <a:lstStyle/>
          <a:p>
            <a:pPr eaLnBrk="1" hangingPunct="1">
              <a:buNone/>
            </a:pPr>
            <a:r>
              <a:rPr lang="en-US" altLang="en-US" sz="21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núi lửa phun tr</a:t>
            </a:r>
            <a:r>
              <a:rPr lang="en-US" altLang="en-US" sz="2175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cây nấm khổng lồ, </a:t>
            </a:r>
            <a:r>
              <a:rPr lang="en-US" altLang="en-US" sz="2175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49" name="Group 21"/>
          <p:cNvGrpSpPr/>
          <p:nvPr/>
        </p:nvGrpSpPr>
        <p:grpSpPr>
          <a:xfrm>
            <a:off x="1439466" y="0"/>
            <a:ext cx="3956447" cy="1545431"/>
            <a:chOff x="2200" y="0"/>
            <a:chExt cx="3323" cy="1479"/>
          </a:xfrm>
        </p:grpSpPr>
        <p:pic>
          <p:nvPicPr>
            <p:cNvPr id="37916" name="Picture 22" descr="Untitled-1 cop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" y="0"/>
              <a:ext cx="1781" cy="7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917" name="Picture 23" descr="Untitled-1 cop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0" y="0"/>
              <a:ext cx="1781" cy="9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918" name="Picture 24" descr="Untitled-1 cop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9" y="300"/>
              <a:ext cx="1781" cy="11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919" name="Picture 25" descr="Untitled-2 cop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0" y="391"/>
              <a:ext cx="1781" cy="90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7891" name="Oval 57"/>
          <p:cNvSpPr/>
          <p:nvPr/>
        </p:nvSpPr>
        <p:spPr>
          <a:xfrm>
            <a:off x="6593681" y="2055019"/>
            <a:ext cx="1188244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37892" name="Oval 49"/>
          <p:cNvSpPr/>
          <p:nvPr/>
        </p:nvSpPr>
        <p:spPr>
          <a:xfrm>
            <a:off x="3707606" y="627460"/>
            <a:ext cx="1296591" cy="485775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37893" name="Oval 48"/>
          <p:cNvSpPr/>
          <p:nvPr/>
        </p:nvSpPr>
        <p:spPr>
          <a:xfrm>
            <a:off x="1143000" y="1840706"/>
            <a:ext cx="944166" cy="647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37894" name="Oval 47"/>
          <p:cNvSpPr/>
          <p:nvPr/>
        </p:nvSpPr>
        <p:spPr>
          <a:xfrm>
            <a:off x="5112544" y="3827860"/>
            <a:ext cx="1295400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37895" name="Oval 46"/>
          <p:cNvSpPr/>
          <p:nvPr/>
        </p:nvSpPr>
        <p:spPr>
          <a:xfrm>
            <a:off x="1143000" y="3569494"/>
            <a:ext cx="1431131" cy="59412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CCEC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37896" name="Oval 45"/>
          <p:cNvSpPr/>
          <p:nvPr/>
        </p:nvSpPr>
        <p:spPr>
          <a:xfrm>
            <a:off x="1587104" y="764381"/>
            <a:ext cx="1243013" cy="6477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Verdana" panose="020B0604030504040204" pitchFamily="34" charset="0"/>
            </a:endParaRPr>
          </a:p>
        </p:txBody>
      </p:sp>
      <p:sp>
        <p:nvSpPr>
          <p:cNvPr id="70682" name="Oval 26"/>
          <p:cNvSpPr/>
          <p:nvPr/>
        </p:nvSpPr>
        <p:spPr>
          <a:xfrm>
            <a:off x="1547813" y="735806"/>
            <a:ext cx="1296591" cy="701279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Hạt nước 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nhỏ li ti</a:t>
            </a: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0683" name="Oval 27"/>
          <p:cNvSpPr/>
          <p:nvPr/>
        </p:nvSpPr>
        <p:spPr>
          <a:xfrm>
            <a:off x="3707606" y="627460"/>
            <a:ext cx="1295400" cy="486965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Mây</a:t>
            </a:r>
          </a:p>
        </p:txBody>
      </p:sp>
      <p:sp>
        <p:nvSpPr>
          <p:cNvPr id="70685" name="Oval 29"/>
          <p:cNvSpPr/>
          <p:nvPr/>
        </p:nvSpPr>
        <p:spPr>
          <a:xfrm>
            <a:off x="5112544" y="3813572"/>
            <a:ext cx="1241822" cy="6477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Nước sông,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hồ, biển</a:t>
            </a:r>
            <a:r>
              <a:rPr lang="en-US" altLang="en-US" sz="1500" dirty="0">
                <a:solidFill>
                  <a:srgbClr val="FF0066"/>
                </a:solidFill>
                <a:latin typeface="Arial" panose="020B0604020202020204" pitchFamily="34" charset="0"/>
              </a:rPr>
              <a:t>..</a:t>
            </a:r>
          </a:p>
        </p:txBody>
      </p:sp>
      <p:pic>
        <p:nvPicPr>
          <p:cNvPr id="37900" name="Picture 33" descr="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44" y="519113"/>
            <a:ext cx="2235994" cy="149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35" descr="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296966"/>
            <a:ext cx="2619375" cy="4893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2" name="Picture 36" descr="giot nuoc 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910" y="3327797"/>
            <a:ext cx="626269" cy="896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3" name="Picture 37" descr="mui t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17371" flipH="1">
            <a:off x="2341960" y="3071813"/>
            <a:ext cx="579834" cy="550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81" name="Oval 25"/>
          <p:cNvSpPr/>
          <p:nvPr/>
        </p:nvSpPr>
        <p:spPr>
          <a:xfrm>
            <a:off x="1143000" y="1815704"/>
            <a:ext cx="972741" cy="70127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Hơi nước</a:t>
            </a:r>
          </a:p>
        </p:txBody>
      </p:sp>
      <p:sp>
        <p:nvSpPr>
          <p:cNvPr id="70680" name="Oval 24"/>
          <p:cNvSpPr/>
          <p:nvPr/>
        </p:nvSpPr>
        <p:spPr>
          <a:xfrm>
            <a:off x="1143000" y="3543300"/>
            <a:ext cx="1458516" cy="648891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Nước sông,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hồ, biển</a:t>
            </a:r>
            <a:r>
              <a:rPr lang="en-US" altLang="en-US" sz="1500" dirty="0">
                <a:solidFill>
                  <a:srgbClr val="FF0066"/>
                </a:solidFill>
                <a:latin typeface="Arial" panose="020B0604020202020204" pitchFamily="34" charset="0"/>
              </a:rPr>
              <a:t>..</a:t>
            </a:r>
          </a:p>
        </p:txBody>
      </p:sp>
      <p:pic>
        <p:nvPicPr>
          <p:cNvPr id="37906" name="Picture 39" descr="0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329" y="1006079"/>
            <a:ext cx="594122" cy="45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7" name="Picture 40" descr="0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316" y="1815704"/>
            <a:ext cx="1944290" cy="1046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8" name="Picture 41" descr="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5" y="4354116"/>
            <a:ext cx="2619375" cy="4893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9" name="Picture 42" descr="0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6069" y="3543300"/>
            <a:ext cx="679847" cy="86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10" name="Picture 44" descr="0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9972" y="2463404"/>
            <a:ext cx="1593056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11" name="Picture 52" descr="mui t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64313" flipV="1">
            <a:off x="2519363" y="1221581"/>
            <a:ext cx="548879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12" name="Picture 53" descr="mui t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92500" flipV="1">
            <a:off x="4139804" y="951310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13" name="Picture 54" descr="mui t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67927" flipV="1">
            <a:off x="5975747" y="1707356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14" name="Picture 55" descr="mui t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8541039" flipV="1">
            <a:off x="4518422" y="4245769"/>
            <a:ext cx="548878" cy="594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712" name="Oval 56"/>
          <p:cNvSpPr/>
          <p:nvPr/>
        </p:nvSpPr>
        <p:spPr>
          <a:xfrm>
            <a:off x="6569869" y="2031206"/>
            <a:ext cx="1241822" cy="6477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99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500" b="1" dirty="0">
                <a:solidFill>
                  <a:srgbClr val="FF0066"/>
                </a:solidFill>
                <a:latin typeface="Arial" panose="020B0604020202020204" pitchFamily="34" charset="0"/>
              </a:rPr>
              <a:t>Mưa</a:t>
            </a:r>
            <a:endParaRPr lang="en-US" altLang="en-US" sz="15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0694E-6 L 0.3967 -0.00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2" grpId="0" bldLvl="0" animBg="1"/>
      <p:bldP spid="70683" grpId="0" bldLvl="0" animBg="1"/>
      <p:bldP spid="70685" grpId="0" bldLvl="0" animBg="1"/>
      <p:bldP spid="70681" grpId="0" bldLvl="0" animBg="1"/>
      <p:bldP spid="70680" grpId="0" bldLvl="0" animBg="1"/>
      <p:bldP spid="707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/>
          <p:cNvSpPr/>
          <p:nvPr/>
        </p:nvSpPr>
        <p:spPr>
          <a:xfrm>
            <a:off x="1188720" y="1203960"/>
            <a:ext cx="6929120" cy="96583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2"/>
          <p:cNvSpPr/>
          <p:nvPr/>
        </p:nvSpPr>
        <p:spPr>
          <a:xfrm>
            <a:off x="1037590" y="2518410"/>
            <a:ext cx="7178675" cy="84582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9"/>
          <p:cNvSpPr/>
          <p:nvPr/>
        </p:nvSpPr>
        <p:spPr>
          <a:xfrm>
            <a:off x="1037590" y="3592830"/>
            <a:ext cx="7178675" cy="9753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1B5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178" y="483870"/>
            <a:ext cx="3318510" cy="64389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6" name="Rectangle 1"/>
          <p:cNvSpPr/>
          <p:nvPr/>
        </p:nvSpPr>
        <p:spPr>
          <a:xfrm>
            <a:off x="1474470" y="3726815"/>
            <a:ext cx="70910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phẩm chất chăm chỉ trách nhiệm, năng lực tự học tự giải quyết vấn đề</a:t>
            </a:r>
            <a:r>
              <a:rPr lang="vi-VN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altLang="vi-VN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7" name="Rectangle 6"/>
          <p:cNvSpPr/>
          <p:nvPr/>
        </p:nvSpPr>
        <p:spPr>
          <a:xfrm>
            <a:off x="1548130" y="1348105"/>
            <a:ext cx="59937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sự hình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it-IT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it-IT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Hiểu 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vòng tuần ho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 trong tự nhiênv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tạo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tuyết.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0248" name="Rectangle 7"/>
          <p:cNvSpPr/>
          <p:nvPr/>
        </p:nvSpPr>
        <p:spPr>
          <a:xfrm>
            <a:off x="1475740" y="2644140"/>
            <a:ext cx="44043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41275" lvl="0" indent="0">
              <a:spcBef>
                <a:spcPct val="0"/>
              </a:spcBef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được vòng tuần ho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99" y="1036195"/>
            <a:ext cx="867282" cy="867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4" y="2381505"/>
            <a:ext cx="867282" cy="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445" y="1151255"/>
            <a:ext cx="3642995" cy="3707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700376" y="1491785"/>
            <a:ext cx="3553460" cy="8528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969" y="3744516"/>
            <a:ext cx="2925366" cy="1388269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007" y="1120458"/>
            <a:ext cx="39941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381" y="3239691"/>
            <a:ext cx="4012406" cy="1903810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5-Point Star 50">
            <a:hlinkClick r:id=""/>
          </p:cNvPr>
          <p:cNvSpPr/>
          <p:nvPr/>
        </p:nvSpPr>
        <p:spPr>
          <a:xfrm>
            <a:off x="4342289" y="1635919"/>
            <a:ext cx="459581" cy="45958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20401" y="2067481"/>
            <a:ext cx="39941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" action="ppaction://noaction"/>
          </p:cNvPr>
          <p:cNvSpPr/>
          <p:nvPr/>
        </p:nvSpPr>
        <p:spPr>
          <a:xfrm>
            <a:off x="6588205" y="2427367"/>
            <a:ext cx="644129" cy="64412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98266" y="1577340"/>
            <a:ext cx="39941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" action="ppaction://noaction"/>
          </p:cNvPr>
          <p:cNvSpPr/>
          <p:nvPr/>
        </p:nvSpPr>
        <p:spPr>
          <a:xfrm>
            <a:off x="1985169" y="1902381"/>
            <a:ext cx="321469" cy="32266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618810" y="4579144"/>
            <a:ext cx="1406129" cy="48934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49094" y="3930398"/>
            <a:ext cx="602869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LUCKY STAR</a:t>
            </a:r>
          </a:p>
        </p:txBody>
      </p:sp>
      <p:pic>
        <p:nvPicPr>
          <p:cNvPr id="39962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66" y="2526269"/>
            <a:ext cx="113109" cy="100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body" sz="half" idx="4294967295"/>
          </p:nvPr>
        </p:nvSpPr>
        <p:spPr>
          <a:xfrm>
            <a:off x="467995" y="411480"/>
            <a:ext cx="6858000" cy="579755"/>
          </a:xfrm>
        </p:spPr>
        <p:txBody>
          <a:bodyPr vert="horz" wrap="square" lIns="68580" tIns="34290" rIns="68580" bIns="34290" anchor="t" anchorCtr="0"/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Em hãy nhìn sơ đồ, nói về sự chuyển thể của nước.</a:t>
            </a:r>
          </a:p>
        </p:txBody>
      </p:sp>
      <p:graphicFrame>
        <p:nvGraphicFramePr>
          <p:cNvPr id="9318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548130" y="1557020"/>
          <a:ext cx="1615440" cy="871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4" imgW="2792730" imgH="1506220" progId="Flash.Movie">
                  <p:embed/>
                </p:oleObj>
              </mc:Choice>
              <mc:Fallback>
                <p:oleObj r:id="rId4" imgW="2792730" imgH="1506220" progId="Flash.Movie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548130" y="1557020"/>
                        <a:ext cx="1615440" cy="8712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alpha val="10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0" name="Object 6"/>
          <p:cNvGraphicFramePr>
            <a:graphicFrameLocks noChangeAspect="1"/>
          </p:cNvGraphicFramePr>
          <p:nvPr/>
        </p:nvGraphicFramePr>
        <p:xfrm>
          <a:off x="5600700" y="1685290"/>
          <a:ext cx="1470422" cy="651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6" imgW="2158365" imgH="1136650" progId="Flash.Movie">
                  <p:embed/>
                </p:oleObj>
              </mc:Choice>
              <mc:Fallback>
                <p:oleObj r:id="rId6" imgW="2158365" imgH="1136650" progId="Flash.Movie">
                  <p:embed/>
                  <p:pic>
                    <p:nvPicPr>
                      <p:cNvPr id="0" name="Picture 307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00700" y="1685290"/>
                        <a:ext cx="1470422" cy="651272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bg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2" name="Object 8"/>
          <p:cNvGraphicFramePr>
            <a:graphicFrameLocks noChangeAspect="1"/>
          </p:cNvGraphicFramePr>
          <p:nvPr/>
        </p:nvGraphicFramePr>
        <p:xfrm>
          <a:off x="5651897" y="3831987"/>
          <a:ext cx="1869281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8" imgW="2742565" imgH="1235710" progId="Flash.Movie">
                  <p:embed/>
                </p:oleObj>
              </mc:Choice>
              <mc:Fallback>
                <p:oleObj r:id="rId8" imgW="2742565" imgH="1235710" progId="Flash.Movie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51897" y="3831987"/>
                        <a:ext cx="1869281" cy="709613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bg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4" name="Object 10"/>
          <p:cNvGraphicFramePr>
            <a:graphicFrameLocks noChangeAspect="1"/>
          </p:cNvGraphicFramePr>
          <p:nvPr/>
        </p:nvGraphicFramePr>
        <p:xfrm>
          <a:off x="1547813" y="3778409"/>
          <a:ext cx="193714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10" imgW="2843530" imgH="1228090" progId="Flash.Movie">
                  <p:embed/>
                </p:oleObj>
              </mc:Choice>
              <mc:Fallback>
                <p:oleObj r:id="rId10" imgW="2843530" imgH="1228090" progId="Flash.Movi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47813" y="3778409"/>
                        <a:ext cx="1937147" cy="704850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bg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Picture 16" descr="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5513" y="2428240"/>
            <a:ext cx="1241822" cy="145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7" descr="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3822" y="2266315"/>
            <a:ext cx="1543050" cy="15120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18" descr="0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2103" y="3214053"/>
            <a:ext cx="2185988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21" descr="ma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5681" y="1563846"/>
            <a:ext cx="2057400" cy="9072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10" y="3899297"/>
            <a:ext cx="990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7618810" y="4579144"/>
            <a:ext cx="1406129" cy="48934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HOME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85" y="710804"/>
            <a:ext cx="7031831" cy="140612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1891" y="2950369"/>
            <a:ext cx="5967413" cy="10787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5" grpId="0" bldLvl="0" animBg="1"/>
      <p:bldP spid="5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10" y="3899297"/>
            <a:ext cx="990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7618810" y="4579144"/>
            <a:ext cx="1406129" cy="48934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765572" y="710804"/>
            <a:ext cx="7031831" cy="140612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2:Các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2876550"/>
            <a:ext cx="5966222" cy="107989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5" grpId="0" bldLvl="0" animBg="1"/>
      <p:bldP spid="5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10" y="3899297"/>
            <a:ext cx="990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7618810" y="4579144"/>
            <a:ext cx="1406129" cy="48934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722710" y="541735"/>
            <a:ext cx="7031831" cy="140731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2876550"/>
            <a:ext cx="5966222" cy="107989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đọng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lớn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nặng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trĩu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xuống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5" grpId="0" bldLvl="0" animBg="1"/>
      <p:bldP spid="5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s 23"/>
          <p:cNvSpPr/>
          <p:nvPr/>
        </p:nvSpPr>
        <p:spPr>
          <a:xfrm>
            <a:off x="251460" y="195580"/>
            <a:ext cx="8496935" cy="475234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828040" y="1635760"/>
            <a:ext cx="68478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1. Ba thể của nước:</a:t>
            </a:r>
          </a:p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+ Thể lỏng, rắn, khí</a:t>
            </a:r>
          </a:p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2. Sơ đồ sự chuyển thể của nước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79930" y="2715895"/>
            <a:ext cx="4645025" cy="1755140"/>
          </a:xfrm>
          <a:prstGeom prst="rect">
            <a:avLst/>
          </a:prstGeom>
        </p:spPr>
      </p:pic>
      <p:sp>
        <p:nvSpPr>
          <p:cNvPr id="9219" name="Rectangle 2"/>
          <p:cNvSpPr/>
          <p:nvPr/>
        </p:nvSpPr>
        <p:spPr>
          <a:xfrm>
            <a:off x="453390" y="339725"/>
            <a:ext cx="809244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       ng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       tháng 11 năm 2021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được hình th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như thế 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từ đâu 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7308215" y="51435"/>
            <a:ext cx="1799590" cy="680085"/>
          </a:xfrm>
          <a:prstGeom prst="cloud">
            <a:avLst/>
          </a:prstGeom>
          <a:solidFill>
            <a:schemeClr val="bg1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FF0000"/>
                </a:solidFill>
              </a:rPr>
              <a:t>GHI VỞ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previews.123rf.com/images/usikova/usikova1408/usikova140800007/30682664-school-children-Stock-Vector-school-border-cart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4" y="1191"/>
            <a:ext cx="9144000" cy="51423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TextBox 4"/>
          <p:cNvSpPr txBox="1"/>
          <p:nvPr/>
        </p:nvSpPr>
        <p:spPr>
          <a:xfrm>
            <a:off x="1916349" y="1362075"/>
            <a:ext cx="6671756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có nhiều lợi ích trong cuộc sống; khi có mưa cần mặc áo mưa hay che ô để tránh bị ốm.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6" name="TextBox 5"/>
          <p:cNvSpPr txBox="1"/>
          <p:nvPr/>
        </p:nvSpPr>
        <p:spPr>
          <a:xfrm>
            <a:off x="2085974" y="2312128"/>
            <a:ext cx="6142207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sau: Sơ đồ vòng tuần ho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 trong tự nhiên.</a:t>
            </a:r>
            <a:endParaRPr lang="vi-VN" altLang="vi-VN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TextBox 6"/>
          <p:cNvSpPr txBox="1"/>
          <p:nvPr/>
        </p:nvSpPr>
        <p:spPr>
          <a:xfrm>
            <a:off x="2060846" y="550522"/>
            <a:ext cx="6167336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3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NHIỆM VỤ SAU BÀI HỌC:</a:t>
            </a:r>
            <a:endParaRPr lang="vi-VN" altLang="vi-VN" sz="33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/>
          <p:nvPr/>
        </p:nvSpPr>
        <p:spPr>
          <a:xfrm>
            <a:off x="467995" y="771525"/>
            <a:ext cx="8092440" cy="20612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       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       tháng 11 năm 2021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được hình th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như thế 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từ đâu 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/>
          <p:cNvSpPr/>
          <p:nvPr/>
        </p:nvSpPr>
        <p:spPr>
          <a:xfrm>
            <a:off x="1188720" y="1203960"/>
            <a:ext cx="6929120" cy="96583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2"/>
          <p:cNvSpPr/>
          <p:nvPr/>
        </p:nvSpPr>
        <p:spPr>
          <a:xfrm>
            <a:off x="1037590" y="2518410"/>
            <a:ext cx="7178675" cy="84582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9"/>
          <p:cNvSpPr/>
          <p:nvPr/>
        </p:nvSpPr>
        <p:spPr>
          <a:xfrm>
            <a:off x="1037590" y="3592830"/>
            <a:ext cx="7178675" cy="9753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1B5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178" y="483870"/>
            <a:ext cx="3318510" cy="64389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6" name="Rectangle 1"/>
          <p:cNvSpPr/>
          <p:nvPr/>
        </p:nvSpPr>
        <p:spPr>
          <a:xfrm>
            <a:off x="1474470" y="3726815"/>
            <a:ext cx="70910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phẩm chất chăm chỉ trách nhiệm, năng lực tự học tự giải quyết vấn đề</a:t>
            </a:r>
            <a:r>
              <a:rPr lang="vi-VN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altLang="vi-VN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7" name="Rectangle 6"/>
          <p:cNvSpPr/>
          <p:nvPr/>
        </p:nvSpPr>
        <p:spPr>
          <a:xfrm>
            <a:off x="1548130" y="1348105"/>
            <a:ext cx="59937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sự hình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it-IT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it-IT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Hiểu 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vòng tuần ho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 trong tự nhiênv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tạo th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tuyết.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0248" name="Rectangle 7"/>
          <p:cNvSpPr/>
          <p:nvPr/>
        </p:nvSpPr>
        <p:spPr>
          <a:xfrm>
            <a:off x="1475740" y="2644140"/>
            <a:ext cx="44043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41275" lvl="0" indent="0">
              <a:spcBef>
                <a:spcPct val="0"/>
              </a:spcBef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được vòng tuần ho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nước.</a:t>
            </a:r>
            <a:endParaRPr lang="en-US" altLang="en-US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68" y="2067243"/>
            <a:ext cx="4429125" cy="3348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052406" y="897564"/>
            <a:ext cx="3280410" cy="714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/>
          <p:nvPr/>
        </p:nvSpPr>
        <p:spPr>
          <a:xfrm flipH="1">
            <a:off x="1224201" y="628174"/>
            <a:ext cx="702111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1:  Sự hình th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mây v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5"/>
          <p:cNvSpPr/>
          <p:nvPr/>
        </p:nvSpPr>
        <p:spPr>
          <a:xfrm>
            <a:off x="1223963" y="4300538"/>
            <a:ext cx="31861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2292" name="Text Box 7"/>
          <p:cNvSpPr txBox="1"/>
          <p:nvPr/>
        </p:nvSpPr>
        <p:spPr>
          <a:xfrm>
            <a:off x="1143000" y="3921919"/>
            <a:ext cx="3158728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7392" y="1996043"/>
            <a:ext cx="4031456" cy="43219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sự hình th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của mây</a:t>
            </a:r>
            <a:endParaRPr lang="en-US" altLang="en-US" sz="2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0"/>
            <a:ext cx="9154160" cy="5134610"/>
          </a:xfrm>
        </p:spPr>
      </p:pic>
      <p:pic>
        <p:nvPicPr>
          <p:cNvPr id="5" name="Picture 23" descr="giot nuoc 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4" y="3598069"/>
            <a:ext cx="378619" cy="5726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21"/>
          <p:cNvSpPr txBox="1"/>
          <p:nvPr/>
        </p:nvSpPr>
        <p:spPr>
          <a:xfrm>
            <a:off x="1547813" y="3814763"/>
            <a:ext cx="3158728" cy="7067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1.Tôi l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ở sông, hồ, biển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24" descr="hoi nuoc 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10" y="2540476"/>
            <a:ext cx="756047" cy="7560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63"/>
          <p:cNvSpPr txBox="1"/>
          <p:nvPr/>
        </p:nvSpPr>
        <p:spPr>
          <a:xfrm>
            <a:off x="2491979" y="3145631"/>
            <a:ext cx="3158728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bay hơi v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không khí.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2"/>
          <p:cNvGrpSpPr/>
          <p:nvPr/>
        </p:nvGrpSpPr>
        <p:grpSpPr>
          <a:xfrm>
            <a:off x="3028950" y="71438"/>
            <a:ext cx="3687366" cy="921544"/>
            <a:chOff x="2200" y="0"/>
            <a:chExt cx="3323" cy="1479"/>
          </a:xfrm>
        </p:grpSpPr>
        <p:pic>
          <p:nvPicPr>
            <p:cNvPr id="13326" name="Picture 58" descr="Untitled-1 cop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2" y="0"/>
              <a:ext cx="1781" cy="7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7" name="Picture 59" descr="Untitled-1 cop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0" y="0"/>
              <a:ext cx="1781" cy="9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8" name="Picture 60" descr="Untitled-1 cop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9" y="300"/>
              <a:ext cx="1781" cy="11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9" name="Picture 61" descr="Untitled-2 cop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" y="391"/>
              <a:ext cx="1781" cy="90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Text Box 22"/>
          <p:cNvSpPr txBox="1"/>
          <p:nvPr/>
        </p:nvSpPr>
        <p:spPr>
          <a:xfrm>
            <a:off x="3129280" y="1598930"/>
            <a:ext cx="3863340" cy="101473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Lên cao gặp lạnh, từ hơi nước tôi lại biến th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những hạt nước nhỏ li ti.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Rectangle 20"/>
          <p:cNvSpPr/>
          <p:nvPr/>
        </p:nvSpPr>
        <p:spPr>
          <a:xfrm>
            <a:off x="3978910" y="235585"/>
            <a:ext cx="5061585" cy="11684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Trên cao, nhiều hạt nước nhỏ li ti hợp lại với nhau </a:t>
            </a: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những đám mây. 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3" descr="giot nuoc 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2193131"/>
            <a:ext cx="229791" cy="347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3" descr="giot nuoc 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81" y="1794272"/>
            <a:ext cx="264319" cy="398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 descr="giot nuoc 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301" y="2166700"/>
            <a:ext cx="264319" cy="400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0404 -0.29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0.04213 L 0.14961 -0.115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25 -2.22222E-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0403 -0.2965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403 -0.296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0404 -0.296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4" grpId="0" bldLvl="0" animBg="1"/>
      <p:bldP spid="13322" grpId="0" animBg="1"/>
      <p:bldP spid="133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8" name="Text Box 2"/>
          <p:cNvSpPr txBox="1"/>
          <p:nvPr/>
        </p:nvSpPr>
        <p:spPr>
          <a:xfrm>
            <a:off x="1439466" y="1168004"/>
            <a:ext cx="4644628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1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7" descr="NewPicture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24050"/>
            <a:ext cx="4023122" cy="2155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8" descr="bi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11480"/>
            <a:ext cx="8304530" cy="3759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48" name="Rectangle 20"/>
          <p:cNvSpPr/>
          <p:nvPr/>
        </p:nvSpPr>
        <p:spPr>
          <a:xfrm>
            <a:off x="539750" y="4156075"/>
            <a:ext cx="8303895" cy="922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Các đám mây tiếp tục bay lên cao. 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lên cao 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lạnh, 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nhiều hạt nước nhỏ đọng lại hợp th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các giọt nước lớn hơn, trĩu nặng v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rơi xuống tạo th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mưa.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4949" name="Group 21"/>
          <p:cNvGrpSpPr/>
          <p:nvPr/>
        </p:nvGrpSpPr>
        <p:grpSpPr>
          <a:xfrm>
            <a:off x="1440736" y="3175"/>
            <a:ext cx="3956447" cy="1545431"/>
            <a:chOff x="2200" y="0"/>
            <a:chExt cx="3323" cy="1479"/>
          </a:xfrm>
        </p:grpSpPr>
        <p:pic>
          <p:nvPicPr>
            <p:cNvPr id="14352" name="Picture 22" descr="Untitled-1 cop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2" y="0"/>
              <a:ext cx="1781" cy="7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3" name="Picture 23" descr="Untitled-1 cop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0" y="0"/>
              <a:ext cx="1781" cy="9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4" name="Picture 24" descr="Untitled-1 cop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9" y="300"/>
              <a:ext cx="1781" cy="11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5" name="Picture 25" descr="Untitled-2 cop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0" y="391"/>
              <a:ext cx="1781" cy="9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4942" name="Picture 14" descr="may den aa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654" y="358775"/>
            <a:ext cx="27051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54" name="Picture 26" descr="hat mua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272" y="1310085"/>
            <a:ext cx="582215" cy="5405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55" name="Picture 27" descr="hat mua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925" y="1364854"/>
            <a:ext cx="440531" cy="485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4964" name="Group 36"/>
          <p:cNvGrpSpPr/>
          <p:nvPr/>
        </p:nvGrpSpPr>
        <p:grpSpPr>
          <a:xfrm>
            <a:off x="6137672" y="824310"/>
            <a:ext cx="987028" cy="486965"/>
            <a:chOff x="4718" y="1207"/>
            <a:chExt cx="829" cy="409"/>
          </a:xfrm>
        </p:grpSpPr>
        <p:pic>
          <p:nvPicPr>
            <p:cNvPr id="14348" name="Picture 28" descr="giot nuoc 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8" y="1207"/>
              <a:ext cx="172" cy="3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9" name="Picture 32" descr="giot nuoc 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1" y="1253"/>
              <a:ext cx="172" cy="3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0" name="Picture 33" descr="giot nuoc 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8" y="1253"/>
              <a:ext cx="172" cy="3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51" name="Picture 34" descr="giot nuoc 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5" y="1298"/>
              <a:ext cx="172" cy="31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4963" name="Picture 35" descr="giot nuoc 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991" y="3199606"/>
            <a:ext cx="528638" cy="6488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53074E-7 L 0.10938 0.43528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538131456,E:\May - mua\BaiMay tu dau co Mua Tu dau r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538131456,E:\May - mua\BaiMay tu dau co Mua Tu dau r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38131456,E:\May - mua\BaiMay tu dau co Mua Tu dau r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538131456,E:\May - mua\BaiMay tu dau co Mua Tu dau ra\Media.ppcx"/>
</p:tagLst>
</file>

<file path=ppt/theme/theme1.xml><?xml version="1.0" encoding="utf-8"?>
<a:theme xmlns:a="http://schemas.openxmlformats.org/drawingml/2006/main" name="Foreign Language Subject for Elementary - 2nd Grade: German">
  <a:themeElements>
    <a:clrScheme name="Simple Light">
      <a:dk1>
        <a:srgbClr val="2C3A3D"/>
      </a:dk1>
      <a:lt1>
        <a:srgbClr val="FEFAEF"/>
      </a:lt1>
      <a:dk2>
        <a:srgbClr val="C7C2B3"/>
      </a:dk2>
      <a:lt2>
        <a:srgbClr val="E2CE96"/>
      </a:lt2>
      <a:accent1>
        <a:srgbClr val="ACDBCF"/>
      </a:accent1>
      <a:accent2>
        <a:srgbClr val="E9A295"/>
      </a:accent2>
      <a:accent3>
        <a:srgbClr val="F58B29"/>
      </a:accent3>
      <a:accent4>
        <a:srgbClr val="FCB82F"/>
      </a:accent4>
      <a:accent5>
        <a:srgbClr val="028EA7"/>
      </a:accent5>
      <a:accent6>
        <a:srgbClr val="DB6463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841</Words>
  <Application>Microsoft Office PowerPoint</Application>
  <PresentationFormat>On-screen Show (16:9)</PresentationFormat>
  <Paragraphs>107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Verdana</vt:lpstr>
      <vt:lpstr>Times New Roman</vt:lpstr>
      <vt:lpstr>Bebas Neue</vt:lpstr>
      <vt:lpstr>Arial</vt:lpstr>
      <vt:lpstr>Staatliches</vt:lpstr>
      <vt:lpstr>VNI-Helve-Condense</vt:lpstr>
      <vt:lpstr>Anaheim</vt:lpstr>
      <vt:lpstr>Roboto Condensed Light</vt:lpstr>
      <vt:lpstr>Foreign Language Subject for Elementary - 2nd Grade: German</vt:lpstr>
      <vt:lpstr>Flash.Movie</vt:lpstr>
      <vt:lpstr>MÔN: KHOA HỌC LỚP: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Cùng với những giọt mưa khác tôi lại trở về nơi tôi đã ra đi.</vt:lpstr>
      <vt:lpstr>PowerPoint Presentation</vt:lpstr>
      <vt:lpstr>PowerPoint Presentation</vt:lpstr>
      <vt:lpstr>PowerPoint Presentation</vt:lpstr>
      <vt:lpstr> Tại sao lại có hiện tượng tuyết rơi?</vt:lpstr>
      <vt:lpstr>Tuyết ở Sa Pa –Lào Cai</vt:lpstr>
      <vt:lpstr>PowerPoint Presentation</vt:lpstr>
      <vt:lpstr>PowerPoint Presentation</vt:lpstr>
      <vt:lpstr>PowerPoint Presentation</vt:lpstr>
      <vt:lpstr>Lợi ích của mưa</vt:lpstr>
      <vt:lpstr>PowerPoint Presentation</vt:lpstr>
      <vt:lpstr>PowerPoint Presentation</vt:lpstr>
      <vt:lpstr>PowerPoint Presentation</vt:lpstr>
      <vt:lpstr>Lợi ích của mưa</vt:lpstr>
      <vt:lpstr>Những đám mây kì lạ…</vt:lpstr>
      <vt:lpstr>Giống như núi lửa phun trào, cây nấm khổng lồ,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MÔN: KHOA HỌC LỚP: 4</dc:title>
  <dc:creator>cam le</dc:creator>
  <cp:lastModifiedBy>cam le</cp:lastModifiedBy>
  <cp:revision>4</cp:revision>
  <dcterms:created xsi:type="dcterms:W3CDTF">2021-11-10T06:05:00Z</dcterms:created>
  <dcterms:modified xsi:type="dcterms:W3CDTF">2021-11-11T07:15:39Z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9533F2DA698C47BF996B937DA89A204D</vt:lpwstr>
  </property>
  <property fmtid="{D5CDD505-2E9C-101B-9397-08002B2CF9AE}" pid="3" name="KSOProductBuildVer">
    <vt:lpwstr>1033-11.2.0.10351</vt:lpwstr>
  </property>
</Properties>
</file>