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35"/>
  </p:notesMasterIdLst>
  <p:sldIdLst>
    <p:sldId id="284" r:id="rId5"/>
    <p:sldId id="285" r:id="rId6"/>
    <p:sldId id="281" r:id="rId7"/>
    <p:sldId id="282" r:id="rId8"/>
    <p:sldId id="283" r:id="rId9"/>
    <p:sldId id="257" r:id="rId10"/>
    <p:sldId id="286" r:id="rId11"/>
    <p:sldId id="287" r:id="rId12"/>
    <p:sldId id="258" r:id="rId13"/>
    <p:sldId id="273" r:id="rId14"/>
    <p:sldId id="260" r:id="rId15"/>
    <p:sldId id="259" r:id="rId16"/>
    <p:sldId id="290" r:id="rId17"/>
    <p:sldId id="262" r:id="rId18"/>
    <p:sldId id="263" r:id="rId19"/>
    <p:sldId id="280" r:id="rId20"/>
    <p:sldId id="294" r:id="rId21"/>
    <p:sldId id="274" r:id="rId22"/>
    <p:sldId id="288" r:id="rId23"/>
    <p:sldId id="276" r:id="rId24"/>
    <p:sldId id="266" r:id="rId25"/>
    <p:sldId id="267" r:id="rId26"/>
    <p:sldId id="268" r:id="rId27"/>
    <p:sldId id="270" r:id="rId28"/>
    <p:sldId id="278" r:id="rId29"/>
    <p:sldId id="272" r:id="rId30"/>
    <p:sldId id="291" r:id="rId31"/>
    <p:sldId id="293" r:id="rId32"/>
    <p:sldId id="292" r:id="rId33"/>
    <p:sldId id="289" r:id="rId34"/>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202"/>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p:scale>
          <a:sx n="70" d="100"/>
          <a:sy n="70" d="100"/>
        </p:scale>
        <p:origin x="-756" y="-4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D6934-D30C-4708-B0C8-27D94B33AB13}" type="datetimeFigureOut">
              <a:rPr lang="en-US" smtClean="0"/>
              <a:pPr/>
              <a:t>3/10/2022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40AD2F-2681-4083-9D0F-B2E62258C0CA}" type="slidenum">
              <a:rPr lang="en-US" smtClean="0"/>
              <a:pPr/>
              <a:t>‹#›</a:t>
            </a:fld>
            <a:endParaRPr lang="en-US"/>
          </a:p>
        </p:txBody>
      </p:sp>
    </p:spTree>
    <p:extLst>
      <p:ext uri="{BB962C8B-B14F-4D97-AF65-F5344CB8AC3E}">
        <p14:creationId xmlns:p14="http://schemas.microsoft.com/office/powerpoint/2010/main" val="424100727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19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43F912D4-22D3-44F5-B66A-A8EBCF0D2DCF}" type="slidenum">
              <a:rPr lang="en-US" altLang="en-US">
                <a:solidFill>
                  <a:srgbClr val="000000"/>
                </a:solidFill>
                <a:ea typeface="Microsoft YaHei" panose="020B0503020204020204" pitchFamily="34" charset="-122"/>
              </a:rPr>
              <a:pPr eaLnBrk="0" hangingPunct="0"/>
              <a:t>7</a:t>
            </a:fld>
            <a:endParaRPr lang="en-US" altLang="en-US">
              <a:solidFill>
                <a:srgbClr val="000000"/>
              </a:solidFill>
              <a:ea typeface="Microsoft YaHei" panose="020B0503020204020204" pitchFamily="34" charset="-122"/>
            </a:endParaRPr>
          </a:p>
        </p:txBody>
      </p:sp>
    </p:spTree>
    <p:extLst>
      <p:ext uri="{BB962C8B-B14F-4D97-AF65-F5344CB8AC3E}">
        <p14:creationId xmlns:p14="http://schemas.microsoft.com/office/powerpoint/2010/main" val="426934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0AD2F-2681-4083-9D0F-B2E62258C0CA}" type="slidenum">
              <a:rPr lang="en-US" smtClean="0"/>
              <a:pPr/>
              <a:t>21</a:t>
            </a:fld>
            <a:endParaRPr lang="en-US"/>
          </a:p>
        </p:txBody>
      </p:sp>
    </p:spTree>
    <p:extLst>
      <p:ext uri="{BB962C8B-B14F-4D97-AF65-F5344CB8AC3E}">
        <p14:creationId xmlns:p14="http://schemas.microsoft.com/office/powerpoint/2010/main" val="20609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0AD2F-2681-4083-9D0F-B2E62258C0CA}" type="slidenum">
              <a:rPr lang="en-US" smtClean="0"/>
              <a:pPr/>
              <a:t>26</a:t>
            </a:fld>
            <a:endParaRPr lang="en-US"/>
          </a:p>
        </p:txBody>
      </p:sp>
    </p:spTree>
    <p:extLst>
      <p:ext uri="{BB962C8B-B14F-4D97-AF65-F5344CB8AC3E}">
        <p14:creationId xmlns:p14="http://schemas.microsoft.com/office/powerpoint/2010/main" val="343224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19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43F912D4-22D3-44F5-B66A-A8EBCF0D2DCF}" type="slidenum">
              <a:rPr lang="en-US" altLang="en-US">
                <a:solidFill>
                  <a:srgbClr val="000000"/>
                </a:solidFill>
                <a:ea typeface="Microsoft YaHei" panose="020B0503020204020204" pitchFamily="34" charset="-122"/>
              </a:rPr>
              <a:pPr eaLnBrk="0" hangingPunct="0"/>
              <a:t>28</a:t>
            </a:fld>
            <a:endParaRPr lang="en-US" altLang="en-US">
              <a:solidFill>
                <a:srgbClr val="000000"/>
              </a:solidFill>
              <a:ea typeface="Microsoft YaHei" panose="020B0503020204020204" pitchFamily="34" charset="-122"/>
            </a:endParaRPr>
          </a:p>
        </p:txBody>
      </p:sp>
    </p:spTree>
    <p:extLst>
      <p:ext uri="{BB962C8B-B14F-4D97-AF65-F5344CB8AC3E}">
        <p14:creationId xmlns:p14="http://schemas.microsoft.com/office/powerpoint/2010/main" val="426934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475127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64877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3209625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7"/>
            <a:ext cx="12192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sp>
        <p:nvSpPr>
          <p:cNvPr id="7" name="Freeform 5"/>
          <p:cNvSpPr>
            <a:spLocks/>
          </p:cNvSpPr>
          <p:nvPr/>
        </p:nvSpPr>
        <p:spPr bwMode="hidden">
          <a:xfrm>
            <a:off x="8322733" y="6269039"/>
            <a:ext cx="38608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121914" tIns="60957" rIns="121914" bIns="60957"/>
          <a:lstStyle/>
          <a:p>
            <a:pPr eaLnBrk="0" fontAlgn="base" hangingPunct="0">
              <a:spcBef>
                <a:spcPct val="0"/>
              </a:spcBef>
              <a:spcAft>
                <a:spcPct val="0"/>
              </a:spcAft>
            </a:pPr>
            <a:endParaRPr lang="en-US" sz="2100">
              <a:solidFill>
                <a:srgbClr val="FFFFFF"/>
              </a:solidFill>
              <a:latin typeface="Verdana" pitchFamily="34" charset="0"/>
            </a:endParaRPr>
          </a:p>
        </p:txBody>
      </p:sp>
      <p:grpSp>
        <p:nvGrpSpPr>
          <p:cNvPr id="8" name="Group 6"/>
          <p:cNvGrpSpPr>
            <a:grpSpLocks/>
          </p:cNvGrpSpPr>
          <p:nvPr/>
        </p:nvGrpSpPr>
        <p:grpSpPr bwMode="auto">
          <a:xfrm>
            <a:off x="-2117" y="6034090"/>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grpSp>
        <p:nvGrpSpPr>
          <p:cNvPr id="17" name="Group 15"/>
          <p:cNvGrpSpPr>
            <a:grpSpLocks/>
          </p:cNvGrpSpPr>
          <p:nvPr/>
        </p:nvGrpSpPr>
        <p:grpSpPr bwMode="auto">
          <a:xfrm>
            <a:off x="836087"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grpSp>
      <p:sp>
        <p:nvSpPr>
          <p:cNvPr id="69654" name="Rectangle 22"/>
          <p:cNvSpPr>
            <a:spLocks noGrp="1" noChangeArrowheads="1"/>
          </p:cNvSpPr>
          <p:nvPr>
            <p:ph type="ctrTitle" sz="quarter"/>
          </p:nvPr>
        </p:nvSpPr>
        <p:spPr>
          <a:xfrm>
            <a:off x="609600" y="1447800"/>
            <a:ext cx="10972800" cy="1736725"/>
          </a:xfrm>
        </p:spPr>
        <p:txBody>
          <a:bodyPr/>
          <a:lstStyle>
            <a:lvl1pPr>
              <a:defRPr sz="7200"/>
            </a:lvl1pPr>
          </a:lstStyle>
          <a:p>
            <a:r>
              <a:rPr lang="en-US"/>
              <a:t>Click to edit Master title style</a:t>
            </a:r>
          </a:p>
        </p:txBody>
      </p:sp>
      <p:sp>
        <p:nvSpPr>
          <p:cNvPr id="69655"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DA60AC15-433D-4883-A004-B10081901DC4}" type="datetimeFigureOut">
              <a:rPr lang="en-US">
                <a:solidFill>
                  <a:srgbClr val="FFFFFF"/>
                </a:solidFill>
              </a:rPr>
              <a:pPr>
                <a:defRPr/>
              </a:pPr>
              <a:t>3/10/2022</a:t>
            </a:fld>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0BFFEE6F-E1EB-4426-8C86-EC88B18A609A}"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34800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89E0F291-8E93-4ECF-B5FF-6950B01DFD99}" type="datetimeFigureOut">
              <a:rPr lang="en-US">
                <a:solidFill>
                  <a:srgbClr val="FFFFFF"/>
                </a:solidFill>
              </a:rPr>
              <a:pPr>
                <a:defRPr/>
              </a:pPr>
              <a:t>3/10/2022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C1656CCD-97B0-48C4-AC88-8F98803FD3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2055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70" indent="0">
              <a:buNone/>
              <a:defRPr sz="2400"/>
            </a:lvl2pPr>
            <a:lvl3pPr marL="1219140" indent="0">
              <a:buNone/>
              <a:defRPr sz="2100"/>
            </a:lvl3pPr>
            <a:lvl4pPr marL="1828709" indent="0">
              <a:buNone/>
              <a:defRPr sz="1900"/>
            </a:lvl4pPr>
            <a:lvl5pPr marL="2438278" indent="0">
              <a:buNone/>
              <a:defRPr sz="1900"/>
            </a:lvl5pPr>
            <a:lvl6pPr marL="3047848" indent="0">
              <a:buNone/>
              <a:defRPr sz="1900"/>
            </a:lvl6pPr>
            <a:lvl7pPr marL="3657418" indent="0">
              <a:buNone/>
              <a:defRPr sz="1900"/>
            </a:lvl7pPr>
            <a:lvl8pPr marL="4266987" indent="0">
              <a:buNone/>
              <a:defRPr sz="1900"/>
            </a:lvl8pPr>
            <a:lvl9pPr marL="4876557" indent="0">
              <a:buNone/>
              <a:defRPr sz="19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34E80D8A-8308-48FF-9376-ED0FFF2DF323}" type="datetimeFigureOut">
              <a:rPr lang="en-US">
                <a:solidFill>
                  <a:srgbClr val="FFFFFF"/>
                </a:solidFill>
              </a:rPr>
              <a:pPr>
                <a:defRPr/>
              </a:pPr>
              <a:t>3/10/2022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21CEBBA-EC4B-4DB1-AD14-F66CE50DCD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8729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fld id="{05B43451-EC4B-450A-8D5D-2E346087304C}" type="datetimeFigureOut">
              <a:rPr lang="en-US">
                <a:solidFill>
                  <a:srgbClr val="FFFFFF"/>
                </a:solidFill>
              </a:rPr>
              <a:pPr>
                <a:defRPr/>
              </a:pPr>
              <a:t>3/10/2022</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EBC9C023-C55A-4EC9-8601-9FC8C9389B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7704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fld id="{191BFBB9-BFCD-4EA1-86A6-9888AE2B8647}" type="datetimeFigureOut">
              <a:rPr lang="en-US">
                <a:solidFill>
                  <a:srgbClr val="FFFFFF"/>
                </a:solidFill>
              </a:rPr>
              <a:pPr>
                <a:defRPr/>
              </a:pPr>
              <a:t>3/10/2022</a:t>
            </a:fld>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7DA49D7E-4C7F-4406-B8CB-95DC30EB81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366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fld id="{D15F5859-4321-437C-8070-7A26F84EC6B6}" type="datetimeFigureOut">
              <a:rPr lang="en-US">
                <a:solidFill>
                  <a:srgbClr val="FFFFFF"/>
                </a:solidFill>
              </a:rPr>
              <a:pPr>
                <a:defRPr/>
              </a:pPr>
              <a:t>3/10/2022</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08F9FE2C-1C54-4F82-B880-D4A18FA6E0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118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06A1CA7C-A08F-424C-AE05-59B26741AAC4}" type="datetimeFigureOut">
              <a:rPr lang="en-US">
                <a:solidFill>
                  <a:srgbClr val="FFFFFF"/>
                </a:solidFill>
              </a:rPr>
              <a:pPr>
                <a:defRPr/>
              </a:pPr>
              <a:t>3/10/2022</a:t>
            </a:fld>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149E20E6-50B1-4FD0-96E2-5C4A573160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358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ACA54859-DC68-4140-BC0D-FE875C45B6A1}" type="datetimeFigureOut">
              <a:rPr lang="en-US">
                <a:solidFill>
                  <a:srgbClr val="FFFFFF"/>
                </a:solidFill>
              </a:rPr>
              <a:pPr>
                <a:defRPr/>
              </a:pPr>
              <a:t>3/10/2022</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9F8C7B41-D259-4B8C-A657-EB06C5C25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081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472511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3C71BF74-5724-481C-85AC-3AE1AB73B193}" type="datetimeFigureOut">
              <a:rPr lang="en-US">
                <a:solidFill>
                  <a:srgbClr val="FFFFFF"/>
                </a:solidFill>
              </a:rPr>
              <a:pPr>
                <a:defRPr/>
              </a:pPr>
              <a:t>3/10/2022</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ADB6264-F3EE-4775-84A2-543490B40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0772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C336F366-CD25-4A6E-A391-8D8C5946C70E}" type="datetimeFigureOut">
              <a:rPr lang="en-US">
                <a:solidFill>
                  <a:srgbClr val="FFFFFF"/>
                </a:solidFill>
              </a:rPr>
              <a:pPr>
                <a:defRPr/>
              </a:pPr>
              <a:t>3/10/2022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3062D98-2B2D-4AE6-A990-2FDD10B94BA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880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B279EB0F-688A-45B1-BED8-799777C13CBD}" type="datetimeFigureOut">
              <a:rPr lang="en-US">
                <a:solidFill>
                  <a:srgbClr val="FFFFFF"/>
                </a:solidFill>
              </a:rPr>
              <a:pPr>
                <a:defRPr/>
              </a:pPr>
              <a:t>3/10/2022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F1396DB-F51E-4142-A8E6-6DFC5C751B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2832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fld id="{888D599E-D66F-4FF1-A8F9-FB1450863A10}" type="datetimeFigureOut">
              <a:rPr lang="en-US">
                <a:solidFill>
                  <a:srgbClr val="FFFFFF"/>
                </a:solidFill>
              </a:rPr>
              <a:pPr>
                <a:defRPr/>
              </a:pPr>
              <a:t>3/10/2022</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6EA562B7-5685-4F28-880E-C1C6747436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950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7"/>
            <a:ext cx="12192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sp>
        <p:nvSpPr>
          <p:cNvPr id="7" name="Freeform 5"/>
          <p:cNvSpPr>
            <a:spLocks/>
          </p:cNvSpPr>
          <p:nvPr/>
        </p:nvSpPr>
        <p:spPr bwMode="hidden">
          <a:xfrm>
            <a:off x="8322733" y="6269039"/>
            <a:ext cx="38608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121914" tIns="60957" rIns="121914" bIns="60957"/>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nvGrpSpPr>
          <p:cNvPr id="8" name="Group 6"/>
          <p:cNvGrpSpPr>
            <a:grpSpLocks/>
          </p:cNvGrpSpPr>
          <p:nvPr/>
        </p:nvGrpSpPr>
        <p:grpSpPr bwMode="auto">
          <a:xfrm>
            <a:off x="-2117" y="6034090"/>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grpSp>
        <p:nvGrpSpPr>
          <p:cNvPr id="17" name="Group 15"/>
          <p:cNvGrpSpPr>
            <a:grpSpLocks/>
          </p:cNvGrpSpPr>
          <p:nvPr/>
        </p:nvGrpSpPr>
        <p:grpSpPr bwMode="auto">
          <a:xfrm>
            <a:off x="836087"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sp>
        <p:nvSpPr>
          <p:cNvPr id="69654" name="Rectangle 22"/>
          <p:cNvSpPr>
            <a:spLocks noGrp="1" noChangeArrowheads="1"/>
          </p:cNvSpPr>
          <p:nvPr>
            <p:ph type="ctrTitle" sz="quarter"/>
          </p:nvPr>
        </p:nvSpPr>
        <p:spPr>
          <a:xfrm>
            <a:off x="609600" y="1447800"/>
            <a:ext cx="10972800" cy="1736725"/>
          </a:xfrm>
        </p:spPr>
        <p:txBody>
          <a:bodyPr/>
          <a:lstStyle>
            <a:lvl1pPr>
              <a:defRPr sz="7200"/>
            </a:lvl1pPr>
          </a:lstStyle>
          <a:p>
            <a:r>
              <a:rPr lang="en-US"/>
              <a:t>Click to edit Master title style</a:t>
            </a:r>
          </a:p>
        </p:txBody>
      </p:sp>
      <p:sp>
        <p:nvSpPr>
          <p:cNvPr id="69655"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DA60AC15-433D-4883-A004-B10081901DC4}" type="datetimeFigureOut">
              <a:rPr lang="en-US">
                <a:solidFill>
                  <a:srgbClr val="FFFFFF"/>
                </a:solidFill>
              </a:rPr>
              <a:pPr>
                <a:defRPr/>
              </a:pPr>
              <a:t>3/10/2022</a:t>
            </a:fld>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0BFFEE6F-E1EB-4426-8C86-EC88B18A609A}"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20098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89E0F291-8E93-4ECF-B5FF-6950B01DFD99}" type="datetimeFigureOut">
              <a:rPr lang="en-US">
                <a:solidFill>
                  <a:srgbClr val="FFFFFF"/>
                </a:solidFill>
              </a:rPr>
              <a:pPr>
                <a:defRPr/>
              </a:pPr>
              <a:t>3/10/2022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C1656CCD-97B0-48C4-AC88-8F98803FD3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554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70" indent="0">
              <a:buNone/>
              <a:defRPr sz="2400"/>
            </a:lvl2pPr>
            <a:lvl3pPr marL="1219140" indent="0">
              <a:buNone/>
              <a:defRPr sz="2100"/>
            </a:lvl3pPr>
            <a:lvl4pPr marL="1828709" indent="0">
              <a:buNone/>
              <a:defRPr sz="1900"/>
            </a:lvl4pPr>
            <a:lvl5pPr marL="2438278" indent="0">
              <a:buNone/>
              <a:defRPr sz="1900"/>
            </a:lvl5pPr>
            <a:lvl6pPr marL="3047848" indent="0">
              <a:buNone/>
              <a:defRPr sz="1900"/>
            </a:lvl6pPr>
            <a:lvl7pPr marL="3657418" indent="0">
              <a:buNone/>
              <a:defRPr sz="1900"/>
            </a:lvl7pPr>
            <a:lvl8pPr marL="4266987" indent="0">
              <a:buNone/>
              <a:defRPr sz="1900"/>
            </a:lvl8pPr>
            <a:lvl9pPr marL="4876557" indent="0">
              <a:buNone/>
              <a:defRPr sz="19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34E80D8A-8308-48FF-9376-ED0FFF2DF323}" type="datetimeFigureOut">
              <a:rPr lang="en-US">
                <a:solidFill>
                  <a:srgbClr val="FFFFFF"/>
                </a:solidFill>
              </a:rPr>
              <a:pPr>
                <a:defRPr/>
              </a:pPr>
              <a:t>3/10/2022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21CEBBA-EC4B-4DB1-AD14-F66CE50DCD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475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fld id="{05B43451-EC4B-450A-8D5D-2E346087304C}" type="datetimeFigureOut">
              <a:rPr lang="en-US">
                <a:solidFill>
                  <a:srgbClr val="FFFFFF"/>
                </a:solidFill>
              </a:rPr>
              <a:pPr>
                <a:defRPr/>
              </a:pPr>
              <a:t>3/10/2022</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EBC9C023-C55A-4EC9-8601-9FC8C9389B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6942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fld id="{191BFBB9-BFCD-4EA1-86A6-9888AE2B8647}" type="datetimeFigureOut">
              <a:rPr lang="en-US">
                <a:solidFill>
                  <a:srgbClr val="FFFFFF"/>
                </a:solidFill>
              </a:rPr>
              <a:pPr>
                <a:defRPr/>
              </a:pPr>
              <a:t>3/10/2022</a:t>
            </a:fld>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7DA49D7E-4C7F-4406-B8CB-95DC30EB81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1903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fld id="{D15F5859-4321-437C-8070-7A26F84EC6B6}" type="datetimeFigureOut">
              <a:rPr lang="en-US">
                <a:solidFill>
                  <a:srgbClr val="FFFFFF"/>
                </a:solidFill>
              </a:rPr>
              <a:pPr>
                <a:defRPr/>
              </a:pPr>
              <a:t>3/10/2022</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08F9FE2C-1C54-4F82-B880-D4A18FA6E0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495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7B939-BFC5-4679-87D4-1F8220944E61}"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4142191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06A1CA7C-A08F-424C-AE05-59B26741AAC4}" type="datetimeFigureOut">
              <a:rPr lang="en-US">
                <a:solidFill>
                  <a:srgbClr val="FFFFFF"/>
                </a:solidFill>
              </a:rPr>
              <a:pPr>
                <a:defRPr/>
              </a:pPr>
              <a:t>3/10/2022</a:t>
            </a:fld>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149E20E6-50B1-4FD0-96E2-5C4A573160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5163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ACA54859-DC68-4140-BC0D-FE875C45B6A1}" type="datetimeFigureOut">
              <a:rPr lang="en-US">
                <a:solidFill>
                  <a:srgbClr val="FFFFFF"/>
                </a:solidFill>
              </a:rPr>
              <a:pPr>
                <a:defRPr/>
              </a:pPr>
              <a:t>3/10/2022</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9F8C7B41-D259-4B8C-A657-EB06C5C25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7958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3C71BF74-5724-481C-85AC-3AE1AB73B193}" type="datetimeFigureOut">
              <a:rPr lang="en-US">
                <a:solidFill>
                  <a:srgbClr val="FFFFFF"/>
                </a:solidFill>
              </a:rPr>
              <a:pPr>
                <a:defRPr/>
              </a:pPr>
              <a:t>3/10/2022</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ADB6264-F3EE-4775-84A2-543490B40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0227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C336F366-CD25-4A6E-A391-8D8C5946C70E}" type="datetimeFigureOut">
              <a:rPr lang="en-US">
                <a:solidFill>
                  <a:srgbClr val="FFFFFF"/>
                </a:solidFill>
              </a:rPr>
              <a:pPr>
                <a:defRPr/>
              </a:pPr>
              <a:t>3/10/2022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3062D98-2B2D-4AE6-A990-2FDD10B94BA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6854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B279EB0F-688A-45B1-BED8-799777C13CBD}" type="datetimeFigureOut">
              <a:rPr lang="en-US">
                <a:solidFill>
                  <a:srgbClr val="FFFFFF"/>
                </a:solidFill>
              </a:rPr>
              <a:pPr>
                <a:defRPr/>
              </a:pPr>
              <a:t>3/10/2022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F1396DB-F51E-4142-A8E6-6DFC5C751B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4087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fld id="{888D599E-D66F-4FF1-A8F9-FB1450863A10}" type="datetimeFigureOut">
              <a:rPr lang="en-US">
                <a:solidFill>
                  <a:srgbClr val="FFFFFF"/>
                </a:solidFill>
              </a:rPr>
              <a:pPr>
                <a:defRPr/>
              </a:pPr>
              <a:t>3/10/2022</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6EA562B7-5685-4F28-880E-C1C6747436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5123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263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176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96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011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7B939-BFC5-4679-87D4-1F8220944E61}"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4164956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048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620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776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893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969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438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962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7B939-BFC5-4679-87D4-1F8220944E61}" type="datetimeFigureOut">
              <a:rPr lang="en-US" smtClean="0"/>
              <a:pPr/>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649623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7B939-BFC5-4679-87D4-1F8220944E61}" type="datetimeFigureOut">
              <a:rPr lang="en-US" smtClean="0"/>
              <a:pPr/>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079408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7B939-BFC5-4679-87D4-1F8220944E61}" type="datetimeFigureOut">
              <a:rPr lang="en-US" smtClean="0"/>
              <a:pPr/>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2237605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7136889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3562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9A57B939-BFC5-4679-87D4-1F8220944E61}" type="datetimeFigureOut">
              <a:rPr lang="en-US" smtClean="0"/>
              <a:pPr/>
              <a:t>3/10/2022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418E2CB9-A59C-4577-9C44-AEDAA3E04C2D}" type="slidenum">
              <a:rPr lang="en-US" smtClean="0"/>
              <a:pPr/>
              <a:t>‹#›</a:t>
            </a:fld>
            <a:endParaRPr lang="en-US"/>
          </a:p>
        </p:txBody>
      </p:sp>
    </p:spTree>
    <p:extLst>
      <p:ext uri="{BB962C8B-B14F-4D97-AF65-F5344CB8AC3E}">
        <p14:creationId xmlns:p14="http://schemas.microsoft.com/office/powerpoint/2010/main" val="4275930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6861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sp>
        <p:nvSpPr>
          <p:cNvPr id="1027" name="Freeform 5"/>
          <p:cNvSpPr>
            <a:spLocks/>
          </p:cNvSpPr>
          <p:nvPr/>
        </p:nvSpPr>
        <p:spPr bwMode="hidden">
          <a:xfrm>
            <a:off x="8331200" y="6262688"/>
            <a:ext cx="38608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121914" tIns="60957" rIns="121914" bIns="60957"/>
          <a:lstStyle/>
          <a:p>
            <a:pPr eaLnBrk="0" fontAlgn="base" hangingPunct="0">
              <a:spcBef>
                <a:spcPct val="0"/>
              </a:spcBef>
              <a:spcAft>
                <a:spcPct val="0"/>
              </a:spcAft>
            </a:pPr>
            <a:endParaRPr lang="en-US" sz="2100">
              <a:solidFill>
                <a:srgbClr val="FFFFFF"/>
              </a:solidFill>
              <a:latin typeface="Verdana" pitchFamily="34" charset="0"/>
            </a:endParaRPr>
          </a:p>
        </p:txBody>
      </p:sp>
      <p:grpSp>
        <p:nvGrpSpPr>
          <p:cNvPr id="1028" name="Group 6"/>
          <p:cNvGrpSpPr>
            <a:grpSpLocks/>
          </p:cNvGrpSpPr>
          <p:nvPr/>
        </p:nvGrpSpPr>
        <p:grpSpPr bwMode="auto">
          <a:xfrm>
            <a:off x="0" y="6019801"/>
            <a:ext cx="10464800" cy="857251"/>
            <a:chOff x="0" y="3792"/>
            <a:chExt cx="4944" cy="540"/>
          </a:xfrm>
        </p:grpSpPr>
        <p:sp>
          <p:nvSpPr>
            <p:cNvPr id="6861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grpSp>
        <p:sp>
          <p:nvSpPr>
            <p:cNvPr id="6862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2100">
                <a:solidFill>
                  <a:srgbClr val="FFFFFF"/>
                </a:solidFill>
                <a:latin typeface="Verdana" pitchFamily="34" charset="0"/>
              </a:endParaRPr>
            </a:p>
          </p:txBody>
        </p:sp>
      </p:grpSp>
      <p:grpSp>
        <p:nvGrpSpPr>
          <p:cNvPr id="1029" name="Group 15"/>
          <p:cNvGrpSpPr>
            <a:grpSpLocks/>
          </p:cNvGrpSpPr>
          <p:nvPr/>
        </p:nvGrpSpPr>
        <p:grpSpPr bwMode="auto">
          <a:xfrm>
            <a:off x="836087" y="6021388"/>
            <a:ext cx="7579783"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2100">
                <a:solidFill>
                  <a:srgbClr val="FFFFFF"/>
                </a:solidFill>
                <a:latin typeface="Verdana" pitchFamily="34" charset="0"/>
              </a:endParaRPr>
            </a:p>
          </p:txBody>
        </p:sp>
      </p:grpSp>
      <p:sp>
        <p:nvSpPr>
          <p:cNvPr id="68630"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121914" tIns="60957" rIns="121914" bIns="60957"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121914" tIns="60957" rIns="121914" bIns="60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32"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eaLnBrk="1" hangingPunct="1">
              <a:defRPr sz="1600">
                <a:effectLst>
                  <a:outerShdw blurRad="38100" dist="38100" dir="2700000" algn="tl">
                    <a:srgbClr val="000000"/>
                  </a:outerShdw>
                </a:effectLst>
                <a:latin typeface="+mn-lt"/>
              </a:defRPr>
            </a:lvl1pPr>
          </a:lstStyle>
          <a:p>
            <a:pPr fontAlgn="base">
              <a:spcBef>
                <a:spcPct val="0"/>
              </a:spcBef>
              <a:spcAft>
                <a:spcPct val="0"/>
              </a:spcAft>
              <a:defRPr/>
            </a:pPr>
            <a:fld id="{DEC260F1-19C8-4F4F-A8C9-1CEA01559C9B}" type="datetimeFigureOut">
              <a:rPr lang="en-US">
                <a:solidFill>
                  <a:srgbClr val="FFFFFF"/>
                </a:solidFill>
              </a:rPr>
              <a:pPr fontAlgn="base">
                <a:spcBef>
                  <a:spcPct val="0"/>
                </a:spcBef>
                <a:spcAft>
                  <a:spcPct val="0"/>
                </a:spcAft>
                <a:defRPr/>
              </a:pPr>
              <a:t>3/10/2022</a:t>
            </a:fld>
            <a:endParaRPr lang="en-US">
              <a:solidFill>
                <a:srgbClr val="FFFFFF"/>
              </a:solidFill>
            </a:endParaRPr>
          </a:p>
        </p:txBody>
      </p:sp>
      <p:sp>
        <p:nvSpPr>
          <p:cNvPr id="68633"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algn="ctr" eaLnBrk="1" hangingPunct="1">
              <a:defRPr sz="16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68634"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algn="r" eaLnBrk="1" hangingPunct="1">
              <a:defRPr sz="1600">
                <a:effectLst>
                  <a:outerShdw blurRad="38100" dist="38100" dir="2700000" algn="tl">
                    <a:srgbClr val="000000"/>
                  </a:outerShdw>
                </a:effectLst>
                <a:latin typeface="+mn-lt"/>
              </a:defRPr>
            </a:lvl1pPr>
          </a:lstStyle>
          <a:p>
            <a:pPr fontAlgn="base">
              <a:spcBef>
                <a:spcPct val="0"/>
              </a:spcBef>
              <a:spcAft>
                <a:spcPct val="0"/>
              </a:spcAft>
              <a:defRPr/>
            </a:pPr>
            <a:fld id="{854368F4-6457-4293-873A-5EEC1E74EE5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49400109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5pPr>
      <a:lvl6pPr marL="609570"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6pPr>
      <a:lvl7pPr marL="1219140"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7pPr>
      <a:lvl8pPr marL="1828709"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8pPr>
      <a:lvl9pPr marL="2438278"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9pPr>
    </p:titleStyle>
    <p:bodyStyle>
      <a:lvl1pPr marL="457178" indent="-457178" algn="l" rtl="0" eaLnBrk="0" fontAlgn="base" hangingPunct="0">
        <a:spcBef>
          <a:spcPct val="20000"/>
        </a:spcBef>
        <a:spcAft>
          <a:spcPct val="0"/>
        </a:spcAft>
        <a:buClr>
          <a:schemeClr val="tx2"/>
        </a:buClr>
        <a:buChar char="•"/>
        <a:defRPr sz="4300">
          <a:solidFill>
            <a:schemeClr val="tx1"/>
          </a:solidFill>
          <a:latin typeface="+mn-lt"/>
          <a:ea typeface="+mn-ea"/>
          <a:cs typeface="+mn-cs"/>
        </a:defRPr>
      </a:lvl1pPr>
      <a:lvl2pPr marL="990550" indent="-380981" algn="l" rtl="0" eaLnBrk="0" fontAlgn="base" hangingPunct="0">
        <a:spcBef>
          <a:spcPct val="20000"/>
        </a:spcBef>
        <a:spcAft>
          <a:spcPct val="0"/>
        </a:spcAft>
        <a:buChar char="–"/>
        <a:defRPr sz="3700">
          <a:solidFill>
            <a:schemeClr val="tx1"/>
          </a:solidFill>
          <a:latin typeface="+mn-lt"/>
        </a:defRPr>
      </a:lvl2pPr>
      <a:lvl3pPr marL="1523925" indent="-304784" algn="l" rtl="0" eaLnBrk="0" fontAlgn="base" hangingPunct="0">
        <a:spcBef>
          <a:spcPct val="20000"/>
        </a:spcBef>
        <a:spcAft>
          <a:spcPct val="0"/>
        </a:spcAft>
        <a:buClr>
          <a:schemeClr val="tx2"/>
        </a:buClr>
        <a:buChar char="•"/>
        <a:defRPr sz="3200">
          <a:solidFill>
            <a:schemeClr val="tx1"/>
          </a:solidFill>
          <a:latin typeface="+mn-lt"/>
        </a:defRPr>
      </a:lvl3pPr>
      <a:lvl4pPr marL="2133493" indent="-304784" algn="l" rtl="0" eaLnBrk="0" fontAlgn="base" hangingPunct="0">
        <a:spcBef>
          <a:spcPct val="20000"/>
        </a:spcBef>
        <a:spcAft>
          <a:spcPct val="0"/>
        </a:spcAft>
        <a:buChar char="–"/>
        <a:defRPr sz="2700">
          <a:solidFill>
            <a:schemeClr val="tx1"/>
          </a:solidFill>
          <a:latin typeface="+mn-lt"/>
        </a:defRPr>
      </a:lvl4pPr>
      <a:lvl5pPr marL="2743062" indent="-304784" algn="l" rtl="0" eaLnBrk="0" fontAlgn="base" hangingPunct="0">
        <a:spcBef>
          <a:spcPct val="20000"/>
        </a:spcBef>
        <a:spcAft>
          <a:spcPct val="0"/>
        </a:spcAft>
        <a:buClr>
          <a:schemeClr val="tx2"/>
        </a:buClr>
        <a:buChar char="•"/>
        <a:defRPr sz="2700">
          <a:solidFill>
            <a:schemeClr val="tx1"/>
          </a:solidFill>
          <a:latin typeface="+mn-lt"/>
        </a:defRPr>
      </a:lvl5pPr>
      <a:lvl6pPr marL="3352632" indent="-304784" algn="l" rtl="0" fontAlgn="base">
        <a:spcBef>
          <a:spcPct val="20000"/>
        </a:spcBef>
        <a:spcAft>
          <a:spcPct val="0"/>
        </a:spcAft>
        <a:buClr>
          <a:schemeClr val="tx2"/>
        </a:buClr>
        <a:buChar char="•"/>
        <a:defRPr sz="2700">
          <a:solidFill>
            <a:schemeClr val="tx1"/>
          </a:solidFill>
          <a:latin typeface="+mn-lt"/>
        </a:defRPr>
      </a:lvl6pPr>
      <a:lvl7pPr marL="3962202" indent="-304784" algn="l" rtl="0" fontAlgn="base">
        <a:spcBef>
          <a:spcPct val="20000"/>
        </a:spcBef>
        <a:spcAft>
          <a:spcPct val="0"/>
        </a:spcAft>
        <a:buClr>
          <a:schemeClr val="tx2"/>
        </a:buClr>
        <a:buChar char="•"/>
        <a:defRPr sz="2700">
          <a:solidFill>
            <a:schemeClr val="tx1"/>
          </a:solidFill>
          <a:latin typeface="+mn-lt"/>
        </a:defRPr>
      </a:lvl7pPr>
      <a:lvl8pPr marL="4571772" indent="-304784" algn="l" rtl="0" fontAlgn="base">
        <a:spcBef>
          <a:spcPct val="20000"/>
        </a:spcBef>
        <a:spcAft>
          <a:spcPct val="0"/>
        </a:spcAft>
        <a:buClr>
          <a:schemeClr val="tx2"/>
        </a:buClr>
        <a:buChar char="•"/>
        <a:defRPr sz="2700">
          <a:solidFill>
            <a:schemeClr val="tx1"/>
          </a:solidFill>
          <a:latin typeface="+mn-lt"/>
        </a:defRPr>
      </a:lvl8pPr>
      <a:lvl9pPr marL="5181341" indent="-304784" algn="l" rtl="0" fontAlgn="base">
        <a:spcBef>
          <a:spcPct val="20000"/>
        </a:spcBef>
        <a:spcAft>
          <a:spcPct val="0"/>
        </a:spcAft>
        <a:buClr>
          <a:schemeClr val="tx2"/>
        </a:buClr>
        <a:buChar char="•"/>
        <a:defRPr sz="2700">
          <a:solidFill>
            <a:schemeClr val="tx1"/>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6861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sp>
        <p:nvSpPr>
          <p:cNvPr id="1027" name="Freeform 5"/>
          <p:cNvSpPr>
            <a:spLocks/>
          </p:cNvSpPr>
          <p:nvPr/>
        </p:nvSpPr>
        <p:spPr bwMode="hidden">
          <a:xfrm>
            <a:off x="8331200" y="6262688"/>
            <a:ext cx="38608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121914" tIns="60957" rIns="121914" bIns="60957"/>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nvGrpSpPr>
          <p:cNvPr id="1028" name="Group 6"/>
          <p:cNvGrpSpPr>
            <a:grpSpLocks/>
          </p:cNvGrpSpPr>
          <p:nvPr/>
        </p:nvGrpSpPr>
        <p:grpSpPr bwMode="auto">
          <a:xfrm>
            <a:off x="0" y="6019801"/>
            <a:ext cx="10464800" cy="857251"/>
            <a:chOff x="0" y="3792"/>
            <a:chExt cx="4944" cy="540"/>
          </a:xfrm>
        </p:grpSpPr>
        <p:sp>
          <p:nvSpPr>
            <p:cNvPr id="6861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sp>
          <p:nvSpPr>
            <p:cNvPr id="6862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sz="2100">
                <a:solidFill>
                  <a:srgbClr val="FFFFFF"/>
                </a:solidFill>
                <a:latin typeface="Verdana" pitchFamily="34" charset="0"/>
              </a:endParaRPr>
            </a:p>
          </p:txBody>
        </p:sp>
      </p:grpSp>
      <p:grpSp>
        <p:nvGrpSpPr>
          <p:cNvPr id="1029" name="Group 15"/>
          <p:cNvGrpSpPr>
            <a:grpSpLocks/>
          </p:cNvGrpSpPr>
          <p:nvPr/>
        </p:nvGrpSpPr>
        <p:grpSpPr bwMode="auto">
          <a:xfrm>
            <a:off x="836087" y="6021388"/>
            <a:ext cx="7579783"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defTabSz="914400" eaLnBrk="0" fontAlgn="base" hangingPunct="0">
                <a:spcBef>
                  <a:spcPct val="0"/>
                </a:spcBef>
                <a:spcAft>
                  <a:spcPct val="0"/>
                </a:spcAft>
              </a:pPr>
              <a:endParaRPr lang="en-US" sz="2100">
                <a:solidFill>
                  <a:srgbClr val="FFFFFF"/>
                </a:solidFill>
                <a:latin typeface="Verdana" pitchFamily="34" charset="0"/>
              </a:endParaRPr>
            </a:p>
          </p:txBody>
        </p:sp>
      </p:grpSp>
      <p:sp>
        <p:nvSpPr>
          <p:cNvPr id="68630"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121914" tIns="60957" rIns="121914" bIns="60957"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121914" tIns="60957" rIns="121914" bIns="60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32"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eaLnBrk="1" hangingPunct="1">
              <a:defRPr sz="1600">
                <a:effectLst>
                  <a:outerShdw blurRad="38100" dist="38100" dir="2700000" algn="tl">
                    <a:srgbClr val="000000"/>
                  </a:outerShdw>
                </a:effectLst>
                <a:latin typeface="+mn-lt"/>
              </a:defRPr>
            </a:lvl1pPr>
          </a:lstStyle>
          <a:p>
            <a:pPr defTabSz="914400" fontAlgn="base">
              <a:spcBef>
                <a:spcPct val="0"/>
              </a:spcBef>
              <a:spcAft>
                <a:spcPct val="0"/>
              </a:spcAft>
              <a:defRPr/>
            </a:pPr>
            <a:fld id="{DEC260F1-19C8-4F4F-A8C9-1CEA01559C9B}" type="datetimeFigureOut">
              <a:rPr lang="en-US">
                <a:solidFill>
                  <a:srgbClr val="FFFFFF"/>
                </a:solidFill>
              </a:rPr>
              <a:pPr defTabSz="914400" fontAlgn="base">
                <a:spcBef>
                  <a:spcPct val="0"/>
                </a:spcBef>
                <a:spcAft>
                  <a:spcPct val="0"/>
                </a:spcAft>
                <a:defRPr/>
              </a:pPr>
              <a:t>3/10/2022</a:t>
            </a:fld>
            <a:endParaRPr lang="en-US">
              <a:solidFill>
                <a:srgbClr val="FFFFFF"/>
              </a:solidFill>
            </a:endParaRPr>
          </a:p>
        </p:txBody>
      </p:sp>
      <p:sp>
        <p:nvSpPr>
          <p:cNvPr id="68633"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algn="ctr" eaLnBrk="1" hangingPunct="1">
              <a:defRPr sz="1600">
                <a:effectLst>
                  <a:outerShdw blurRad="38100" dist="38100" dir="2700000" algn="tl">
                    <a:srgbClr val="000000"/>
                  </a:outerShdw>
                </a:effectLst>
                <a:latin typeface="+mn-lt"/>
              </a:defRPr>
            </a:lvl1pPr>
          </a:lstStyle>
          <a:p>
            <a:pPr defTabSz="914400" fontAlgn="base">
              <a:spcBef>
                <a:spcPct val="0"/>
              </a:spcBef>
              <a:spcAft>
                <a:spcPct val="0"/>
              </a:spcAft>
              <a:defRPr/>
            </a:pPr>
            <a:endParaRPr lang="en-US">
              <a:solidFill>
                <a:srgbClr val="FFFFFF"/>
              </a:solidFill>
            </a:endParaRPr>
          </a:p>
        </p:txBody>
      </p:sp>
      <p:sp>
        <p:nvSpPr>
          <p:cNvPr id="68634"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121914" tIns="60957" rIns="121914" bIns="60957" numCol="1" anchor="b" anchorCtr="0" compatLnSpc="1">
            <a:prstTxWarp prst="textNoShape">
              <a:avLst/>
            </a:prstTxWarp>
          </a:bodyPr>
          <a:lstStyle>
            <a:lvl1pPr algn="r" eaLnBrk="1" hangingPunct="1">
              <a:defRPr sz="1600">
                <a:effectLst>
                  <a:outerShdw blurRad="38100" dist="38100" dir="2700000" algn="tl">
                    <a:srgbClr val="000000"/>
                  </a:outerShdw>
                </a:effectLst>
                <a:latin typeface="+mn-lt"/>
              </a:defRPr>
            </a:lvl1pPr>
          </a:lstStyle>
          <a:p>
            <a:pPr defTabSz="914400" fontAlgn="base">
              <a:spcBef>
                <a:spcPct val="0"/>
              </a:spcBef>
              <a:spcAft>
                <a:spcPct val="0"/>
              </a:spcAft>
              <a:defRPr/>
            </a:pPr>
            <a:fld id="{854368F4-6457-4293-873A-5EEC1E74EE56}"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858587096"/>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charset="0"/>
        </a:defRPr>
      </a:lvl5pPr>
      <a:lvl6pPr marL="609570"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6pPr>
      <a:lvl7pPr marL="1219140"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7pPr>
      <a:lvl8pPr marL="1828709"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8pPr>
      <a:lvl9pPr marL="2438278" algn="ctr" rtl="0" fontAlgn="base">
        <a:spcBef>
          <a:spcPct val="0"/>
        </a:spcBef>
        <a:spcAft>
          <a:spcPct val="0"/>
        </a:spcAft>
        <a:defRPr sz="5900">
          <a:solidFill>
            <a:schemeClr val="tx2"/>
          </a:solidFill>
          <a:effectLst>
            <a:outerShdw blurRad="38100" dist="38100" dir="2700000" algn="tl">
              <a:srgbClr val="000000"/>
            </a:outerShdw>
          </a:effectLst>
          <a:latin typeface="Arial" charset="0"/>
        </a:defRPr>
      </a:lvl9pPr>
    </p:titleStyle>
    <p:bodyStyle>
      <a:lvl1pPr marL="457178" indent="-457178" algn="l" rtl="0" eaLnBrk="0" fontAlgn="base" hangingPunct="0">
        <a:spcBef>
          <a:spcPct val="20000"/>
        </a:spcBef>
        <a:spcAft>
          <a:spcPct val="0"/>
        </a:spcAft>
        <a:buClr>
          <a:schemeClr val="tx2"/>
        </a:buClr>
        <a:buChar char="•"/>
        <a:defRPr sz="4300">
          <a:solidFill>
            <a:schemeClr val="tx1"/>
          </a:solidFill>
          <a:latin typeface="+mn-lt"/>
          <a:ea typeface="+mn-ea"/>
          <a:cs typeface="+mn-cs"/>
        </a:defRPr>
      </a:lvl1pPr>
      <a:lvl2pPr marL="990550" indent="-380981" algn="l" rtl="0" eaLnBrk="0" fontAlgn="base" hangingPunct="0">
        <a:spcBef>
          <a:spcPct val="20000"/>
        </a:spcBef>
        <a:spcAft>
          <a:spcPct val="0"/>
        </a:spcAft>
        <a:buChar char="–"/>
        <a:defRPr sz="3700">
          <a:solidFill>
            <a:schemeClr val="tx1"/>
          </a:solidFill>
          <a:latin typeface="+mn-lt"/>
        </a:defRPr>
      </a:lvl2pPr>
      <a:lvl3pPr marL="1523925" indent="-304784" algn="l" rtl="0" eaLnBrk="0" fontAlgn="base" hangingPunct="0">
        <a:spcBef>
          <a:spcPct val="20000"/>
        </a:spcBef>
        <a:spcAft>
          <a:spcPct val="0"/>
        </a:spcAft>
        <a:buClr>
          <a:schemeClr val="tx2"/>
        </a:buClr>
        <a:buChar char="•"/>
        <a:defRPr sz="3200">
          <a:solidFill>
            <a:schemeClr val="tx1"/>
          </a:solidFill>
          <a:latin typeface="+mn-lt"/>
        </a:defRPr>
      </a:lvl3pPr>
      <a:lvl4pPr marL="2133493" indent="-304784" algn="l" rtl="0" eaLnBrk="0" fontAlgn="base" hangingPunct="0">
        <a:spcBef>
          <a:spcPct val="20000"/>
        </a:spcBef>
        <a:spcAft>
          <a:spcPct val="0"/>
        </a:spcAft>
        <a:buChar char="–"/>
        <a:defRPr sz="2700">
          <a:solidFill>
            <a:schemeClr val="tx1"/>
          </a:solidFill>
          <a:latin typeface="+mn-lt"/>
        </a:defRPr>
      </a:lvl4pPr>
      <a:lvl5pPr marL="2743062" indent="-304784" algn="l" rtl="0" eaLnBrk="0" fontAlgn="base" hangingPunct="0">
        <a:spcBef>
          <a:spcPct val="20000"/>
        </a:spcBef>
        <a:spcAft>
          <a:spcPct val="0"/>
        </a:spcAft>
        <a:buClr>
          <a:schemeClr val="tx2"/>
        </a:buClr>
        <a:buChar char="•"/>
        <a:defRPr sz="2700">
          <a:solidFill>
            <a:schemeClr val="tx1"/>
          </a:solidFill>
          <a:latin typeface="+mn-lt"/>
        </a:defRPr>
      </a:lvl5pPr>
      <a:lvl6pPr marL="3352632" indent="-304784" algn="l" rtl="0" fontAlgn="base">
        <a:spcBef>
          <a:spcPct val="20000"/>
        </a:spcBef>
        <a:spcAft>
          <a:spcPct val="0"/>
        </a:spcAft>
        <a:buClr>
          <a:schemeClr val="tx2"/>
        </a:buClr>
        <a:buChar char="•"/>
        <a:defRPr sz="2700">
          <a:solidFill>
            <a:schemeClr val="tx1"/>
          </a:solidFill>
          <a:latin typeface="+mn-lt"/>
        </a:defRPr>
      </a:lvl6pPr>
      <a:lvl7pPr marL="3962202" indent="-304784" algn="l" rtl="0" fontAlgn="base">
        <a:spcBef>
          <a:spcPct val="20000"/>
        </a:spcBef>
        <a:spcAft>
          <a:spcPct val="0"/>
        </a:spcAft>
        <a:buClr>
          <a:schemeClr val="tx2"/>
        </a:buClr>
        <a:buChar char="•"/>
        <a:defRPr sz="2700">
          <a:solidFill>
            <a:schemeClr val="tx1"/>
          </a:solidFill>
          <a:latin typeface="+mn-lt"/>
        </a:defRPr>
      </a:lvl7pPr>
      <a:lvl8pPr marL="4571772" indent="-304784" algn="l" rtl="0" fontAlgn="base">
        <a:spcBef>
          <a:spcPct val="20000"/>
        </a:spcBef>
        <a:spcAft>
          <a:spcPct val="0"/>
        </a:spcAft>
        <a:buClr>
          <a:schemeClr val="tx2"/>
        </a:buClr>
        <a:buChar char="•"/>
        <a:defRPr sz="2700">
          <a:solidFill>
            <a:schemeClr val="tx1"/>
          </a:solidFill>
          <a:latin typeface="+mn-lt"/>
        </a:defRPr>
      </a:lvl8pPr>
      <a:lvl9pPr marL="5181341" indent="-304784" algn="l" rtl="0" fontAlgn="base">
        <a:spcBef>
          <a:spcPct val="20000"/>
        </a:spcBef>
        <a:spcAft>
          <a:spcPct val="0"/>
        </a:spcAft>
        <a:buClr>
          <a:schemeClr val="tx2"/>
        </a:buClr>
        <a:buChar char="•"/>
        <a:defRPr sz="2700">
          <a:solidFill>
            <a:schemeClr val="tx1"/>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9A57B939-BFC5-4679-87D4-1F8220944E61}" type="datetimeFigureOut">
              <a:rPr lang="en-US" smtClean="0">
                <a:solidFill>
                  <a:prstClr val="black">
                    <a:tint val="75000"/>
                  </a:prstClr>
                </a:solidFill>
              </a:rPr>
              <a:pPr/>
              <a:t>3/10/2022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0003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3.xml"/><Relationship Id="rId7" Type="http://schemas.microsoft.com/office/2007/relationships/hdphoto" Target="../media/hdphoto1.wdp"/><Relationship Id="rId12"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slide" Target="slide25.xml"/><Relationship Id="rId5" Type="http://schemas.openxmlformats.org/officeDocument/2006/relationships/slide" Target="slide22.xml"/><Relationship Id="rId10" Type="http://schemas.openxmlformats.org/officeDocument/2006/relationships/slide" Target="slide26.xml"/><Relationship Id="rId4" Type="http://schemas.openxmlformats.org/officeDocument/2006/relationships/image" Target="../media/image12.jpe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bin"/><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16.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bin"/><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slide" Target="slide21.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2.bin"/><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audio" Target="../media/audio2.bin"/><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2.bin"/><Relationship Id="rId7"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2"/>
          <p:cNvSpPr txBox="1">
            <a:spLocks noChangeArrowheads="1"/>
          </p:cNvSpPr>
          <p:nvPr/>
        </p:nvSpPr>
        <p:spPr bwMode="auto">
          <a:xfrm>
            <a:off x="3429000" y="1044577"/>
            <a:ext cx="5715000"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11" tIns="40056" rIns="80111" bIns="40056">
            <a:spAutoFit/>
          </a:bodyPr>
          <a:lstStyle>
            <a:lvl1pPr eaLnBrk="0" hangingPunct="0">
              <a:defRPr sz="3700">
                <a:solidFill>
                  <a:schemeClr val="tx1"/>
                </a:solidFill>
                <a:latin typeface="Arial" panose="020B0604020202020204" pitchFamily="34" charset="0"/>
              </a:defRPr>
            </a:lvl1pPr>
            <a:lvl2pPr marL="742950" indent="-285750" eaLnBrk="0" hangingPunct="0">
              <a:defRPr sz="3700">
                <a:solidFill>
                  <a:schemeClr val="tx1"/>
                </a:solidFill>
                <a:latin typeface="Arial" panose="020B0604020202020204" pitchFamily="34" charset="0"/>
              </a:defRPr>
            </a:lvl2pPr>
            <a:lvl3pPr marL="1143000" indent="-228600" eaLnBrk="0" hangingPunct="0">
              <a:defRPr sz="3700">
                <a:solidFill>
                  <a:schemeClr val="tx1"/>
                </a:solidFill>
                <a:latin typeface="Arial" panose="020B0604020202020204" pitchFamily="34" charset="0"/>
              </a:defRPr>
            </a:lvl3pPr>
            <a:lvl4pPr marL="1600200" indent="-228600" eaLnBrk="0" hangingPunct="0">
              <a:defRPr sz="3700">
                <a:solidFill>
                  <a:schemeClr val="tx1"/>
                </a:solidFill>
                <a:latin typeface="Arial" panose="020B0604020202020204" pitchFamily="34" charset="0"/>
              </a:defRPr>
            </a:lvl4pPr>
            <a:lvl5pPr marL="2057400" indent="-228600" eaLnBrk="0" hangingPunct="0">
              <a:defRPr sz="3700">
                <a:solidFill>
                  <a:schemeClr val="tx1"/>
                </a:solidFill>
                <a:latin typeface="Arial" panose="020B0604020202020204" pitchFamily="34" charset="0"/>
              </a:defRPr>
            </a:lvl5pPr>
            <a:lvl6pPr marL="2514600" indent="-228600" eaLnBrk="0" fontAlgn="base" hangingPunct="0">
              <a:spcBef>
                <a:spcPct val="0"/>
              </a:spcBef>
              <a:spcAft>
                <a:spcPct val="0"/>
              </a:spcAft>
              <a:defRPr sz="3700">
                <a:solidFill>
                  <a:schemeClr val="tx1"/>
                </a:solidFill>
                <a:latin typeface="Arial" panose="020B0604020202020204" pitchFamily="34" charset="0"/>
              </a:defRPr>
            </a:lvl6pPr>
            <a:lvl7pPr marL="2971800" indent="-228600" eaLnBrk="0" fontAlgn="base" hangingPunct="0">
              <a:spcBef>
                <a:spcPct val="0"/>
              </a:spcBef>
              <a:spcAft>
                <a:spcPct val="0"/>
              </a:spcAft>
              <a:defRPr sz="3700">
                <a:solidFill>
                  <a:schemeClr val="tx1"/>
                </a:solidFill>
                <a:latin typeface="Arial" panose="020B0604020202020204" pitchFamily="34" charset="0"/>
              </a:defRPr>
            </a:lvl7pPr>
            <a:lvl8pPr marL="3429000" indent="-228600" eaLnBrk="0" fontAlgn="base" hangingPunct="0">
              <a:spcBef>
                <a:spcPct val="0"/>
              </a:spcBef>
              <a:spcAft>
                <a:spcPct val="0"/>
              </a:spcAft>
              <a:defRPr sz="3700">
                <a:solidFill>
                  <a:schemeClr val="tx1"/>
                </a:solidFill>
                <a:latin typeface="Arial" panose="020B0604020202020204" pitchFamily="34" charset="0"/>
              </a:defRPr>
            </a:lvl8pPr>
            <a:lvl9pPr marL="3886200" indent="-228600" eaLnBrk="0" fontAlgn="base" hangingPunct="0">
              <a:spcBef>
                <a:spcPct val="0"/>
              </a:spcBef>
              <a:spcAft>
                <a:spcPct val="0"/>
              </a:spcAft>
              <a:defRPr sz="3700">
                <a:solidFill>
                  <a:schemeClr val="tx1"/>
                </a:solidFill>
                <a:latin typeface="Arial" panose="020B0604020202020204" pitchFamily="34" charset="0"/>
              </a:defRPr>
            </a:lvl9pPr>
          </a:lstStyle>
          <a:p>
            <a:pPr algn="ctr" eaLnBrk="1" hangingPunct="1"/>
            <a:endParaRPr lang="en-US" altLang="en-US" sz="2500" b="1">
              <a:latin typeface=".VnAvantH"/>
              <a:cs typeface="Times New Roman" panose="02020603050405020304" pitchFamily="18" charset="0"/>
            </a:endParaRPr>
          </a:p>
        </p:txBody>
      </p:sp>
      <p:sp>
        <p:nvSpPr>
          <p:cNvPr id="2052" name="WordArt 26"/>
          <p:cNvSpPr>
            <a:spLocks noChangeArrowheads="1" noChangeShapeType="1" noTextEdit="1"/>
          </p:cNvSpPr>
          <p:nvPr/>
        </p:nvSpPr>
        <p:spPr bwMode="auto">
          <a:xfrm>
            <a:off x="2438400" y="2002368"/>
            <a:ext cx="7391400" cy="3431117"/>
          </a:xfrm>
          <a:prstGeom prst="rect">
            <a:avLst/>
          </a:prstGeom>
        </p:spPr>
        <p:txBody>
          <a:bodyPr spcFirstLastPara="1" wrap="none" lIns="91438" tIns="45719" rIns="91438" bIns="45719" fromWordArt="1">
            <a:prstTxWarp prst="textArchUp">
              <a:avLst>
                <a:gd name="adj" fmla="val 11003850"/>
              </a:avLst>
            </a:prstTxWarp>
          </a:bodyPr>
          <a:lstStyle/>
          <a:p>
            <a:pPr algn="ctr"/>
            <a:endParaRPr lang="en-US" sz="5900" b="1" kern="10">
              <a:ln w="9525">
                <a:solidFill>
                  <a:srgbClr val="000000"/>
                </a:solidFill>
                <a:round/>
                <a:headEnd/>
                <a:tailEnd/>
              </a:ln>
              <a:solidFill>
                <a:srgbClr val="00B0F0"/>
              </a:solidFill>
            </a:endParaRPr>
          </a:p>
        </p:txBody>
      </p:sp>
      <p:sp>
        <p:nvSpPr>
          <p:cNvPr id="16" name="TextBox 15"/>
          <p:cNvSpPr txBox="1"/>
          <p:nvPr/>
        </p:nvSpPr>
        <p:spPr>
          <a:xfrm>
            <a:off x="1809751" y="5018617"/>
            <a:ext cx="8648700" cy="563016"/>
          </a:xfrm>
          <a:prstGeom prst="rect">
            <a:avLst/>
          </a:prstGeom>
          <a:noFill/>
        </p:spPr>
        <p:txBody>
          <a:bodyPr lIns="80111" tIns="40056" rIns="80111" bIns="40056">
            <a:spAutoFit/>
          </a:bodyPr>
          <a:lstStyle/>
          <a:p>
            <a:pPr algn="ctr">
              <a:defRPr/>
            </a:pPr>
            <a:endParaRPr lang="en-US" sz="3100" b="1" dirty="0">
              <a:latin typeface="+mj-lt"/>
              <a:ea typeface="HP001 5Ha" pitchFamily="34" charset="-127"/>
            </a:endParaRPr>
          </a:p>
        </p:txBody>
      </p:sp>
      <p:sp>
        <p:nvSpPr>
          <p:cNvPr id="23" name="TextBox 22"/>
          <p:cNvSpPr txBox="1"/>
          <p:nvPr/>
        </p:nvSpPr>
        <p:spPr>
          <a:xfrm>
            <a:off x="1714500" y="1329023"/>
            <a:ext cx="9144000" cy="1065783"/>
          </a:xfrm>
          <a:prstGeom prst="rect">
            <a:avLst/>
          </a:prstGeom>
          <a:noFill/>
        </p:spPr>
        <p:txBody>
          <a:bodyPr lIns="80111" tIns="40056" rIns="80111" bIns="40056">
            <a:spAutoFit/>
          </a:bodyPr>
          <a:lstStyle/>
          <a:p>
            <a:pPr algn="ctr">
              <a:lnSpc>
                <a:spcPct val="150000"/>
              </a:lnSpc>
              <a:defRPr/>
            </a:pPr>
            <a:r>
              <a:rPr lang="en-US" sz="4300" b="1" dirty="0">
                <a:ln>
                  <a:solidFill>
                    <a:sysClr val="windowText" lastClr="000000"/>
                  </a:solidFill>
                </a:ln>
                <a:solidFill>
                  <a:srgbClr val="8C2FBF"/>
                </a:solidFill>
              </a:rPr>
              <a:t>KHOA HỌC LỚP 4</a:t>
            </a:r>
          </a:p>
        </p:txBody>
      </p:sp>
    </p:spTree>
    <p:extLst>
      <p:ext uri="{BB962C8B-B14F-4D97-AF65-F5344CB8AC3E}">
        <p14:creationId xmlns:p14="http://schemas.microsoft.com/office/powerpoint/2010/main" val="2621631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106016" y="848769"/>
            <a:ext cx="9341296" cy="4819754"/>
            <a:chOff x="323528" y="548680"/>
            <a:chExt cx="8424936" cy="6533559"/>
          </a:xfrm>
        </p:grpSpPr>
        <p:cxnSp>
          <p:nvCxnSpPr>
            <p:cNvPr id="3" name="Straight Connector 2"/>
            <p:cNvCxnSpPr/>
            <p:nvPr/>
          </p:nvCxnSpPr>
          <p:spPr>
            <a:xfrm>
              <a:off x="323528" y="548680"/>
              <a:ext cx="8424936" cy="0"/>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323528" y="7029400"/>
              <a:ext cx="8424936"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23528" y="548680"/>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748464" y="548680"/>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850167" y="601519"/>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732240" y="548680"/>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3528" y="1735291"/>
              <a:ext cx="8424936" cy="0"/>
            </a:xfrm>
            <a:prstGeom prst="line">
              <a:avLst/>
            </a:prstGeom>
          </p:spPr>
          <p:style>
            <a:lnRef idx="1">
              <a:schemeClr val="dk1"/>
            </a:lnRef>
            <a:fillRef idx="0">
              <a:schemeClr val="dk1"/>
            </a:fillRef>
            <a:effectRef idx="0">
              <a:schemeClr val="dk1"/>
            </a:effectRef>
            <a:fontRef idx="minor">
              <a:schemeClr val="tx1"/>
            </a:fontRef>
          </p:style>
        </p:cxnSp>
      </p:grpSp>
      <p:sp>
        <p:nvSpPr>
          <p:cNvPr id="17" name="TextBox 16"/>
          <p:cNvSpPr txBox="1"/>
          <p:nvPr/>
        </p:nvSpPr>
        <p:spPr>
          <a:xfrm>
            <a:off x="1981099" y="1074747"/>
            <a:ext cx="3204356" cy="523220"/>
          </a:xfrm>
          <a:prstGeom prst="rect">
            <a:avLst/>
          </a:prstGeom>
          <a:noFill/>
        </p:spPr>
        <p:txBody>
          <a:bodyPr wrap="square" lIns="91438" tIns="45719" rIns="91438" bIns="45719" rtlCol="0">
            <a:spAutoFit/>
          </a:bodyPr>
          <a:lstStyle/>
          <a:p>
            <a:pPr algn="ctr"/>
            <a:r>
              <a:rPr lang="vi-VN" sz="2800" b="1" dirty="0">
                <a:solidFill>
                  <a:srgbClr val="7030A0"/>
                </a:solidFill>
                <a:latin typeface="+mj-lt"/>
              </a:rPr>
              <a:t>THÍ NGHIỆM</a:t>
            </a:r>
            <a:endParaRPr lang="en-US" sz="2800" b="1" dirty="0">
              <a:solidFill>
                <a:srgbClr val="7030A0"/>
              </a:solidFill>
              <a:latin typeface="+mj-lt"/>
            </a:endParaRPr>
          </a:p>
        </p:txBody>
      </p:sp>
      <p:sp>
        <p:nvSpPr>
          <p:cNvPr id="18" name="TextBox 17"/>
          <p:cNvSpPr txBox="1"/>
          <p:nvPr/>
        </p:nvSpPr>
        <p:spPr>
          <a:xfrm>
            <a:off x="5965368" y="762001"/>
            <a:ext cx="2304256" cy="954107"/>
          </a:xfrm>
          <a:prstGeom prst="rect">
            <a:avLst/>
          </a:prstGeom>
          <a:noFill/>
        </p:spPr>
        <p:txBody>
          <a:bodyPr wrap="square" lIns="91438" tIns="45719" rIns="91438" bIns="45719" rtlCol="0">
            <a:spAutoFit/>
          </a:bodyPr>
          <a:lstStyle/>
          <a:p>
            <a:pPr algn="ctr"/>
            <a:r>
              <a:rPr lang="vi-VN" sz="2800" b="1" dirty="0">
                <a:solidFill>
                  <a:srgbClr val="7030A0"/>
                </a:solidFill>
                <a:latin typeface="+mj-lt"/>
              </a:rPr>
              <a:t>DỰ ĐOÁN KẾT QUẢ</a:t>
            </a:r>
            <a:endParaRPr lang="en-US" sz="2800" b="1" dirty="0">
              <a:solidFill>
                <a:srgbClr val="7030A0"/>
              </a:solidFill>
              <a:latin typeface="+mj-lt"/>
            </a:endParaRPr>
          </a:p>
        </p:txBody>
      </p:sp>
      <p:sp>
        <p:nvSpPr>
          <p:cNvPr id="19" name="TextBox 18"/>
          <p:cNvSpPr txBox="1"/>
          <p:nvPr/>
        </p:nvSpPr>
        <p:spPr>
          <a:xfrm>
            <a:off x="8229600" y="1076981"/>
            <a:ext cx="2088232" cy="523220"/>
          </a:xfrm>
          <a:prstGeom prst="rect">
            <a:avLst/>
          </a:prstGeom>
          <a:noFill/>
        </p:spPr>
        <p:txBody>
          <a:bodyPr wrap="square" lIns="91438" tIns="45719" rIns="91438" bIns="45719" rtlCol="0">
            <a:spAutoFit/>
          </a:bodyPr>
          <a:lstStyle/>
          <a:p>
            <a:pPr algn="ctr"/>
            <a:r>
              <a:rPr lang="vi-VN" sz="2800" b="1" dirty="0">
                <a:solidFill>
                  <a:srgbClr val="7030A0"/>
                </a:solidFill>
                <a:latin typeface="+mj-lt"/>
              </a:rPr>
              <a:t>KẾT QUẢ</a:t>
            </a:r>
            <a:endParaRPr lang="en-US" sz="2800" b="1" dirty="0">
              <a:solidFill>
                <a:srgbClr val="7030A0"/>
              </a:solidFill>
              <a:latin typeface="+mj-lt"/>
            </a:endParaRPr>
          </a:p>
        </p:txBody>
      </p:sp>
      <p:sp>
        <p:nvSpPr>
          <p:cNvPr id="20" name="Rectangle 19"/>
          <p:cNvSpPr/>
          <p:nvPr/>
        </p:nvSpPr>
        <p:spPr>
          <a:xfrm>
            <a:off x="1600200" y="4715472"/>
            <a:ext cx="4176464" cy="923328"/>
          </a:xfrm>
          <a:prstGeom prst="rect">
            <a:avLst/>
          </a:prstGeom>
        </p:spPr>
        <p:txBody>
          <a:bodyPr wrap="square" lIns="91438" tIns="45719" rIns="91438" bIns="45719">
            <a:spAutoFit/>
          </a:bodyPr>
          <a:lstStyle/>
          <a:p>
            <a:pPr algn="ctr">
              <a:spcBef>
                <a:spcPct val="0"/>
              </a:spcBef>
              <a:defRPr/>
            </a:pPr>
            <a:r>
              <a:rPr lang="en-US" altLang="en-US" sz="2700" b="1" dirty="0" err="1">
                <a:solidFill>
                  <a:srgbClr val="FF0000"/>
                </a:solidFill>
                <a:latin typeface="Times New Roman" pitchFamily="18" charset="0"/>
                <a:ea typeface="Tahoma" pitchFamily="34" charset="0"/>
                <a:cs typeface="Times New Roman" pitchFamily="18" charset="0"/>
              </a:rPr>
              <a:t>Sau</a:t>
            </a:r>
            <a:r>
              <a:rPr lang="en-US" altLang="en-US" sz="2700" b="1" dirty="0">
                <a:solidFill>
                  <a:srgbClr val="FF0000"/>
                </a:solidFill>
                <a:latin typeface="Times New Roman" pitchFamily="18" charset="0"/>
                <a:ea typeface="Tahoma" pitchFamily="34" charset="0"/>
                <a:cs typeface="Times New Roman" pitchFamily="18" charset="0"/>
              </a:rPr>
              <a:t> 2 </a:t>
            </a:r>
            <a:r>
              <a:rPr lang="en-US" altLang="en-US" sz="2700" b="1" dirty="0" err="1">
                <a:solidFill>
                  <a:srgbClr val="FF0000"/>
                </a:solidFill>
                <a:latin typeface="Times New Roman" pitchFamily="18" charset="0"/>
                <a:ea typeface="Tahoma" pitchFamily="34" charset="0"/>
                <a:cs typeface="Times New Roman" pitchFamily="18" charset="0"/>
              </a:rPr>
              <a:t>phút</a:t>
            </a:r>
            <a:r>
              <a:rPr lang="en-US" altLang="en-US" sz="2700" b="1" dirty="0">
                <a:solidFill>
                  <a:srgbClr val="FF0000"/>
                </a:solidFill>
                <a:latin typeface="Times New Roman" pitchFamily="18" charset="0"/>
                <a:ea typeface="Tahoma" pitchFamily="34" charset="0"/>
                <a:cs typeface="Times New Roman" pitchFamily="18" charset="0"/>
              </a:rPr>
              <a:t> </a:t>
            </a:r>
            <a:r>
              <a:rPr lang="en-US" altLang="en-US" sz="2700" b="1" dirty="0" err="1">
                <a:solidFill>
                  <a:srgbClr val="FF0000"/>
                </a:solidFill>
                <a:latin typeface="Times New Roman" pitchFamily="18" charset="0"/>
                <a:ea typeface="Tahoma" pitchFamily="34" charset="0"/>
                <a:cs typeface="Times New Roman" pitchFamily="18" charset="0"/>
              </a:rPr>
              <a:t>cán</a:t>
            </a:r>
            <a:r>
              <a:rPr lang="en-US" altLang="en-US" sz="2700" b="1" dirty="0">
                <a:solidFill>
                  <a:srgbClr val="FF0000"/>
                </a:solidFill>
                <a:latin typeface="Times New Roman" pitchFamily="18" charset="0"/>
                <a:ea typeface="Tahoma" pitchFamily="34" charset="0"/>
                <a:cs typeface="Times New Roman" pitchFamily="18" charset="0"/>
              </a:rPr>
              <a:t> </a:t>
            </a:r>
            <a:r>
              <a:rPr lang="en-US" altLang="en-US" sz="2700" b="1" dirty="0" err="1">
                <a:solidFill>
                  <a:srgbClr val="FF0000"/>
                </a:solidFill>
                <a:latin typeface="Times New Roman" pitchFamily="18" charset="0"/>
                <a:ea typeface="Tahoma" pitchFamily="34" charset="0"/>
                <a:cs typeface="Times New Roman" pitchFamily="18" charset="0"/>
              </a:rPr>
              <a:t>thìa</a:t>
            </a:r>
            <a:r>
              <a:rPr lang="en-US" altLang="en-US" sz="2700" b="1" dirty="0">
                <a:solidFill>
                  <a:srgbClr val="FF0000"/>
                </a:solidFill>
                <a:latin typeface="Times New Roman" pitchFamily="18" charset="0"/>
                <a:ea typeface="Tahoma" pitchFamily="34" charset="0"/>
                <a:cs typeface="Times New Roman" pitchFamily="18" charset="0"/>
              </a:rPr>
              <a:t> </a:t>
            </a:r>
            <a:r>
              <a:rPr lang="en-US" altLang="en-US" sz="2700" b="1" dirty="0" err="1">
                <a:solidFill>
                  <a:srgbClr val="FF0000"/>
                </a:solidFill>
                <a:latin typeface="Times New Roman" pitchFamily="18" charset="0"/>
                <a:ea typeface="Tahoma" pitchFamily="34" charset="0"/>
                <a:cs typeface="Times New Roman" pitchFamily="18" charset="0"/>
              </a:rPr>
              <a:t>nào</a:t>
            </a:r>
            <a:r>
              <a:rPr lang="en-US" altLang="en-US" sz="2700" b="1" dirty="0">
                <a:solidFill>
                  <a:srgbClr val="FF0000"/>
                </a:solidFill>
                <a:latin typeface="Times New Roman" pitchFamily="18" charset="0"/>
                <a:ea typeface="Tahoma" pitchFamily="34" charset="0"/>
                <a:cs typeface="Times New Roman" pitchFamily="18" charset="0"/>
              </a:rPr>
              <a:t> </a:t>
            </a:r>
            <a:r>
              <a:rPr lang="en-US" altLang="en-US" sz="2700" b="1" dirty="0" err="1">
                <a:solidFill>
                  <a:srgbClr val="FF0000"/>
                </a:solidFill>
                <a:latin typeface="Times New Roman" pitchFamily="18" charset="0"/>
                <a:ea typeface="Tahoma" pitchFamily="34" charset="0"/>
                <a:cs typeface="Times New Roman" pitchFamily="18" charset="0"/>
              </a:rPr>
              <a:t>nóng</a:t>
            </a:r>
            <a:r>
              <a:rPr lang="en-US" altLang="en-US" sz="2700" b="1" dirty="0">
                <a:solidFill>
                  <a:srgbClr val="FF0000"/>
                </a:solidFill>
                <a:latin typeface="Times New Roman" pitchFamily="18" charset="0"/>
                <a:ea typeface="Tahoma" pitchFamily="34" charset="0"/>
                <a:cs typeface="Times New Roman" pitchFamily="18" charset="0"/>
              </a:rPr>
              <a:t> </a:t>
            </a:r>
            <a:r>
              <a:rPr lang="en-US" altLang="en-US" sz="2700" b="1" dirty="0" err="1">
                <a:solidFill>
                  <a:srgbClr val="FF0000"/>
                </a:solidFill>
                <a:latin typeface="Times New Roman" pitchFamily="18" charset="0"/>
                <a:ea typeface="Tahoma" pitchFamily="34" charset="0"/>
                <a:cs typeface="Times New Roman" pitchFamily="18" charset="0"/>
              </a:rPr>
              <a:t>hơn</a:t>
            </a:r>
            <a:r>
              <a:rPr lang="en-US" altLang="en-US" sz="2700" b="1" dirty="0">
                <a:solidFill>
                  <a:srgbClr val="FF0000"/>
                </a:solidFill>
                <a:latin typeface="Times New Roman" pitchFamily="18" charset="0"/>
                <a:ea typeface="Tahoma" pitchFamily="34" charset="0"/>
                <a:cs typeface="Times New Roman" pitchFamily="18" charset="0"/>
              </a:rPr>
              <a:t>? </a:t>
            </a:r>
          </a:p>
        </p:txBody>
      </p:sp>
      <p:sp>
        <p:nvSpPr>
          <p:cNvPr id="56" name="Rectangle 55"/>
          <p:cNvSpPr/>
          <p:nvPr/>
        </p:nvSpPr>
        <p:spPr>
          <a:xfrm>
            <a:off x="8256240" y="1778496"/>
            <a:ext cx="2304256" cy="2000546"/>
          </a:xfrm>
          <a:prstGeom prst="rect">
            <a:avLst/>
          </a:prstGeom>
        </p:spPr>
        <p:txBody>
          <a:bodyPr wrap="square" lIns="91438" tIns="45719" rIns="91438" bIns="45719">
            <a:spAutoFit/>
          </a:bodyPr>
          <a:lstStyle/>
          <a:p>
            <a:pPr algn="ctr">
              <a:spcBef>
                <a:spcPct val="0"/>
              </a:spcBef>
              <a:defRPr/>
            </a:pPr>
            <a:r>
              <a:rPr lang="vi-VN" altLang="en-US" sz="3100" b="1" dirty="0">
                <a:solidFill>
                  <a:srgbClr val="FF0000"/>
                </a:solidFill>
                <a:latin typeface="Times New Roman" pitchFamily="18" charset="0"/>
                <a:ea typeface="Tahoma" pitchFamily="34" charset="0"/>
                <a:cs typeface="Times New Roman" pitchFamily="18" charset="0"/>
              </a:rPr>
              <a:t>Thìa kim loại nóng hơn thìa nhựa</a:t>
            </a:r>
          </a:p>
        </p:txBody>
      </p:sp>
      <p:sp>
        <p:nvSpPr>
          <p:cNvPr id="57" name="Flowchart: Terminator 56"/>
          <p:cNvSpPr/>
          <p:nvPr/>
        </p:nvSpPr>
        <p:spPr>
          <a:xfrm>
            <a:off x="609600" y="98629"/>
            <a:ext cx="2808312" cy="621071"/>
          </a:xfrm>
          <a:prstGeom prst="flowChartTerminator">
            <a:avLst/>
          </a:prstGeom>
        </p:spPr>
        <p:style>
          <a:lnRef idx="0">
            <a:schemeClr val="accent3"/>
          </a:lnRef>
          <a:fillRef idx="3">
            <a:schemeClr val="accent3"/>
          </a:fillRef>
          <a:effectRef idx="3">
            <a:schemeClr val="accent3"/>
          </a:effectRef>
          <a:fontRef idx="minor">
            <a:schemeClr val="lt1"/>
          </a:fontRef>
        </p:style>
        <p:txBody>
          <a:bodyPr lIns="91438" tIns="45719" rIns="91438" bIns="45719" rtlCol="0" anchor="ctr"/>
          <a:lstStyle/>
          <a:p>
            <a:pPr algn="ctr"/>
            <a:r>
              <a:rPr lang="vi-VN" sz="3100" b="1" dirty="0">
                <a:latin typeface="+mj-lt"/>
              </a:rPr>
              <a:t>Thí nghiệm 1</a:t>
            </a:r>
            <a:endParaRPr lang="en-US" sz="3100" b="1" dirty="0">
              <a:latin typeface="+mj-lt"/>
            </a:endParaRPr>
          </a:p>
        </p:txBody>
      </p:sp>
      <p:sp>
        <p:nvSpPr>
          <p:cNvPr id="58" name="Rectangle 57"/>
          <p:cNvSpPr/>
          <p:nvPr/>
        </p:nvSpPr>
        <p:spPr>
          <a:xfrm>
            <a:off x="1219201" y="1778498"/>
            <a:ext cx="4800599" cy="3000819"/>
          </a:xfrm>
          <a:prstGeom prst="rect">
            <a:avLst/>
          </a:prstGeom>
        </p:spPr>
        <p:txBody>
          <a:bodyPr wrap="square" lIns="91438" tIns="45719" rIns="91438" bIns="45719">
            <a:spAutoFit/>
          </a:bodyPr>
          <a:lstStyle/>
          <a:p>
            <a:pPr marL="457189" indent="-457189">
              <a:spcBef>
                <a:spcPct val="0"/>
              </a:spcBef>
              <a:buFontTx/>
              <a:buChar char="-"/>
              <a:defRPr/>
            </a:pPr>
            <a:r>
              <a:rPr lang="vi-VN" altLang="en-US" sz="2700" b="1" i="1" dirty="0">
                <a:solidFill>
                  <a:schemeClr val="tx1">
                    <a:lumMod val="95000"/>
                    <a:lumOff val="5000"/>
                  </a:schemeClr>
                </a:solidFill>
                <a:latin typeface="Times New Roman" pitchFamily="18" charset="0"/>
                <a:ea typeface="Tahoma" pitchFamily="34" charset="0"/>
                <a:cs typeface="Times New Roman" pitchFamily="18" charset="0"/>
              </a:rPr>
              <a:t>Chuẩn bị:</a:t>
            </a:r>
          </a:p>
          <a:p>
            <a:pPr>
              <a:spcBef>
                <a:spcPct val="0"/>
              </a:spcBef>
              <a:defRPr/>
            </a:pPr>
            <a:r>
              <a:rPr lang="vi-VN" altLang="en-US" sz="2700" b="1" dirty="0">
                <a:solidFill>
                  <a:schemeClr val="tx1">
                    <a:lumMod val="95000"/>
                    <a:lumOff val="5000"/>
                  </a:schemeClr>
                </a:solidFill>
                <a:latin typeface="Times New Roman" pitchFamily="18" charset="0"/>
                <a:ea typeface="Tahoma" pitchFamily="34" charset="0"/>
                <a:cs typeface="Times New Roman" pitchFamily="18" charset="0"/>
              </a:rPr>
              <a:t>+ 1 ly nước nóng</a:t>
            </a:r>
          </a:p>
          <a:p>
            <a:pPr>
              <a:spcBef>
                <a:spcPct val="0"/>
              </a:spcBef>
              <a:defRPr/>
            </a:pPr>
            <a:r>
              <a:rPr lang="vi-VN" altLang="en-US" sz="2700" b="1" dirty="0">
                <a:solidFill>
                  <a:schemeClr val="tx1">
                    <a:lumMod val="95000"/>
                    <a:lumOff val="5000"/>
                  </a:schemeClr>
                </a:solidFill>
                <a:latin typeface="Times New Roman" pitchFamily="18" charset="0"/>
                <a:ea typeface="Tahoma" pitchFamily="34" charset="0"/>
                <a:cs typeface="Times New Roman" pitchFamily="18" charset="0"/>
              </a:rPr>
              <a:t>+ 1 thìa kim loại và 1 thìa nhựa.</a:t>
            </a:r>
            <a:endParaRPr lang="en-US" altLang="en-US" sz="2700" b="1" dirty="0">
              <a:solidFill>
                <a:schemeClr val="tx1">
                  <a:lumMod val="95000"/>
                  <a:lumOff val="5000"/>
                </a:schemeClr>
              </a:solidFill>
              <a:latin typeface="Times New Roman" pitchFamily="18" charset="0"/>
              <a:ea typeface="Tahoma" pitchFamily="34" charset="0"/>
              <a:cs typeface="Times New Roman" pitchFamily="18" charset="0"/>
            </a:endParaRPr>
          </a:p>
          <a:p>
            <a:pPr marL="457189" indent="-457189">
              <a:spcBef>
                <a:spcPct val="0"/>
              </a:spcBef>
              <a:buFontTx/>
              <a:buChar char="-"/>
              <a:defRPr/>
            </a:pPr>
            <a:r>
              <a:rPr lang="vi-VN" altLang="en-US" sz="2700" b="1" i="1" dirty="0">
                <a:latin typeface="Times New Roman" pitchFamily="18" charset="0"/>
                <a:ea typeface="Tahoma" pitchFamily="34" charset="0"/>
                <a:cs typeface="Times New Roman" pitchFamily="18" charset="0"/>
              </a:rPr>
              <a:t>Tiến hành:</a:t>
            </a:r>
          </a:p>
          <a:p>
            <a:pPr>
              <a:spcBef>
                <a:spcPct val="0"/>
              </a:spcBef>
              <a:defRPr/>
            </a:pPr>
            <a:r>
              <a:rPr lang="en-US" altLang="en-US" sz="2700" b="1" dirty="0" err="1">
                <a:latin typeface="Times New Roman" pitchFamily="18" charset="0"/>
                <a:ea typeface="Tahoma" pitchFamily="34" charset="0"/>
                <a:cs typeface="Times New Roman" pitchFamily="18" charset="0"/>
              </a:rPr>
              <a:t>Bỏ</a:t>
            </a:r>
            <a:r>
              <a:rPr lang="en-US" altLang="en-US" sz="2700" b="1" dirty="0">
                <a:latin typeface="Times New Roman" pitchFamily="18" charset="0"/>
                <a:ea typeface="Tahoma" pitchFamily="34" charset="0"/>
                <a:cs typeface="Times New Roman" pitchFamily="18" charset="0"/>
              </a:rPr>
              <a:t> </a:t>
            </a:r>
            <a:r>
              <a:rPr lang="vi-VN" altLang="en-US" sz="2700" b="1" dirty="0">
                <a:latin typeface="Times New Roman" pitchFamily="18" charset="0"/>
                <a:ea typeface="Tahoma" pitchFamily="34" charset="0"/>
                <a:cs typeface="Times New Roman" pitchFamily="18" charset="0"/>
              </a:rPr>
              <a:t>2 cái </a:t>
            </a:r>
            <a:r>
              <a:rPr lang="en-US" altLang="en-US" sz="2700" b="1" dirty="0" err="1">
                <a:latin typeface="Times New Roman" pitchFamily="18" charset="0"/>
                <a:ea typeface="Tahoma" pitchFamily="34" charset="0"/>
                <a:cs typeface="Times New Roman" pitchFamily="18" charset="0"/>
              </a:rPr>
              <a:t>thìa</a:t>
            </a:r>
            <a:r>
              <a:rPr lang="vi-VN" altLang="en-US" sz="2700" b="1" dirty="0">
                <a:latin typeface="Times New Roman" pitchFamily="18" charset="0"/>
                <a:ea typeface="Tahoma" pitchFamily="34" charset="0"/>
                <a:cs typeface="Times New Roman" pitchFamily="18" charset="0"/>
              </a:rPr>
              <a:t> vào </a:t>
            </a:r>
            <a:r>
              <a:rPr lang="en-US" altLang="en-US" sz="2700" b="1" dirty="0" err="1">
                <a:latin typeface="Times New Roman" pitchFamily="18" charset="0"/>
                <a:ea typeface="Tahoma" pitchFamily="34" charset="0"/>
                <a:cs typeface="Times New Roman" pitchFamily="18" charset="0"/>
              </a:rPr>
              <a:t>ly</a:t>
            </a:r>
            <a:r>
              <a:rPr lang="vi-VN" altLang="en-US" sz="2700" b="1" dirty="0">
                <a:latin typeface="Times New Roman" pitchFamily="18" charset="0"/>
                <a:ea typeface="Tahoma" pitchFamily="34" charset="0"/>
                <a:cs typeface="Times New Roman" pitchFamily="18" charset="0"/>
              </a:rPr>
              <a:t> nước nóng cùng lúc</a:t>
            </a:r>
            <a:r>
              <a:rPr lang="en-US" altLang="en-US" sz="2700" b="1" dirty="0">
                <a:latin typeface="Times New Roman" pitchFamily="18" charset="0"/>
                <a:ea typeface="Tahoma" pitchFamily="34" charset="0"/>
                <a:cs typeface="Times New Roman" pitchFamily="18" charset="0"/>
              </a:rPr>
              <a:t>.</a:t>
            </a:r>
          </a:p>
        </p:txBody>
      </p:sp>
      <p:sp>
        <p:nvSpPr>
          <p:cNvPr id="21" name="Rectangle 20"/>
          <p:cNvSpPr/>
          <p:nvPr/>
        </p:nvSpPr>
        <p:spPr>
          <a:xfrm>
            <a:off x="1280921" y="5668523"/>
            <a:ext cx="9477755" cy="507829"/>
          </a:xfrm>
          <a:prstGeom prst="rect">
            <a:avLst/>
          </a:prstGeom>
        </p:spPr>
        <p:txBody>
          <a:bodyPr wrap="square" lIns="91438" tIns="45719" rIns="91438" bIns="45719">
            <a:spAutoFit/>
          </a:bodyPr>
          <a:lstStyle/>
          <a:p>
            <a:pPr algn="ctr">
              <a:spcBef>
                <a:spcPct val="0"/>
              </a:spcBef>
              <a:defRPr/>
            </a:pPr>
            <a:r>
              <a:rPr lang="en-US" altLang="en-US" sz="2700" b="1">
                <a:solidFill>
                  <a:srgbClr val="7030A0"/>
                </a:solidFill>
                <a:latin typeface="Times New Roman" pitchFamily="18" charset="0"/>
                <a:ea typeface="Tahoma" pitchFamily="34" charset="0"/>
                <a:cs typeface="Times New Roman" pitchFamily="18" charset="0"/>
              </a:rPr>
              <a:t>Thìa nào dẫn nhiệt tốt hơn? Thìa nào dẫn nhiệt kém hơn?</a:t>
            </a:r>
            <a:endParaRPr lang="en-US" altLang="en-US" sz="2700" b="1" dirty="0">
              <a:solidFill>
                <a:srgbClr val="7030A0"/>
              </a:solidFill>
              <a:latin typeface="Times New Roman" pitchFamily="18" charset="0"/>
              <a:ea typeface="Tahoma" pitchFamily="34" charset="0"/>
              <a:cs typeface="Times New Roman" pitchFamily="18" charset="0"/>
            </a:endParaRPr>
          </a:p>
        </p:txBody>
      </p:sp>
      <p:sp>
        <p:nvSpPr>
          <p:cNvPr id="22" name="Rectangle 21"/>
          <p:cNvSpPr/>
          <p:nvPr/>
        </p:nvSpPr>
        <p:spPr>
          <a:xfrm>
            <a:off x="1331699" y="6045371"/>
            <a:ext cx="9477755" cy="507829"/>
          </a:xfrm>
          <a:prstGeom prst="rect">
            <a:avLst/>
          </a:prstGeom>
        </p:spPr>
        <p:txBody>
          <a:bodyPr wrap="square" lIns="91438" tIns="45719" rIns="91438" bIns="45719">
            <a:spAutoFit/>
          </a:bodyPr>
          <a:lstStyle/>
          <a:p>
            <a:pPr algn="ctr">
              <a:spcBef>
                <a:spcPct val="0"/>
              </a:spcBef>
              <a:defRPr/>
            </a:pPr>
            <a:r>
              <a:rPr lang="en-US" altLang="en-US" sz="2700" b="1">
                <a:solidFill>
                  <a:srgbClr val="7030A0"/>
                </a:solidFill>
                <a:latin typeface="Times New Roman" pitchFamily="18" charset="0"/>
                <a:ea typeface="Tahoma" pitchFamily="34" charset="0"/>
                <a:cs typeface="Times New Roman" pitchFamily="18" charset="0"/>
              </a:rPr>
              <a:t>Thìa kim loại  dẫn nhiệt tốt hơn. Thìa nhựa dẫn nhiệt kém hơn.</a:t>
            </a:r>
            <a:endParaRPr lang="en-US" altLang="en-US" sz="2700" b="1" dirty="0">
              <a:solidFill>
                <a:srgbClr val="7030A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078608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checkerboard(across)">
                                      <p:cBhvr>
                                        <p:cTn id="7" dur="500"/>
                                        <p:tgtEl>
                                          <p:spTgt spid="5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8">
                                            <p:txEl>
                                              <p:pRg st="1" end="1"/>
                                            </p:txEl>
                                          </p:spTgt>
                                        </p:tgtEl>
                                        <p:attrNameLst>
                                          <p:attrName>style.visibility</p:attrName>
                                        </p:attrNameLst>
                                      </p:cBhvr>
                                      <p:to>
                                        <p:strVal val="visible"/>
                                      </p:to>
                                    </p:set>
                                    <p:animEffect transition="in" filter="checkerboard(across)">
                                      <p:cBhvr>
                                        <p:cTn id="10" dur="500"/>
                                        <p:tgtEl>
                                          <p:spTgt spid="5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8">
                                            <p:txEl>
                                              <p:pRg st="2" end="2"/>
                                            </p:txEl>
                                          </p:spTgt>
                                        </p:tgtEl>
                                        <p:attrNameLst>
                                          <p:attrName>style.visibility</p:attrName>
                                        </p:attrNameLst>
                                      </p:cBhvr>
                                      <p:to>
                                        <p:strVal val="visible"/>
                                      </p:to>
                                    </p:set>
                                    <p:animEffect transition="in" filter="checkerboard(across)">
                                      <p:cBhvr>
                                        <p:cTn id="13" dur="500"/>
                                        <p:tgtEl>
                                          <p:spTgt spid="5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8">
                                            <p:txEl>
                                              <p:pRg st="3" end="3"/>
                                            </p:txEl>
                                          </p:spTgt>
                                        </p:tgtEl>
                                        <p:attrNameLst>
                                          <p:attrName>style.visibility</p:attrName>
                                        </p:attrNameLst>
                                      </p:cBhvr>
                                      <p:to>
                                        <p:strVal val="visible"/>
                                      </p:to>
                                    </p:set>
                                    <p:animEffect transition="in" filter="checkerboard(across)">
                                      <p:cBhvr>
                                        <p:cTn id="18" dur="500"/>
                                        <p:tgtEl>
                                          <p:spTgt spid="58">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8">
                                            <p:txEl>
                                              <p:pRg st="4" end="4"/>
                                            </p:txEl>
                                          </p:spTgt>
                                        </p:tgtEl>
                                        <p:attrNameLst>
                                          <p:attrName>style.visibility</p:attrName>
                                        </p:attrNameLst>
                                      </p:cBhvr>
                                      <p:to>
                                        <p:strVal val="visible"/>
                                      </p:to>
                                    </p:set>
                                    <p:animEffect transition="in" filter="checkerboard(across)">
                                      <p:cBhvr>
                                        <p:cTn id="21" dur="500"/>
                                        <p:tgtEl>
                                          <p:spTgt spid="5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1000" fill="hold"/>
                                        <p:tgtEl>
                                          <p:spTgt spid="20"/>
                                        </p:tgtEl>
                                        <p:attrNameLst>
                                          <p:attrName>ppt_w</p:attrName>
                                        </p:attrNameLst>
                                      </p:cBhvr>
                                      <p:tavLst>
                                        <p:tav tm="0">
                                          <p:val>
                                            <p:fltVal val="0"/>
                                          </p:val>
                                        </p:tav>
                                        <p:tav tm="100000">
                                          <p:val>
                                            <p:strVal val="#ppt_w"/>
                                          </p:val>
                                        </p:tav>
                                      </p:tavLst>
                                    </p:anim>
                                    <p:anim calcmode="lin" valueType="num">
                                      <p:cBhvr>
                                        <p:cTn id="27" dur="1000" fill="hold"/>
                                        <p:tgtEl>
                                          <p:spTgt spid="20"/>
                                        </p:tgtEl>
                                        <p:attrNameLst>
                                          <p:attrName>ppt_h</p:attrName>
                                        </p:attrNameLst>
                                      </p:cBhvr>
                                      <p:tavLst>
                                        <p:tav tm="0">
                                          <p:val>
                                            <p:fltVal val="0"/>
                                          </p:val>
                                        </p:tav>
                                        <p:tav tm="100000">
                                          <p:val>
                                            <p:strVal val="#ppt_h"/>
                                          </p:val>
                                        </p:tav>
                                      </p:tavLst>
                                    </p:anim>
                                    <p:anim calcmode="lin" valueType="num">
                                      <p:cBhvr>
                                        <p:cTn id="28" dur="1000" fill="hold"/>
                                        <p:tgtEl>
                                          <p:spTgt spid="20"/>
                                        </p:tgtEl>
                                        <p:attrNameLst>
                                          <p:attrName>style.rotation</p:attrName>
                                        </p:attrNameLst>
                                      </p:cBhvr>
                                      <p:tavLst>
                                        <p:tav tm="0">
                                          <p:val>
                                            <p:fltVal val="90"/>
                                          </p:val>
                                        </p:tav>
                                        <p:tav tm="100000">
                                          <p:val>
                                            <p:fltVal val="0"/>
                                          </p:val>
                                        </p:tav>
                                      </p:tavLst>
                                    </p:anim>
                                    <p:animEffect transition="in" filter="fade">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checkerboard(across)">
                                      <p:cBhvr>
                                        <p:cTn id="34" dur="13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grpId="1" nodeType="clickEffect">
                                  <p:stCondLst>
                                    <p:cond delay="0"/>
                                  </p:stCondLst>
                                  <p:childTnLst>
                                    <p:animEffect transition="out" filter="randombar(horizontal)">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4" presetClass="entr" presetSubtype="1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6" grpId="0"/>
      <p:bldP spid="21" grpId="0"/>
      <p:bldP spid="21" grpId="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1030763"/>
            <a:ext cx="4032448" cy="4846511"/>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5831904" y="1030762"/>
            <a:ext cx="6131496" cy="2221279"/>
          </a:xfrm>
          <a:prstGeom prst="cloudCallout">
            <a:avLst>
              <a:gd name="adj1" fmla="val -62468"/>
              <a:gd name="adj2" fmla="val 69447"/>
            </a:avLst>
          </a:prstGeom>
        </p:spPr>
        <p:style>
          <a:lnRef idx="1">
            <a:schemeClr val="accent2"/>
          </a:lnRef>
          <a:fillRef idx="2">
            <a:schemeClr val="accent2"/>
          </a:fillRef>
          <a:effectRef idx="1">
            <a:schemeClr val="accent2"/>
          </a:effectRef>
          <a:fontRef idx="minor">
            <a:schemeClr val="dk1"/>
          </a:fontRef>
        </p:style>
        <p:txBody>
          <a:bodyPr lIns="91438" tIns="45719" rIns="91438" bIns="45719" rtlCol="0" anchor="ctr"/>
          <a:lstStyle/>
          <a:p>
            <a:pPr algn="ctr"/>
            <a:r>
              <a:rPr lang="vi-VN" sz="3200" dirty="0">
                <a:latin typeface="+mj-lt"/>
              </a:rPr>
              <a:t>Xoong và quai xoong được làm bằng chất liệu </a:t>
            </a:r>
            <a:r>
              <a:rPr lang="vi-VN" sz="3200">
                <a:latin typeface="+mj-lt"/>
              </a:rPr>
              <a:t>gì? Chất liệu đó dẫn nhiệt tốt hay kém?</a:t>
            </a:r>
            <a:endParaRPr lang="en-US" sz="3200" dirty="0">
              <a:latin typeface="+mj-lt"/>
            </a:endParaRPr>
          </a:p>
        </p:txBody>
      </p:sp>
      <p:sp>
        <p:nvSpPr>
          <p:cNvPr id="5" name="Cloud Callout 4"/>
          <p:cNvSpPr/>
          <p:nvPr/>
        </p:nvSpPr>
        <p:spPr>
          <a:xfrm>
            <a:off x="5831905" y="726135"/>
            <a:ext cx="6289711" cy="2664296"/>
          </a:xfrm>
          <a:prstGeom prst="cloudCallout">
            <a:avLst>
              <a:gd name="adj1" fmla="val -72683"/>
              <a:gd name="adj2" fmla="val 42321"/>
            </a:avLst>
          </a:prstGeom>
        </p:spPr>
        <p:style>
          <a:lnRef idx="1">
            <a:schemeClr val="accent3"/>
          </a:lnRef>
          <a:fillRef idx="2">
            <a:schemeClr val="accent3"/>
          </a:fillRef>
          <a:effectRef idx="1">
            <a:schemeClr val="accent3"/>
          </a:effectRef>
          <a:fontRef idx="minor">
            <a:schemeClr val="dk1"/>
          </a:fontRef>
        </p:style>
        <p:txBody>
          <a:bodyPr lIns="91438" tIns="45719" rIns="91438" bIns="45719" rtlCol="0" anchor="ctr"/>
          <a:lstStyle/>
          <a:p>
            <a:pPr algn="ctr"/>
            <a:r>
              <a:rPr lang="vi-VN" sz="2800" dirty="0">
                <a:latin typeface="+mj-lt"/>
              </a:rPr>
              <a:t>Xoong được làm bằng nhôm, gang, inox, đây là những chất dẫn nhiệt tốt để nấu nhanh. </a:t>
            </a:r>
          </a:p>
        </p:txBody>
      </p:sp>
      <p:sp>
        <p:nvSpPr>
          <p:cNvPr id="6" name="Cloud Callout 5"/>
          <p:cNvSpPr/>
          <p:nvPr/>
        </p:nvSpPr>
        <p:spPr>
          <a:xfrm>
            <a:off x="5831905" y="726135"/>
            <a:ext cx="6289711" cy="2830532"/>
          </a:xfrm>
          <a:prstGeom prst="cloudCallout">
            <a:avLst>
              <a:gd name="adj1" fmla="val -65969"/>
              <a:gd name="adj2" fmla="val 32413"/>
            </a:avLst>
          </a:prstGeom>
        </p:spPr>
        <p:style>
          <a:lnRef idx="1">
            <a:schemeClr val="accent3"/>
          </a:lnRef>
          <a:fillRef idx="2">
            <a:schemeClr val="accent3"/>
          </a:fillRef>
          <a:effectRef idx="1">
            <a:schemeClr val="accent3"/>
          </a:effectRef>
          <a:fontRef idx="minor">
            <a:schemeClr val="dk1"/>
          </a:fontRef>
        </p:style>
        <p:txBody>
          <a:bodyPr lIns="91438" tIns="45719" rIns="91438" bIns="45719" rtlCol="0" anchor="ctr"/>
          <a:lstStyle/>
          <a:p>
            <a:pPr algn="ctr"/>
            <a:r>
              <a:rPr lang="vi-VN" sz="2800" dirty="0">
                <a:latin typeface="+mj-lt"/>
              </a:rPr>
              <a:t>Quai xoong được làm bằng nhựa, đây là chất dẫn nhiệt kém để khi ta cầm không bị nóng.</a:t>
            </a:r>
            <a:endParaRPr lang="en-US" sz="2800" dirty="0">
              <a:latin typeface="+mj-lt"/>
            </a:endParaRPr>
          </a:p>
        </p:txBody>
      </p:sp>
    </p:spTree>
    <p:extLst>
      <p:ext uri="{BB962C8B-B14F-4D97-AF65-F5344CB8AC3E}">
        <p14:creationId xmlns:p14="http://schemas.microsoft.com/office/powerpoint/2010/main" val="930561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600"/>
                                        <p:tgtEl>
                                          <p:spTgt spid="1026"/>
                                        </p:tgtEl>
                                      </p:cBhvr>
                                    </p:animEffect>
                                    <p:anim calcmode="lin" valueType="num">
                                      <p:cBhvr>
                                        <p:cTn id="8" dur="600" fill="hold"/>
                                        <p:tgtEl>
                                          <p:spTgt spid="1026"/>
                                        </p:tgtEl>
                                        <p:attrNameLst>
                                          <p:attrName>ppt_x</p:attrName>
                                        </p:attrNameLst>
                                      </p:cBhvr>
                                      <p:tavLst>
                                        <p:tav tm="0">
                                          <p:val>
                                            <p:strVal val="#ppt_x"/>
                                          </p:val>
                                        </p:tav>
                                        <p:tav tm="100000">
                                          <p:val>
                                            <p:strVal val="#ppt_x"/>
                                          </p:val>
                                        </p:tav>
                                      </p:tavLst>
                                    </p:anim>
                                    <p:anim calcmode="lin" valueType="num">
                                      <p:cBhvr>
                                        <p:cTn id="9" dur="6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600"/>
                                        <p:tgtEl>
                                          <p:spTgt spid="5"/>
                                        </p:tgtEl>
                                      </p:cBhvr>
                                    </p:animEffect>
                                    <p:anim calcmode="lin" valueType="num">
                                      <p:cBhvr>
                                        <p:cTn id="25" dur="600" fill="hold"/>
                                        <p:tgtEl>
                                          <p:spTgt spid="5"/>
                                        </p:tgtEl>
                                        <p:attrNameLst>
                                          <p:attrName>ppt_x</p:attrName>
                                        </p:attrNameLst>
                                      </p:cBhvr>
                                      <p:tavLst>
                                        <p:tav tm="0">
                                          <p:val>
                                            <p:strVal val="#ppt_x"/>
                                          </p:val>
                                        </p:tav>
                                        <p:tav tm="100000">
                                          <p:val>
                                            <p:strVal val="#ppt_x"/>
                                          </p:val>
                                        </p:tav>
                                      </p:tavLst>
                                    </p:anim>
                                    <p:anim calcmode="lin" valueType="num">
                                      <p:cBhvr>
                                        <p:cTn id="26" dur="6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600"/>
                                        <p:tgtEl>
                                          <p:spTgt spid="6"/>
                                        </p:tgtEl>
                                      </p:cBhvr>
                                    </p:animEffect>
                                    <p:anim calcmode="lin" valueType="num">
                                      <p:cBhvr>
                                        <p:cTn id="35" dur="600" fill="hold"/>
                                        <p:tgtEl>
                                          <p:spTgt spid="6"/>
                                        </p:tgtEl>
                                        <p:attrNameLst>
                                          <p:attrName>ppt_x</p:attrName>
                                        </p:attrNameLst>
                                      </p:cBhvr>
                                      <p:tavLst>
                                        <p:tav tm="0">
                                          <p:val>
                                            <p:strVal val="#ppt_x"/>
                                          </p:val>
                                        </p:tav>
                                        <p:tav tm="100000">
                                          <p:val>
                                            <p:strVal val="#ppt_x"/>
                                          </p:val>
                                        </p:tav>
                                      </p:tavLst>
                                    </p:anim>
                                    <p:anim calcmode="lin" valueType="num">
                                      <p:cBhvr>
                                        <p:cTn id="36" dur="6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95600" y="2492898"/>
            <a:ext cx="6984776" cy="2616101"/>
          </a:xfrm>
          <a:prstGeom prst="rect">
            <a:avLst/>
          </a:prstGeom>
        </p:spPr>
        <p:txBody>
          <a:bodyPr wrap="square" lIns="91438" tIns="45719" rIns="91438" bIns="45719">
            <a:spAutoFit/>
          </a:bodyPr>
          <a:lstStyle/>
          <a:p>
            <a:pPr algn="ctr"/>
            <a:r>
              <a:rPr lang="vi-VN" sz="2800" b="1" dirty="0">
                <a:latin typeface="+mj-lt"/>
              </a:rPr>
              <a:t>KẾT LUẬN</a:t>
            </a:r>
          </a:p>
          <a:p>
            <a:r>
              <a:rPr lang="vi-VN" sz="4000" b="1" dirty="0">
                <a:solidFill>
                  <a:srgbClr val="FF0000"/>
                </a:solidFill>
                <a:latin typeface="+mj-lt"/>
              </a:rPr>
              <a:t>*</a:t>
            </a:r>
            <a:r>
              <a:rPr lang="vi-VN" sz="2800" dirty="0">
                <a:latin typeface="+mj-lt"/>
              </a:rPr>
              <a:t> Các kim loại: đồng, nhôm, </a:t>
            </a:r>
            <a:r>
              <a:rPr lang="vi-VN" sz="2800">
                <a:latin typeface="+mj-lt"/>
              </a:rPr>
              <a:t>sắt, ... </a:t>
            </a:r>
            <a:r>
              <a:rPr lang="vi-VN" sz="2800" dirty="0">
                <a:latin typeface="+mj-lt"/>
              </a:rPr>
              <a:t>dẫn nhiệt tốt còn gọi là vật </a:t>
            </a:r>
            <a:r>
              <a:rPr lang="vi-VN" sz="2800">
                <a:latin typeface="+mj-lt"/>
              </a:rPr>
              <a:t>dẫn nhiệt. </a:t>
            </a:r>
            <a:endParaRPr lang="vi-VN" sz="2800" dirty="0">
              <a:latin typeface="+mj-lt"/>
            </a:endParaRPr>
          </a:p>
          <a:p>
            <a:r>
              <a:rPr lang="vi-VN" sz="4000" b="1" dirty="0">
                <a:solidFill>
                  <a:srgbClr val="FF0000"/>
                </a:solidFill>
                <a:latin typeface="+mj-lt"/>
              </a:rPr>
              <a:t>*</a:t>
            </a:r>
            <a:r>
              <a:rPr lang="vi-VN" sz="2800" dirty="0">
                <a:latin typeface="+mj-lt"/>
              </a:rPr>
              <a:t> Gỗ, nhựa, len, bông,…dẫn nhiệt kém còn gọi là vật cách nhiệt.</a:t>
            </a:r>
          </a:p>
        </p:txBody>
      </p:sp>
    </p:spTree>
    <p:extLst>
      <p:ext uri="{BB962C8B-B14F-4D97-AF65-F5344CB8AC3E}">
        <p14:creationId xmlns:p14="http://schemas.microsoft.com/office/powerpoint/2010/main" val="2907915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31975" y="1905000"/>
            <a:ext cx="7992888" cy="1219200"/>
          </a:xfrm>
          <a:prstGeom prst="roundRect">
            <a:avLst/>
          </a:prstGeom>
        </p:spPr>
        <p:style>
          <a:lnRef idx="1">
            <a:schemeClr val="accent2"/>
          </a:lnRef>
          <a:fillRef idx="2">
            <a:schemeClr val="accent2"/>
          </a:fillRef>
          <a:effectRef idx="1">
            <a:schemeClr val="accent2"/>
          </a:effectRef>
          <a:fontRef idx="minor">
            <a:schemeClr val="dk1"/>
          </a:fontRef>
        </p:style>
        <p:txBody>
          <a:bodyPr lIns="91438" tIns="45719" rIns="91438" bIns="45719" rtlCol="0" anchor="ctr"/>
          <a:lstStyle/>
          <a:p>
            <a:pPr lvl="0" algn="ctr"/>
            <a:r>
              <a:rPr lang="vi-VN" sz="3200" b="1">
                <a:solidFill>
                  <a:prstClr val="black"/>
                </a:solidFill>
                <a:latin typeface="Times New Roman"/>
              </a:rPr>
              <a:t>Hoạt động 2: Tính cách nhiệt của không khí</a:t>
            </a:r>
            <a:endParaRPr lang="en-US" sz="3200" b="1" dirty="0">
              <a:solidFill>
                <a:prstClr val="black"/>
              </a:solidFill>
            </a:endParaRPr>
          </a:p>
        </p:txBody>
      </p:sp>
      <p:sp>
        <p:nvSpPr>
          <p:cNvPr id="2" name="AutoShape 2" descr="Káº¿t quáº£ hÃ¬nh áº£nh cho hÃ¬nh áº£nh Äá»ng dá» thÆ°Æ¡n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solidFill>
                <a:prstClr val="black"/>
              </a:solidFill>
            </a:endParaRPr>
          </a:p>
        </p:txBody>
      </p:sp>
      <p:pic>
        <p:nvPicPr>
          <p:cNvPr id="1028" name="Picture 4" descr="Káº¿t quáº£ hÃ¬nh áº£nh cho hÃ¬nh áº£nh Äá»ng dá» thÆ°Æ¡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4438061"/>
            <a:ext cx="3240360" cy="241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023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áº¿t quáº£ hÃ¬nh áº£nh cho hÃ¬nh áº£nh giá» Äá»±ng áº¥m t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2" y="0"/>
            <a:ext cx="4059239"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888" y="2092325"/>
            <a:ext cx="5105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3657600" y="116632"/>
            <a:ext cx="6858000" cy="1600200"/>
          </a:xfrm>
          <a:prstGeom prst="wedgeRoundRectCallout">
            <a:avLst>
              <a:gd name="adj1" fmla="val -56117"/>
              <a:gd name="adj2" fmla="val 90115"/>
              <a:gd name="adj3" fmla="val 16667"/>
            </a:avLst>
          </a:prstGeom>
        </p:spPr>
        <p:style>
          <a:lnRef idx="1">
            <a:schemeClr val="accent2"/>
          </a:lnRef>
          <a:fillRef idx="2">
            <a:schemeClr val="accent2"/>
          </a:fillRef>
          <a:effectRef idx="1">
            <a:schemeClr val="accent2"/>
          </a:effectRef>
          <a:fontRef idx="minor">
            <a:schemeClr val="dk1"/>
          </a:fontRef>
        </p:style>
        <p:txBody>
          <a:bodyPr lIns="91438" tIns="45719" rIns="91438" bIns="45719" anchor="ctr"/>
          <a:lstStyle/>
          <a:p>
            <a:pPr>
              <a:defRPr/>
            </a:pPr>
            <a:r>
              <a:rPr lang="vi-VN" altLang="en-US" sz="2800" dirty="0">
                <a:solidFill>
                  <a:schemeClr val="tx1"/>
                </a:solidFill>
                <a:latin typeface="Times New Roman" panose="02020603050405020304" pitchFamily="18" charset="0"/>
                <a:cs typeface="Times New Roman" panose="02020603050405020304" pitchFamily="18" charset="0"/>
              </a:rPr>
              <a:t>Bên trong những giỏ đựng ấm thường được làm bằng chất liệu gì</a:t>
            </a:r>
            <a:r>
              <a:rPr lang="en-US" altLang="en-US" sz="2800" dirty="0">
                <a:solidFill>
                  <a:schemeClr val="tx1"/>
                </a:solidFill>
                <a:latin typeface="Times New Roman" panose="02020603050405020304" pitchFamily="18" charset="0"/>
                <a:cs typeface="Times New Roman" panose="02020603050405020304" pitchFamily="18" charset="0"/>
              </a:rPr>
              <a:t>? </a:t>
            </a:r>
            <a:r>
              <a:rPr lang="vi-VN" altLang="en-US" sz="2800" dirty="0">
                <a:solidFill>
                  <a:schemeClr val="tx1"/>
                </a:solidFill>
                <a:latin typeface="Times New Roman" panose="02020603050405020304" pitchFamily="18" charset="0"/>
                <a:cs typeface="Times New Roman" panose="02020603050405020304" pitchFamily="18" charset="0"/>
              </a:rPr>
              <a:t>Sử dụng chất liệu đó có lợi ích như thế nào?</a:t>
            </a:r>
            <a:endParaRPr lang="en-GB" sz="2800" dirty="0">
              <a:solidFill>
                <a:schemeClr val="tx1"/>
              </a:solidFill>
            </a:endParaRPr>
          </a:p>
        </p:txBody>
      </p:sp>
      <p:sp>
        <p:nvSpPr>
          <p:cNvPr id="5" name="Rounded Rectangular Callout 4"/>
          <p:cNvSpPr/>
          <p:nvPr/>
        </p:nvSpPr>
        <p:spPr>
          <a:xfrm>
            <a:off x="3657600" y="116632"/>
            <a:ext cx="6858000" cy="1712168"/>
          </a:xfrm>
          <a:prstGeom prst="wedgeRoundRectCallout">
            <a:avLst>
              <a:gd name="adj1" fmla="val -57474"/>
              <a:gd name="adj2" fmla="val 84765"/>
              <a:gd name="adj3" fmla="val 16667"/>
            </a:avLst>
          </a:prstGeom>
        </p:spPr>
        <p:style>
          <a:lnRef idx="1">
            <a:schemeClr val="accent3"/>
          </a:lnRef>
          <a:fillRef idx="2">
            <a:schemeClr val="accent3"/>
          </a:fillRef>
          <a:effectRef idx="1">
            <a:schemeClr val="accent3"/>
          </a:effectRef>
          <a:fontRef idx="minor">
            <a:schemeClr val="dk1"/>
          </a:fontRef>
        </p:style>
        <p:txBody>
          <a:bodyPr lIns="91438" tIns="45719" rIns="91438" bIns="45719" anchor="ctr"/>
          <a:lstStyle/>
          <a:p>
            <a:pPr algn="ctr">
              <a:defRPr/>
            </a:pPr>
            <a:r>
              <a:rPr lang="vi-VN" altLang="en-US" sz="2800" dirty="0">
                <a:solidFill>
                  <a:schemeClr val="tx1"/>
                </a:solidFill>
                <a:latin typeface="Times New Roman" panose="02020603050405020304" pitchFamily="18" charset="0"/>
                <a:cs typeface="Times New Roman" panose="02020603050405020304" pitchFamily="18" charset="0"/>
              </a:rPr>
              <a:t>Bên trong giỏ ấm thường được làm bằng xốp bông, len, dạ, ...là </a:t>
            </a:r>
            <a:r>
              <a:rPr lang="vi-VN" altLang="en-US" sz="2800">
                <a:solidFill>
                  <a:schemeClr val="tx1"/>
                </a:solidFill>
                <a:latin typeface="Times New Roman" panose="02020603050405020304" pitchFamily="18" charset="0"/>
                <a:cs typeface="Times New Roman" panose="02020603050405020304" pitchFamily="18" charset="0"/>
              </a:rPr>
              <a:t>những vật xốp chứa nhiều không khí. Không khí dẫn nhiệt kém nên sẽ giúp giữ ấm nước </a:t>
            </a:r>
            <a:r>
              <a:rPr lang="vi-VN" sz="2800">
                <a:solidFill>
                  <a:schemeClr val="tx1"/>
                </a:solidFill>
                <a:latin typeface="Times New Roman" panose="02020603050405020304" pitchFamily="18" charset="0"/>
                <a:cs typeface="Times New Roman" panose="02020603050405020304" pitchFamily="18" charset="0"/>
              </a:rPr>
              <a:t>nóng </a:t>
            </a:r>
            <a:r>
              <a:rPr lang="vi-VN" sz="2800" dirty="0">
                <a:solidFill>
                  <a:schemeClr val="tx1"/>
                </a:solidFill>
                <a:latin typeface="Times New Roman" panose="02020603050405020304" pitchFamily="18" charset="0"/>
                <a:cs typeface="Times New Roman" panose="02020603050405020304" pitchFamily="18" charset="0"/>
              </a:rPr>
              <a:t>lâu hơn.</a:t>
            </a:r>
            <a:endParaRPr lang="en-GB" sz="2800" dirty="0">
              <a:solidFill>
                <a:schemeClr val="tx1"/>
              </a:solidFill>
            </a:endParaRPr>
          </a:p>
        </p:txBody>
      </p:sp>
    </p:spTree>
    <p:extLst>
      <p:ext uri="{BB962C8B-B14F-4D97-AF65-F5344CB8AC3E}">
        <p14:creationId xmlns:p14="http://schemas.microsoft.com/office/powerpoint/2010/main" val="1952389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700"/>
                                        <p:tgtEl>
                                          <p:spTgt spid="5"/>
                                        </p:tgtEl>
                                      </p:cBhvr>
                                    </p:animEffect>
                                    <p:anim calcmode="lin" valueType="num">
                                      <p:cBhvr>
                                        <p:cTn id="30" dur="700" fill="hold"/>
                                        <p:tgtEl>
                                          <p:spTgt spid="5"/>
                                        </p:tgtEl>
                                        <p:attrNameLst>
                                          <p:attrName>ppt_x</p:attrName>
                                        </p:attrNameLst>
                                      </p:cBhvr>
                                      <p:tavLst>
                                        <p:tav tm="0">
                                          <p:val>
                                            <p:strVal val="#ppt_x"/>
                                          </p:val>
                                        </p:tav>
                                        <p:tav tm="100000">
                                          <p:val>
                                            <p:strVal val="#ppt_x"/>
                                          </p:val>
                                        </p:tav>
                                      </p:tavLst>
                                    </p:anim>
                                    <p:anim calcmode="lin" valueType="num">
                                      <p:cBhvr>
                                        <p:cTn id="31" dur="7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0667" y="3717032"/>
            <a:ext cx="8655056" cy="2952328"/>
          </a:xfrm>
          <a:prstGeom prst="roundRect">
            <a:avLst/>
          </a:prstGeom>
        </p:spPr>
        <p:style>
          <a:lnRef idx="1">
            <a:schemeClr val="accent3"/>
          </a:lnRef>
          <a:fillRef idx="2">
            <a:schemeClr val="accent3"/>
          </a:fillRef>
          <a:effectRef idx="1">
            <a:schemeClr val="accent3"/>
          </a:effectRef>
          <a:fontRef idx="minor">
            <a:schemeClr val="dk1"/>
          </a:fontRef>
        </p:style>
        <p:txBody>
          <a:bodyPr lIns="91438" tIns="45719" rIns="91438" bIns="45719" rtlCol="0" anchor="ctr"/>
          <a:lstStyle/>
          <a:p>
            <a:pPr marL="285744" indent="-285744">
              <a:buFont typeface="Wingdings" pitchFamily="2" charset="2"/>
              <a:buChar char="v"/>
            </a:pPr>
            <a:r>
              <a:rPr lang="vi-VN" sz="2800" i="1" dirty="0">
                <a:latin typeface="+mj-lt"/>
              </a:rPr>
              <a:t>Cách tiến hành</a:t>
            </a:r>
          </a:p>
          <a:p>
            <a:pPr marL="285744" indent="-285744">
              <a:buFontTx/>
              <a:buChar char="-"/>
            </a:pPr>
            <a:r>
              <a:rPr lang="vi-VN" sz="2800" dirty="0">
                <a:latin typeface="+mj-lt"/>
              </a:rPr>
              <a:t>Bước 1: Lấy một tờ báo quấn chặt vào cốc thứ nhất. Lấy tờ </a:t>
            </a:r>
            <a:r>
              <a:rPr lang="vi-VN" sz="2800">
                <a:latin typeface="+mj-lt"/>
              </a:rPr>
              <a:t>báo còn lại làm nhăn </a:t>
            </a:r>
            <a:r>
              <a:rPr lang="vi-VN" sz="2800" dirty="0">
                <a:latin typeface="+mj-lt"/>
              </a:rPr>
              <a:t>quấn lỏng vào cốc thứ 2.</a:t>
            </a:r>
          </a:p>
          <a:p>
            <a:pPr marL="285744" indent="-285744">
              <a:buFontTx/>
              <a:buChar char="-"/>
            </a:pPr>
            <a:r>
              <a:rPr lang="vi-VN" sz="2800" dirty="0">
                <a:latin typeface="+mj-lt"/>
              </a:rPr>
              <a:t>Bước 2: Đổ vào 2 cốc một lượng nước nóng như nhau.</a:t>
            </a:r>
          </a:p>
          <a:p>
            <a:pPr marL="285744" indent="-285744">
              <a:buFontTx/>
              <a:buChar char="-"/>
            </a:pPr>
            <a:r>
              <a:rPr lang="vi-VN" sz="2800" dirty="0">
                <a:latin typeface="+mj-lt"/>
              </a:rPr>
              <a:t>Bước 3: Dùng nhiệt kế kiểm tra nhiệt độ của 2 cốc nước khi đổ nước nóng vào sau 3 phút.</a:t>
            </a:r>
            <a:endParaRPr lang="en-US" sz="2800" dirty="0">
              <a:latin typeface="+mj-lt"/>
            </a:endParaRPr>
          </a:p>
        </p:txBody>
      </p:sp>
      <p:sp>
        <p:nvSpPr>
          <p:cNvPr id="7" name="Rounded Rectangle 6"/>
          <p:cNvSpPr/>
          <p:nvPr/>
        </p:nvSpPr>
        <p:spPr>
          <a:xfrm>
            <a:off x="1847528" y="1340768"/>
            <a:ext cx="5976664" cy="2232248"/>
          </a:xfrm>
          <a:prstGeom prst="roundRect">
            <a:avLst/>
          </a:prstGeom>
        </p:spPr>
        <p:style>
          <a:lnRef idx="1">
            <a:schemeClr val="accent3"/>
          </a:lnRef>
          <a:fillRef idx="2">
            <a:schemeClr val="accent3"/>
          </a:fillRef>
          <a:effectRef idx="1">
            <a:schemeClr val="accent3"/>
          </a:effectRef>
          <a:fontRef idx="minor">
            <a:schemeClr val="dk1"/>
          </a:fontRef>
        </p:style>
        <p:txBody>
          <a:bodyPr lIns="91438" tIns="45719" rIns="91438" bIns="45719" rtlCol="0" anchor="ctr"/>
          <a:lstStyle/>
          <a:p>
            <a:pPr marL="285744" indent="-285744">
              <a:buFont typeface="Wingdings" pitchFamily="2" charset="2"/>
              <a:buChar char="v"/>
            </a:pPr>
            <a:r>
              <a:rPr lang="vi-VN" sz="2800" i="1" dirty="0">
                <a:latin typeface="+mj-lt"/>
              </a:rPr>
              <a:t>Chuẩn bị</a:t>
            </a:r>
          </a:p>
          <a:p>
            <a:pPr marL="285744" indent="-285744">
              <a:buFontTx/>
              <a:buChar char="-"/>
            </a:pPr>
            <a:r>
              <a:rPr lang="vi-VN" sz="2800" dirty="0">
                <a:latin typeface="+mj-lt"/>
              </a:rPr>
              <a:t>2 chiếc cốc như nhau</a:t>
            </a:r>
          </a:p>
          <a:p>
            <a:pPr marL="285744" indent="-285744">
              <a:buFontTx/>
              <a:buChar char="-"/>
            </a:pPr>
            <a:r>
              <a:rPr lang="vi-VN" sz="2800" dirty="0">
                <a:latin typeface="+mj-lt"/>
              </a:rPr>
              <a:t>2 tờ giấy báo</a:t>
            </a:r>
          </a:p>
          <a:p>
            <a:pPr marL="285744" indent="-285744">
              <a:buFontTx/>
              <a:buChar char="-"/>
            </a:pPr>
            <a:r>
              <a:rPr lang="vi-VN" sz="2800" dirty="0">
                <a:latin typeface="+mj-lt"/>
              </a:rPr>
              <a:t>Nước nóng và nhiệt kế</a:t>
            </a:r>
          </a:p>
        </p:txBody>
      </p:sp>
      <p:sp>
        <p:nvSpPr>
          <p:cNvPr id="2" name="Rounded Rectangle 1"/>
          <p:cNvSpPr/>
          <p:nvPr/>
        </p:nvSpPr>
        <p:spPr>
          <a:xfrm>
            <a:off x="2423592" y="457200"/>
            <a:ext cx="2664296" cy="667544"/>
          </a:xfrm>
          <a:prstGeom prst="roundRect">
            <a:avLst/>
          </a:prstGeom>
        </p:spPr>
        <p:style>
          <a:lnRef idx="0">
            <a:schemeClr val="accent6"/>
          </a:lnRef>
          <a:fillRef idx="3">
            <a:schemeClr val="accent6"/>
          </a:fillRef>
          <a:effectRef idx="3">
            <a:schemeClr val="accent6"/>
          </a:effectRef>
          <a:fontRef idx="minor">
            <a:schemeClr val="lt1"/>
          </a:fontRef>
        </p:style>
        <p:txBody>
          <a:bodyPr lIns="91438" tIns="45719" rIns="91438" bIns="45719" rtlCol="0" anchor="ctr"/>
          <a:lstStyle/>
          <a:p>
            <a:pPr algn="ctr"/>
            <a:r>
              <a:rPr lang="vi-VN" sz="3200" b="1" dirty="0">
                <a:latin typeface="+mj-lt"/>
              </a:rPr>
              <a:t>Thí nghiệm 2</a:t>
            </a:r>
            <a:endParaRPr lang="en-US" sz="3200" b="1" dirty="0">
              <a:latin typeface="+mj-lt"/>
            </a:endParaRPr>
          </a:p>
        </p:txBody>
      </p:sp>
    </p:spTree>
    <p:extLst>
      <p:ext uri="{BB962C8B-B14F-4D97-AF65-F5344CB8AC3E}">
        <p14:creationId xmlns:p14="http://schemas.microsoft.com/office/powerpoint/2010/main" val="3229306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828800" y="2060793"/>
            <a:ext cx="7704856" cy="1800200"/>
          </a:xfrm>
          <a:prstGeom prst="horizontalScroll">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dirty="0">
                <a:latin typeface="+mj-lt"/>
              </a:rPr>
              <a:t>Nước trong cốc có quấn giấy báo nhăn và lỏng nóng hơn. </a:t>
            </a:r>
            <a:endParaRPr lang="en-US" sz="31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396" y="1819276"/>
            <a:ext cx="2143125" cy="2143125"/>
          </a:xfrm>
          <a:prstGeom prst="rect">
            <a:avLst/>
          </a:prstGeom>
        </p:spPr>
      </p:pic>
      <p:sp>
        <p:nvSpPr>
          <p:cNvPr id="5" name="Cloud Callout 4"/>
          <p:cNvSpPr/>
          <p:nvPr/>
        </p:nvSpPr>
        <p:spPr>
          <a:xfrm>
            <a:off x="4985632" y="572187"/>
            <a:ext cx="4996567" cy="1872208"/>
          </a:xfrm>
          <a:prstGeom prst="cloudCallout">
            <a:avLst>
              <a:gd name="adj1" fmla="val -57824"/>
              <a:gd name="adj2" fmla="val 63012"/>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dirty="0">
                <a:latin typeface="+mj-lt"/>
              </a:rPr>
              <a:t>Nước trong cốc nào còn nóng hơn?</a:t>
            </a:r>
            <a:endParaRPr lang="en-US" sz="3100" dirty="0">
              <a:latin typeface="+mj-lt"/>
            </a:endParaRPr>
          </a:p>
        </p:txBody>
      </p:sp>
      <p:sp>
        <p:nvSpPr>
          <p:cNvPr id="6" name="Horizontal Scroll 5"/>
          <p:cNvSpPr/>
          <p:nvPr/>
        </p:nvSpPr>
        <p:spPr>
          <a:xfrm>
            <a:off x="1414028" y="1819275"/>
            <a:ext cx="8887780" cy="2514600"/>
          </a:xfrm>
          <a:prstGeom prst="horizontalScroll">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a:latin typeface="+mj-lt"/>
              </a:rPr>
              <a:t>Vì tờ giấy báo nhăn có nhiều chỗ chứa không khí giữa các lớp giấy làm hơi nóng của nước trong cốc thoát ra ngoài chậm hơn nước trong cốc quấn tờ báo thẳng nên nước trong cốc đó còn nóng </a:t>
            </a:r>
            <a:r>
              <a:rPr lang="vi-VN" sz="3100" dirty="0">
                <a:latin typeface="+mj-lt"/>
              </a:rPr>
              <a:t>hơn. </a:t>
            </a:r>
            <a:endParaRPr lang="en-US" sz="3100"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396" y="2161488"/>
            <a:ext cx="2143125" cy="2143125"/>
          </a:xfrm>
          <a:prstGeom prst="rect">
            <a:avLst/>
          </a:prstGeom>
        </p:spPr>
      </p:pic>
      <p:sp>
        <p:nvSpPr>
          <p:cNvPr id="8" name="Cloud Callout 7"/>
          <p:cNvSpPr/>
          <p:nvPr/>
        </p:nvSpPr>
        <p:spPr>
          <a:xfrm>
            <a:off x="4968572" y="552948"/>
            <a:ext cx="5181600" cy="1872208"/>
          </a:xfrm>
          <a:prstGeom prst="cloudCallout">
            <a:avLst>
              <a:gd name="adj1" fmla="val -57824"/>
              <a:gd name="adj2" fmla="val 63012"/>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a:latin typeface="+mj-lt"/>
              </a:rPr>
              <a:t>Vì sao nước trong cốc quấn giấy báo nhăn còn </a:t>
            </a:r>
            <a:r>
              <a:rPr lang="vi-VN" sz="3100" dirty="0">
                <a:latin typeface="+mj-lt"/>
              </a:rPr>
              <a:t>nóng hơn?</a:t>
            </a:r>
            <a:endParaRPr lang="en-US" sz="3100" dirty="0">
              <a:latin typeface="+mj-lt"/>
            </a:endParaRPr>
          </a:p>
        </p:txBody>
      </p:sp>
      <p:sp>
        <p:nvSpPr>
          <p:cNvPr id="9" name="Rounded Rectangle 8"/>
          <p:cNvSpPr/>
          <p:nvPr/>
        </p:nvSpPr>
        <p:spPr>
          <a:xfrm>
            <a:off x="3653484" y="4572000"/>
            <a:ext cx="6648323" cy="667544"/>
          </a:xfrm>
          <a:prstGeom prst="roundRect">
            <a:avLst/>
          </a:prstGeom>
        </p:spPr>
        <p:style>
          <a:lnRef idx="0">
            <a:schemeClr val="accent6"/>
          </a:lnRef>
          <a:fillRef idx="3">
            <a:schemeClr val="accent6"/>
          </a:fillRef>
          <a:effectRef idx="3">
            <a:schemeClr val="accent6"/>
          </a:effectRef>
          <a:fontRef idx="minor">
            <a:schemeClr val="lt1"/>
          </a:fontRef>
        </p:style>
        <p:txBody>
          <a:bodyPr lIns="91438" tIns="45719" rIns="91438" bIns="45719" rtlCol="0" anchor="ctr"/>
          <a:lstStyle/>
          <a:p>
            <a:pPr algn="ctr"/>
            <a:r>
              <a:rPr lang="vi-VN" sz="3200" b="1" smtClean="0">
                <a:latin typeface="+mj-lt"/>
              </a:rPr>
              <a:t>=&gt; Tính cách nhiệt của không khí.</a:t>
            </a:r>
            <a:endParaRPr lang="en-US" sz="3200" b="1" dirty="0">
              <a:latin typeface="+mj-lt"/>
            </a:endParaRPr>
          </a:p>
        </p:txBody>
      </p:sp>
    </p:spTree>
    <p:extLst>
      <p:ext uri="{BB962C8B-B14F-4D97-AF65-F5344CB8AC3E}">
        <p14:creationId xmlns:p14="http://schemas.microsoft.com/office/powerpoint/2010/main" val="1370520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42"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8" grpId="0" animBg="1"/>
      <p:bldP spid="8" grpI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914070" y="2362200"/>
            <a:ext cx="4572000" cy="1270193"/>
          </a:xfrm>
          <a:prstGeom prst="horizontalScroll">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smtClean="0">
                <a:solidFill>
                  <a:prstClr val="black"/>
                </a:solidFill>
                <a:latin typeface="Times New Roman"/>
              </a:rPr>
              <a:t>Chăn bông, áo phao, ... </a:t>
            </a:r>
            <a:endParaRPr lang="en-US" sz="3100" dirty="0">
              <a:solidFill>
                <a:prstClr val="black"/>
              </a:solidFill>
            </a:endParaRPr>
          </a:p>
        </p:txBody>
      </p:sp>
      <p:sp>
        <p:nvSpPr>
          <p:cNvPr id="5" name="Cloud Callout 4"/>
          <p:cNvSpPr/>
          <p:nvPr/>
        </p:nvSpPr>
        <p:spPr>
          <a:xfrm>
            <a:off x="3124200" y="2040458"/>
            <a:ext cx="7772400" cy="1872208"/>
          </a:xfrm>
          <a:prstGeom prst="cloudCallout">
            <a:avLst>
              <a:gd name="adj1" fmla="val -57824"/>
              <a:gd name="adj2" fmla="val 63012"/>
            </a:avLst>
          </a:prstGeom>
        </p:spPr>
        <p:style>
          <a:lnRef idx="1">
            <a:schemeClr val="accent4"/>
          </a:lnRef>
          <a:fillRef idx="2">
            <a:schemeClr val="accent4"/>
          </a:fillRef>
          <a:effectRef idx="1">
            <a:schemeClr val="accent4"/>
          </a:effectRef>
          <a:fontRef idx="minor">
            <a:schemeClr val="dk1"/>
          </a:fontRef>
        </p:style>
        <p:txBody>
          <a:bodyPr lIns="91438" tIns="45719" rIns="91438" bIns="45719" rtlCol="0" anchor="ctr"/>
          <a:lstStyle/>
          <a:p>
            <a:pPr algn="ctr"/>
            <a:r>
              <a:rPr lang="vi-VN" sz="3100" smtClean="0">
                <a:solidFill>
                  <a:prstClr val="black"/>
                </a:solidFill>
                <a:latin typeface="Times New Roman"/>
              </a:rPr>
              <a:t>Nêu một số VD khác áp dụng tính cách nhiệt của không khí để làm vật cách nhiệt?</a:t>
            </a:r>
            <a:endParaRPr lang="en-US" sz="3100"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040458"/>
            <a:ext cx="2143125" cy="2143125"/>
          </a:xfrm>
          <a:prstGeom prst="rect">
            <a:avLst/>
          </a:prstGeom>
        </p:spPr>
      </p:pic>
    </p:spTree>
    <p:extLst>
      <p:ext uri="{BB962C8B-B14F-4D97-AF65-F5344CB8AC3E}">
        <p14:creationId xmlns:p14="http://schemas.microsoft.com/office/powerpoint/2010/main" val="3153327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1" nodeType="clickEffect">
                                  <p:stCondLst>
                                    <p:cond delay="0"/>
                                  </p:stCondLst>
                                  <p:childTnLst>
                                    <p:animEffect transition="out" filter="circle(out)">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par>
                                <p:cTn id="16" presetID="6" presetClass="exit" presetSubtype="32" fill="hold" nodeType="withEffect">
                                  <p:stCondLst>
                                    <p:cond delay="0"/>
                                  </p:stCondLst>
                                  <p:childTnLst>
                                    <p:animEffect transition="out" filter="circle(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19200" y="2667000"/>
            <a:ext cx="9448800" cy="2000546"/>
          </a:xfrm>
          <a:prstGeom prst="rect">
            <a:avLst/>
          </a:prstGeom>
        </p:spPr>
        <p:txBody>
          <a:bodyPr wrap="square" lIns="91438" tIns="45719" rIns="91438" bIns="45719">
            <a:spAutoFit/>
          </a:bodyPr>
          <a:lstStyle/>
          <a:p>
            <a:pPr algn="ctr"/>
            <a:r>
              <a:rPr lang="vi-VN" sz="2800" b="1" dirty="0">
                <a:solidFill>
                  <a:srgbClr val="7030A0"/>
                </a:solidFill>
                <a:latin typeface="+mj-lt"/>
              </a:rPr>
              <a:t>KẾT LUẬN</a:t>
            </a:r>
          </a:p>
          <a:p>
            <a:pPr algn="ctr"/>
            <a:r>
              <a:rPr lang="vi-VN" sz="3200" smtClean="0">
                <a:latin typeface="+mj-lt"/>
              </a:rPr>
              <a:t>Vì có</a:t>
            </a:r>
            <a:r>
              <a:rPr lang="vi-VN" sz="3200" smtClean="0">
                <a:latin typeface="+mj-lt"/>
              </a:rPr>
              <a:t> </a:t>
            </a:r>
            <a:r>
              <a:rPr lang="vi-VN" sz="3200" smtClean="0">
                <a:latin typeface="+mj-lt"/>
              </a:rPr>
              <a:t>vật dẫn nhiệt tốt, vật dẫn nhiệt không </a:t>
            </a:r>
            <a:r>
              <a:rPr lang="vi-VN" sz="3200" smtClean="0">
                <a:latin typeface="+mj-lt"/>
              </a:rPr>
              <a:t>tốt và tính </a:t>
            </a:r>
            <a:r>
              <a:rPr lang="vi-VN" sz="3200" smtClean="0">
                <a:latin typeface="+mj-lt"/>
              </a:rPr>
              <a:t>cách nhiệt của không khí mà con người đã sản xuất ra nhiều sản phẩm cách nhiệt phục vụ cuộc sống. </a:t>
            </a:r>
            <a:endParaRPr lang="en-US" sz="3200" dirty="0">
              <a:latin typeface="+mj-lt"/>
            </a:endParaRPr>
          </a:p>
        </p:txBody>
      </p:sp>
    </p:spTree>
    <p:extLst>
      <p:ext uri="{BB962C8B-B14F-4D97-AF65-F5344CB8AC3E}">
        <p14:creationId xmlns:p14="http://schemas.microsoft.com/office/powerpoint/2010/main" val="2066469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9"/>
          <p:cNvSpPr txBox="1">
            <a:spLocks noChangeArrowheads="1"/>
          </p:cNvSpPr>
          <p:nvPr/>
        </p:nvSpPr>
        <p:spPr bwMode="auto">
          <a:xfrm>
            <a:off x="1977813" y="394548"/>
            <a:ext cx="8453120"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300" b="1">
              <a:solidFill>
                <a:srgbClr val="CC0066"/>
              </a:solidFill>
              <a:latin typeface=".VnTime" pitchFamily="34" charset="0"/>
            </a:endParaRPr>
          </a:p>
        </p:txBody>
      </p:sp>
      <p:sp>
        <p:nvSpPr>
          <p:cNvPr id="3" name="TextBox 2"/>
          <p:cNvSpPr txBox="1"/>
          <p:nvPr/>
        </p:nvSpPr>
        <p:spPr>
          <a:xfrm>
            <a:off x="1752601" y="1752600"/>
            <a:ext cx="9758291" cy="2431435"/>
          </a:xfrm>
          <a:prstGeom prst="rect">
            <a:avLst/>
          </a:prstGeom>
          <a:noFill/>
          <a:ln>
            <a:noFill/>
          </a:ln>
        </p:spPr>
        <p:txBody>
          <a:bodyPr lIns="91438" tIns="45719" rIns="91438" bIns="45719">
            <a:spAutoFit/>
          </a:bodyPr>
          <a:lstStyle/>
          <a:p>
            <a:pPr algn="ctr">
              <a:lnSpc>
                <a:spcPct val="150000"/>
              </a:lnSpc>
              <a:defRPr/>
            </a:pPr>
            <a:r>
              <a:rPr lang="vi-VN" sz="10100" b="1" dirty="0">
                <a:ln>
                  <a:solidFill>
                    <a:sysClr val="windowText" lastClr="000000"/>
                  </a:solidFill>
                </a:ln>
                <a:solidFill>
                  <a:srgbClr val="0000CC"/>
                </a:solidFill>
              </a:rPr>
              <a:t>VẬN DỤNG</a:t>
            </a:r>
            <a:endParaRPr lang="en-US" sz="5600" b="1" dirty="0">
              <a:ln>
                <a:solidFill>
                  <a:sysClr val="windowText" lastClr="000000"/>
                </a:solidFill>
              </a:ln>
              <a:solidFill>
                <a:srgbClr val="0000CC"/>
              </a:solidFill>
            </a:endParaRPr>
          </a:p>
        </p:txBody>
      </p:sp>
    </p:spTree>
    <p:extLst>
      <p:ext uri="{BB962C8B-B14F-4D97-AF65-F5344CB8AC3E}">
        <p14:creationId xmlns:p14="http://schemas.microsoft.com/office/powerpoint/2010/main" val="2280774353"/>
      </p:ext>
    </p:extLst>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9" name="Picture 6158">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829800" y="5650442"/>
            <a:ext cx="304800" cy="21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47800" y="914400"/>
            <a:ext cx="9758291" cy="2431435"/>
          </a:xfrm>
          <a:prstGeom prst="rect">
            <a:avLst/>
          </a:prstGeom>
          <a:noFill/>
          <a:ln>
            <a:noFill/>
          </a:ln>
        </p:spPr>
        <p:txBody>
          <a:bodyPr lIns="91438" tIns="45719" rIns="91438" bIns="45719">
            <a:spAutoFit/>
          </a:bodyPr>
          <a:lstStyle/>
          <a:p>
            <a:pPr algn="ctr">
              <a:lnSpc>
                <a:spcPct val="150000"/>
              </a:lnSpc>
              <a:defRPr/>
            </a:pPr>
            <a:r>
              <a:rPr lang="vi-VN" sz="10100" b="1" dirty="0">
                <a:ln>
                  <a:solidFill>
                    <a:sysClr val="windowText" lastClr="000000"/>
                  </a:solidFill>
                </a:ln>
                <a:solidFill>
                  <a:srgbClr val="0000CC"/>
                </a:solidFill>
              </a:rPr>
              <a:t>Khởi động</a:t>
            </a:r>
            <a:endParaRPr lang="en-US" sz="5600" b="1" dirty="0">
              <a:ln>
                <a:solidFill>
                  <a:sysClr val="windowText" lastClr="000000"/>
                </a:solidFill>
              </a:ln>
              <a:solidFill>
                <a:srgbClr val="0000CC"/>
              </a:solidFill>
            </a:endParaRPr>
          </a:p>
        </p:txBody>
      </p:sp>
    </p:spTree>
    <p:extLst>
      <p:ext uri="{BB962C8B-B14F-4D97-AF65-F5344CB8AC3E}">
        <p14:creationId xmlns:p14="http://schemas.microsoft.com/office/powerpoint/2010/main" val="3698130824"/>
      </p:ext>
    </p:extLst>
  </p:cSld>
  <p:clrMapOvr>
    <a:masterClrMapping/>
  </p:clrMapOvr>
  <p:transition spd="med">
    <p:wipe dir="d"/>
    <p:sndAc>
      <p:stSnd>
        <p:snd r:embed="rId3" name="camera.wav"/>
      </p:stSnd>
    </p:sndAc>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6159"/>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113" y="2577678"/>
            <a:ext cx="7840011" cy="933589"/>
          </a:xfrm>
          <a:prstGeom prst="rect">
            <a:avLst/>
          </a:prstGeom>
        </p:spPr>
        <p:style>
          <a:lnRef idx="2">
            <a:schemeClr val="accent4"/>
          </a:lnRef>
          <a:fillRef idx="1">
            <a:schemeClr val="lt1"/>
          </a:fillRef>
          <a:effectRef idx="0">
            <a:schemeClr val="accent4"/>
          </a:effectRef>
          <a:fontRef idx="minor">
            <a:schemeClr val="dk1"/>
          </a:fontRef>
        </p:style>
        <p:txBody>
          <a:bodyPr wrap="none" lIns="91438" tIns="45719" rIns="91438" bIns="45719">
            <a:spAutoFit/>
            <a:scene3d>
              <a:camera prst="orthographicFront"/>
              <a:lightRig rig="soft" dir="tl">
                <a:rot lat="0" lon="0" rev="0"/>
              </a:lightRig>
            </a:scene3d>
            <a:sp3d extrusionH="57150" contourW="25400" prstMaterial="matte">
              <a:bevelT w="25400" h="55880" prst="divot"/>
              <a:contourClr>
                <a:schemeClr val="accent2">
                  <a:tint val="20000"/>
                </a:schemeClr>
              </a:contourClr>
            </a:sp3d>
          </a:bodyPr>
          <a:lstStyle/>
          <a:p>
            <a:pPr algn="ctr"/>
            <a:r>
              <a:rPr lang="vi-VN" sz="55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mj-lt"/>
              </a:rPr>
              <a:t>TRÒ CHƠI </a:t>
            </a:r>
            <a:r>
              <a:rPr lang="en-US" sz="55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Times New Roman" pitchFamily="18" charset="0"/>
                <a:cs typeface="Times New Roman" pitchFamily="18" charset="0"/>
              </a:rPr>
              <a:t>“</a:t>
            </a:r>
            <a:r>
              <a:rPr lang="vi-VN" sz="55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mj-lt"/>
              </a:rPr>
              <a:t>HÁI HOA</a:t>
            </a:r>
            <a:r>
              <a:rPr lang="en-US" sz="55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Times New Roman" pitchFamily="18" charset="0"/>
                <a:cs typeface="Times New Roman" pitchFamily="18" charset="0"/>
              </a:rPr>
              <a:t>”</a:t>
            </a:r>
          </a:p>
        </p:txBody>
      </p:sp>
    </p:spTree>
    <p:extLst>
      <p:ext uri="{BB962C8B-B14F-4D97-AF65-F5344CB8AC3E}">
        <p14:creationId xmlns:p14="http://schemas.microsoft.com/office/powerpoint/2010/main" val="450826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flower cartoon">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b="8994"/>
          <a:stretch>
            <a:fillRect/>
          </a:stretch>
        </p:blipFill>
        <p:spPr bwMode="auto">
          <a:xfrm>
            <a:off x="1703512" y="165240"/>
            <a:ext cx="8496944" cy="620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hlinkClick r:id="rId5" action="ppaction://hlinksldjump"/>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210" b="97984" l="8519" r="98519"/>
                    </a14:imgEffect>
                    <a14:imgEffect>
                      <a14:brightnessContrast bright="20000" contrast="-20000"/>
                    </a14:imgEffect>
                  </a14:imgLayer>
                </a14:imgProps>
              </a:ext>
              <a:ext uri="{28A0092B-C50C-407E-A947-70E740481C1C}">
                <a14:useLocalDpi xmlns:a14="http://schemas.microsoft.com/office/drawing/2010/main" val="0"/>
              </a:ext>
            </a:extLst>
          </a:blip>
          <a:srcRect l="5337" r="-151"/>
          <a:stretch/>
        </p:blipFill>
        <p:spPr bwMode="auto">
          <a:xfrm>
            <a:off x="3901584" y="1052738"/>
            <a:ext cx="1330320"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67808" y="980729"/>
            <a:ext cx="233112" cy="564257"/>
          </a:xfrm>
          <a:prstGeom prst="rect">
            <a:avLst/>
          </a:prstGeom>
          <a:noFill/>
        </p:spPr>
        <p:txBody>
          <a:bodyPr wrap="square" lIns="91438" tIns="45719" rIns="91438" bIns="45719" rtlCol="0">
            <a:spAutoFit/>
          </a:bodyPr>
          <a:lstStyle/>
          <a:p>
            <a:r>
              <a:rPr lang="vi-VN" sz="3100" b="1" dirty="0">
                <a:solidFill>
                  <a:srgbClr val="002060"/>
                </a:solidFill>
              </a:rPr>
              <a:t>1</a:t>
            </a:r>
            <a:endParaRPr lang="en-US" sz="3100" b="1" dirty="0">
              <a:solidFill>
                <a:srgbClr val="002060"/>
              </a:solidFill>
            </a:endParaRPr>
          </a:p>
        </p:txBody>
      </p:sp>
      <p:pic>
        <p:nvPicPr>
          <p:cNvPr id="14" name="Picture 2">
            <a:hlinkClick r:id="rId3" action="ppaction://hlinksldjump"/>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210" b="97984" l="8519" r="98519"/>
                    </a14:imgEffect>
                    <a14:imgEffect>
                      <a14:brightnessContrast bright="20000" contrast="-20000"/>
                    </a14:imgEffect>
                  </a14:imgLayer>
                </a14:imgProps>
              </a:ext>
              <a:ext uri="{28A0092B-C50C-407E-A947-70E740481C1C}">
                <a14:useLocalDpi xmlns:a14="http://schemas.microsoft.com/office/drawing/2010/main" val="0"/>
              </a:ext>
            </a:extLst>
          </a:blip>
          <a:srcRect l="5337" r="-151"/>
          <a:stretch/>
        </p:blipFill>
        <p:spPr bwMode="auto">
          <a:xfrm>
            <a:off x="6493872" y="908722"/>
            <a:ext cx="1330320"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3913" y="2853017"/>
            <a:ext cx="1411875" cy="1224057"/>
          </a:xfrm>
          <a:prstGeom prst="rect">
            <a:avLst/>
          </a:prstGeom>
        </p:spPr>
      </p:pic>
      <p:pic>
        <p:nvPicPr>
          <p:cNvPr id="22" name="Picture 21">
            <a:hlinkClick r:id="rId10"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60196" y="2853017"/>
            <a:ext cx="1512168" cy="1152049"/>
          </a:xfrm>
          <a:prstGeom prst="rect">
            <a:avLst/>
          </a:prstGeom>
        </p:spPr>
      </p:pic>
      <p:sp>
        <p:nvSpPr>
          <p:cNvPr id="6" name="TextBox 5"/>
          <p:cNvSpPr txBox="1"/>
          <p:nvPr/>
        </p:nvSpPr>
        <p:spPr>
          <a:xfrm>
            <a:off x="6997928" y="836713"/>
            <a:ext cx="198936" cy="564257"/>
          </a:xfrm>
          <a:prstGeom prst="rect">
            <a:avLst/>
          </a:prstGeom>
          <a:noFill/>
        </p:spPr>
        <p:txBody>
          <a:bodyPr wrap="square" lIns="91438" tIns="45719" rIns="91438" bIns="45719" rtlCol="0">
            <a:spAutoFit/>
          </a:bodyPr>
          <a:lstStyle/>
          <a:p>
            <a:r>
              <a:rPr lang="vi-VN" sz="3100" b="1" dirty="0">
                <a:solidFill>
                  <a:srgbClr val="002060"/>
                </a:solidFill>
                <a:latin typeface="+mj-lt"/>
              </a:rPr>
              <a:t>2</a:t>
            </a:r>
            <a:endParaRPr lang="en-US" sz="3100" b="1" dirty="0">
              <a:solidFill>
                <a:srgbClr val="002060"/>
              </a:solidFill>
              <a:latin typeface="+mj-lt"/>
            </a:endParaRPr>
          </a:p>
        </p:txBody>
      </p:sp>
      <p:sp>
        <p:nvSpPr>
          <p:cNvPr id="24" name="TextBox 23"/>
          <p:cNvSpPr txBox="1"/>
          <p:nvPr/>
        </p:nvSpPr>
        <p:spPr>
          <a:xfrm>
            <a:off x="5879976" y="2853016"/>
            <a:ext cx="198936" cy="564257"/>
          </a:xfrm>
          <a:prstGeom prst="rect">
            <a:avLst/>
          </a:prstGeom>
          <a:noFill/>
        </p:spPr>
        <p:txBody>
          <a:bodyPr wrap="square" lIns="91438" tIns="45719" rIns="91438" bIns="45719" rtlCol="0">
            <a:spAutoFit/>
          </a:bodyPr>
          <a:lstStyle/>
          <a:p>
            <a:r>
              <a:rPr lang="vi-VN" sz="3100" b="1" dirty="0">
                <a:solidFill>
                  <a:srgbClr val="002060"/>
                </a:solidFill>
                <a:latin typeface="+mj-lt"/>
              </a:rPr>
              <a:t>4</a:t>
            </a:r>
            <a:endParaRPr lang="en-US" sz="3100" b="1" dirty="0">
              <a:solidFill>
                <a:srgbClr val="002060"/>
              </a:solidFill>
              <a:latin typeface="+mj-lt"/>
            </a:endParaRPr>
          </a:p>
        </p:txBody>
      </p:sp>
      <p:sp>
        <p:nvSpPr>
          <p:cNvPr id="25" name="TextBox 24"/>
          <p:cNvSpPr txBox="1"/>
          <p:nvPr/>
        </p:nvSpPr>
        <p:spPr>
          <a:xfrm>
            <a:off x="8472266" y="2802994"/>
            <a:ext cx="226385" cy="564257"/>
          </a:xfrm>
          <a:prstGeom prst="rect">
            <a:avLst/>
          </a:prstGeom>
          <a:noFill/>
        </p:spPr>
        <p:txBody>
          <a:bodyPr wrap="square" lIns="91438" tIns="45719" rIns="91438" bIns="45719" rtlCol="0">
            <a:spAutoFit/>
          </a:bodyPr>
          <a:lstStyle/>
          <a:p>
            <a:r>
              <a:rPr lang="vi-VN" sz="3100" b="1" dirty="0">
                <a:solidFill>
                  <a:srgbClr val="002060"/>
                </a:solidFill>
                <a:latin typeface="+mj-lt"/>
              </a:rPr>
              <a:t>5</a:t>
            </a:r>
            <a:endParaRPr lang="en-US" sz="3100" b="1" dirty="0">
              <a:solidFill>
                <a:srgbClr val="002060"/>
              </a:solidFill>
              <a:latin typeface="+mj-lt"/>
            </a:endParaRPr>
          </a:p>
        </p:txBody>
      </p:sp>
      <p:pic>
        <p:nvPicPr>
          <p:cNvPr id="28" name="Picture 27">
            <a:hlinkClick r:id="rId11"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6941" y="2830990"/>
            <a:ext cx="1472835" cy="1152049"/>
          </a:xfrm>
          <a:prstGeom prst="rect">
            <a:avLst/>
          </a:prstGeom>
        </p:spPr>
      </p:pic>
      <p:sp>
        <p:nvSpPr>
          <p:cNvPr id="29" name="TextBox 28"/>
          <p:cNvSpPr txBox="1"/>
          <p:nvPr/>
        </p:nvSpPr>
        <p:spPr>
          <a:xfrm>
            <a:off x="3215680" y="2758981"/>
            <a:ext cx="198936" cy="564257"/>
          </a:xfrm>
          <a:prstGeom prst="rect">
            <a:avLst/>
          </a:prstGeom>
          <a:noFill/>
        </p:spPr>
        <p:txBody>
          <a:bodyPr wrap="square" lIns="91438" tIns="45719" rIns="91438" bIns="45719" rtlCol="0">
            <a:spAutoFit/>
          </a:bodyPr>
          <a:lstStyle/>
          <a:p>
            <a:r>
              <a:rPr lang="vi-VN" sz="3100" b="1" dirty="0">
                <a:solidFill>
                  <a:srgbClr val="002060"/>
                </a:solidFill>
                <a:latin typeface="+mj-lt"/>
              </a:rPr>
              <a:t>3</a:t>
            </a:r>
            <a:endParaRPr lang="en-US" sz="3100" b="1" dirty="0">
              <a:solidFill>
                <a:srgbClr val="002060"/>
              </a:solidFill>
              <a:latin typeface="+mj-lt"/>
            </a:endParaRPr>
          </a:p>
        </p:txBody>
      </p:sp>
      <p:sp>
        <p:nvSpPr>
          <p:cNvPr id="3" name="Right Arrow 2">
            <a:hlinkClick r:id="rId12" action="ppaction://hlinksldjump"/>
          </p:cNvPr>
          <p:cNvSpPr/>
          <p:nvPr/>
        </p:nvSpPr>
        <p:spPr>
          <a:xfrm>
            <a:off x="10896600" y="61722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35615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0 L 0.00174 0.88194 " pathEditMode="relative" rAng="0" ptsTypes="AA">
                                      <p:cBhvr>
                                        <p:cTn id="6" dur="2000" fill="hold"/>
                                        <p:tgtEl>
                                          <p:spTgt spid="1026"/>
                                        </p:tgtEl>
                                        <p:attrNameLst>
                                          <p:attrName>ppt_x</p:attrName>
                                          <p:attrName>ppt_y</p:attrName>
                                        </p:attrNameLst>
                                      </p:cBhvr>
                                      <p:rCtr x="87" y="44097"/>
                                    </p:animMotion>
                                  </p:childTnLst>
                                </p:cTn>
                              </p:par>
                              <p:par>
                                <p:cTn id="7" presetID="42" presetClass="path" presetSubtype="0" accel="50000" decel="50000" fill="hold" grpId="0" nodeType="withEffect">
                                  <p:stCondLst>
                                    <p:cond delay="0"/>
                                  </p:stCondLst>
                                  <p:childTnLst>
                                    <p:animMotion origin="layout" path="M -1.11111E-6 -3.33333E-6 L 0.00313 0.93611 " pathEditMode="relative" rAng="0" ptsTypes="AA">
                                      <p:cBhvr>
                                        <p:cTn id="8" dur="2000" fill="hold"/>
                                        <p:tgtEl>
                                          <p:spTgt spid="4"/>
                                        </p:tgtEl>
                                        <p:attrNameLst>
                                          <p:attrName>ppt_x</p:attrName>
                                          <p:attrName>ppt_y</p:attrName>
                                        </p:attrNameLst>
                                      </p:cBhvr>
                                      <p:rCtr x="156" y="46806"/>
                                    </p:animMotion>
                                  </p:childTnLst>
                                </p:cTn>
                              </p:par>
                            </p:childTnLst>
                          </p:cTn>
                        </p:par>
                      </p:childTnLst>
                    </p:cTn>
                  </p:par>
                </p:childTnLst>
              </p:cTn>
              <p:nextCondLst>
                <p:cond evt="onClick" delay="0">
                  <p:tgtEl>
                    <p:spTgt spid="1026"/>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55556E-7 4.81481E-6 L -0.00608 0.91365 " pathEditMode="relative" rAng="0" ptsTypes="AA">
                                      <p:cBhvr>
                                        <p:cTn id="13" dur="2000" fill="hold"/>
                                        <p:tgtEl>
                                          <p:spTgt spid="14"/>
                                        </p:tgtEl>
                                        <p:attrNameLst>
                                          <p:attrName>ppt_x</p:attrName>
                                          <p:attrName>ppt_y</p:attrName>
                                        </p:attrNameLst>
                                      </p:cBhvr>
                                      <p:rCtr x="-313" y="45671"/>
                                    </p:animMotion>
                                  </p:childTnLst>
                                </p:cTn>
                              </p:par>
                              <p:par>
                                <p:cTn id="14" presetID="42" presetClass="path" presetSubtype="0" accel="50000" decel="50000" fill="hold" grpId="0" nodeType="withEffect">
                                  <p:stCondLst>
                                    <p:cond delay="0"/>
                                  </p:stCondLst>
                                  <p:childTnLst>
                                    <p:animMotion origin="layout" path="M 5E-6 1.48148E-6 L 0.00087 0.94676 " pathEditMode="relative" rAng="0" ptsTypes="AA">
                                      <p:cBhvr>
                                        <p:cTn id="15" dur="2000" fill="hold"/>
                                        <p:tgtEl>
                                          <p:spTgt spid="6"/>
                                        </p:tgtEl>
                                        <p:attrNameLst>
                                          <p:attrName>ppt_x</p:attrName>
                                          <p:attrName>ppt_y</p:attrName>
                                        </p:attrNameLst>
                                      </p:cBhvr>
                                      <p:rCtr x="35" y="47338"/>
                                    </p:animMotion>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3.05556E-6 4.07407E-6 L -0.00938 0.62476 " pathEditMode="relative" rAng="0" ptsTypes="AA">
                                      <p:cBhvr>
                                        <p:cTn id="20" dur="2000" fill="hold"/>
                                        <p:tgtEl>
                                          <p:spTgt spid="21"/>
                                        </p:tgtEl>
                                        <p:attrNameLst>
                                          <p:attrName>ppt_x</p:attrName>
                                          <p:attrName>ppt_y</p:attrName>
                                        </p:attrNameLst>
                                      </p:cBhvr>
                                      <p:rCtr x="-469" y="31227"/>
                                    </p:animMotion>
                                  </p:childTnLst>
                                </p:cTn>
                              </p:par>
                              <p:par>
                                <p:cTn id="21" presetID="42" presetClass="path" presetSubtype="0" accel="50000" decel="50000" fill="hold" grpId="0" nodeType="withEffect">
                                  <p:stCondLst>
                                    <p:cond delay="0"/>
                                  </p:stCondLst>
                                  <p:childTnLst>
                                    <p:animMotion origin="layout" path="M 4.16667E-6 -3.33333E-6 L -0.00296 0.69468 " pathEditMode="relative" rAng="0" ptsTypes="AA">
                                      <p:cBhvr>
                                        <p:cTn id="22" dur="2000" fill="hold"/>
                                        <p:tgtEl>
                                          <p:spTgt spid="24"/>
                                        </p:tgtEl>
                                        <p:attrNameLst>
                                          <p:attrName>ppt_x</p:attrName>
                                          <p:attrName>ppt_y</p:attrName>
                                        </p:attrNameLst>
                                      </p:cBhvr>
                                      <p:rCtr x="-156" y="34722"/>
                                    </p:animMotion>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05556E-6 3.33333E-6 L -0.00382 0.61967 " pathEditMode="relative" rAng="0" ptsTypes="AA">
                                      <p:cBhvr>
                                        <p:cTn id="27" dur="2000" fill="hold"/>
                                        <p:tgtEl>
                                          <p:spTgt spid="22"/>
                                        </p:tgtEl>
                                        <p:attrNameLst>
                                          <p:attrName>ppt_x</p:attrName>
                                          <p:attrName>ppt_y</p:attrName>
                                        </p:attrNameLst>
                                      </p:cBhvr>
                                      <p:rCtr x="-191" y="30972"/>
                                    </p:animMotion>
                                  </p:childTnLst>
                                </p:cTn>
                              </p:par>
                              <p:par>
                                <p:cTn id="28" presetID="42" presetClass="path" presetSubtype="0" accel="50000" decel="50000" fill="hold" grpId="0" nodeType="withEffect">
                                  <p:stCondLst>
                                    <p:cond delay="0"/>
                                  </p:stCondLst>
                                  <p:childTnLst>
                                    <p:animMotion origin="layout" path="M 2.22222E-6 -7.40741E-7 L 0.00347 0.6706 " pathEditMode="relative" rAng="0" ptsTypes="AA">
                                      <p:cBhvr>
                                        <p:cTn id="29" dur="2000" fill="hold"/>
                                        <p:tgtEl>
                                          <p:spTgt spid="25"/>
                                        </p:tgtEl>
                                        <p:attrNameLst>
                                          <p:attrName>ppt_x</p:attrName>
                                          <p:attrName>ppt_y</p:attrName>
                                        </p:attrNameLst>
                                      </p:cBhvr>
                                      <p:rCtr x="174" y="33519"/>
                                    </p:animMotion>
                                  </p:child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44444E-6 3.7037E-7 L 0.00625 0.79815 " pathEditMode="relative" rAng="0" ptsTypes="AA">
                                      <p:cBhvr>
                                        <p:cTn id="34" dur="2000" fill="hold"/>
                                        <p:tgtEl>
                                          <p:spTgt spid="28"/>
                                        </p:tgtEl>
                                        <p:attrNameLst>
                                          <p:attrName>ppt_x</p:attrName>
                                          <p:attrName>ppt_y</p:attrName>
                                        </p:attrNameLst>
                                      </p:cBhvr>
                                      <p:rCtr x="313" y="39907"/>
                                    </p:animMotion>
                                  </p:childTnLst>
                                </p:cTn>
                              </p:par>
                              <p:par>
                                <p:cTn id="35" presetID="42" presetClass="path" presetSubtype="0" accel="50000" decel="50000" fill="hold" grpId="0" nodeType="withEffect">
                                  <p:stCondLst>
                                    <p:cond delay="0"/>
                                  </p:stCondLst>
                                  <p:childTnLst>
                                    <p:animMotion origin="layout" path="M 8.33333E-7 -2.96296E-6 L -0.00017 0.84167 " pathEditMode="relative" rAng="0" ptsTypes="AA">
                                      <p:cBhvr>
                                        <p:cTn id="36" dur="2000" fill="hold"/>
                                        <p:tgtEl>
                                          <p:spTgt spid="29"/>
                                        </p:tgtEl>
                                        <p:attrNameLst>
                                          <p:attrName>ppt_x</p:attrName>
                                          <p:attrName>ppt_y</p:attrName>
                                        </p:attrNameLst>
                                      </p:cBhvr>
                                      <p:rCtr x="-17" y="42083"/>
                                    </p:animMotion>
                                  </p:childTnLst>
                                </p:cTn>
                              </p:par>
                            </p:childTnLst>
                          </p:cTn>
                        </p:par>
                      </p:childTnLst>
                    </p:cTn>
                  </p:par>
                </p:childTnLst>
              </p:cTn>
              <p:nextCondLst>
                <p:cond evt="onClick" delay="0">
                  <p:tgtEl>
                    <p:spTgt spid="28"/>
                  </p:tgtEl>
                </p:cond>
              </p:nextCondLst>
            </p:seq>
          </p:childTnLst>
        </p:cTn>
      </p:par>
    </p:tnLst>
    <p:bldLst>
      <p:bldP spid="4" grpId="0"/>
      <p:bldP spid="6" grpId="0"/>
      <p:bldP spid="24" grpId="0"/>
      <p:bldP spid="25"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2639617" y="2924946"/>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5564410" y="-27384"/>
            <a:ext cx="5301841" cy="2808312"/>
          </a:xfrm>
          <a:prstGeom prst="cloudCallout">
            <a:avLst>
              <a:gd name="adj1" fmla="val -65556"/>
              <a:gd name="adj2" fmla="val 68150"/>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pPr algn="ctr"/>
            <a:r>
              <a:rPr lang="vi-VN" sz="3100" b="1" dirty="0">
                <a:solidFill>
                  <a:srgbClr val="002060"/>
                </a:solidFill>
                <a:latin typeface="+mj-lt"/>
              </a:rPr>
              <a:t>1. </a:t>
            </a:r>
            <a:r>
              <a:rPr lang="vi-VN" sz="2800" dirty="0">
                <a:latin typeface="+mj-lt"/>
              </a:rPr>
              <a:t>Tôi giúp mẹ không bị bỏng khi bê xoong từ bếp xuống.</a:t>
            </a:r>
          </a:p>
          <a:p>
            <a:pPr algn="ctr"/>
            <a:r>
              <a:rPr lang="vi-VN" sz="2800" dirty="0">
                <a:latin typeface="+mj-lt"/>
              </a:rPr>
              <a:t> Đố bạn tôi là gì?</a:t>
            </a:r>
            <a:endParaRPr lang="en-US" sz="2800" dirty="0">
              <a:latin typeface="+mj-lt"/>
            </a:endParaRPr>
          </a:p>
        </p:txBody>
      </p:sp>
      <p:sp>
        <p:nvSpPr>
          <p:cNvPr id="6" name="AutoShape 6" descr="Káº¿t quáº£ hÃ¬nh áº£nh cho cÃ¡i lÃ³t tay bÃª xoon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7" name="AutoShape 8" descr="Káº¿t quáº£ hÃ¬nh áº£nh cho cÃ¡i lÃ³t tay bÃª xoong"/>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9" name="AutoShape 10" descr="Káº¿t quáº£ hÃ¬nh áº£nh cho cÃ¡i lÃ³t tay bÃª xoong"/>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0" name="AutoShape 12" descr="Káº¿t quáº£ hÃ¬nh áº£nh cho cÃ¡i lÃ³t tay bÃª xoong"/>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1" name="AutoShape 14" descr="Káº¿t quáº£ hÃ¬nh áº£nh cho cÃ¡i lÃ³t tay bÃª xoong"/>
          <p:cNvSpPr>
            <a:spLocks noChangeAspect="1" noChangeArrowheads="1"/>
          </p:cNvSpPr>
          <p:nvPr/>
        </p:nvSpPr>
        <p:spPr bwMode="auto">
          <a:xfrm>
            <a:off x="2289175" y="4651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2" name="AutoShape 16" descr="Káº¿t quáº£ hÃ¬nh áº£nh cho cÃ¡i lÃ³t tay bÃª xoong"/>
          <p:cNvSpPr>
            <a:spLocks noChangeAspect="1" noChangeArrowheads="1"/>
          </p:cNvSpPr>
          <p:nvPr/>
        </p:nvSpPr>
        <p:spPr bwMode="auto">
          <a:xfrm>
            <a:off x="2441575" y="6175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3" name="AutoShape 18" descr="Káº¿t quáº£ hÃ¬nh áº£nh cho cÃ¡i lÃ³t tay bÃª xoong"/>
          <p:cNvSpPr>
            <a:spLocks noChangeAspect="1" noChangeArrowheads="1"/>
          </p:cNvSpPr>
          <p:nvPr/>
        </p:nvSpPr>
        <p:spPr bwMode="auto">
          <a:xfrm>
            <a:off x="2593975" y="769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5" name="AutoShape 22" descr="Káº¿t quáº£ hÃ¬nh áº£nh cho cÃ¡i lÃ³t tay bÃª xoong"/>
          <p:cNvSpPr>
            <a:spLocks noChangeAspect="1" noChangeArrowheads="1"/>
          </p:cNvSpPr>
          <p:nvPr/>
        </p:nvSpPr>
        <p:spPr bwMode="auto">
          <a:xfrm>
            <a:off x="2898775" y="1074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6" name="AutoShape 24" descr="Káº¿t quáº£ hÃ¬nh áº£nh cho cÃ¡i lÃ³t tay bÃª xoong"/>
          <p:cNvSpPr>
            <a:spLocks noChangeAspect="1" noChangeArrowheads="1"/>
          </p:cNvSpPr>
          <p:nvPr/>
        </p:nvSpPr>
        <p:spPr bwMode="auto">
          <a:xfrm>
            <a:off x="3051175" y="12271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7" name="AutoShape 26" descr="Káº¿t quáº£ hÃ¬nh áº£nh cho cÃ¡i lÃ³t tay bÃª xoong"/>
          <p:cNvSpPr>
            <a:spLocks noChangeAspect="1" noChangeArrowheads="1"/>
          </p:cNvSpPr>
          <p:nvPr/>
        </p:nvSpPr>
        <p:spPr bwMode="auto">
          <a:xfrm>
            <a:off x="3203575" y="13795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888803"/>
            <a:ext cx="4932040" cy="4932040"/>
          </a:xfrm>
          <a:prstGeom prst="rect">
            <a:avLst/>
          </a:prstGeom>
        </p:spPr>
      </p:pic>
      <p:sp>
        <p:nvSpPr>
          <p:cNvPr id="21" name="Cloud Callout 20"/>
          <p:cNvSpPr/>
          <p:nvPr/>
        </p:nvSpPr>
        <p:spPr>
          <a:xfrm>
            <a:off x="6130786" y="116632"/>
            <a:ext cx="4554225" cy="2232248"/>
          </a:xfrm>
          <a:prstGeom prst="cloudCallout">
            <a:avLst>
              <a:gd name="adj1" fmla="val -63435"/>
              <a:gd name="adj2" fmla="val 114558"/>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800" dirty="0">
                <a:latin typeface="+mj-lt"/>
              </a:rPr>
              <a:t>Tôi là cái lót tay</a:t>
            </a:r>
            <a:endParaRPr lang="en-US" sz="2800" dirty="0">
              <a:latin typeface="+mj-lt"/>
            </a:endParaRPr>
          </a:p>
        </p:txBody>
      </p:sp>
      <p:sp>
        <p:nvSpPr>
          <p:cNvPr id="20" name="Left Arrow 19">
            <a:hlinkClick r:id="rId6" action="ppaction://hlinksldjump"/>
          </p:cNvPr>
          <p:cNvSpPr/>
          <p:nvPr/>
        </p:nvSpPr>
        <p:spPr>
          <a:xfrm>
            <a:off x="9768408" y="5858273"/>
            <a:ext cx="1356792" cy="962571"/>
          </a:xfrm>
          <a:prstGeom prst="leftArrow">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ctr"/>
            <a:endParaRPr lang="en-US"/>
          </a:p>
        </p:txBody>
      </p:sp>
      <p:sp>
        <p:nvSpPr>
          <p:cNvPr id="32" name="Oval 31"/>
          <p:cNvSpPr/>
          <p:nvPr/>
        </p:nvSpPr>
        <p:spPr>
          <a:xfrm>
            <a:off x="8215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en-US"/>
          </a:p>
        </p:txBody>
      </p:sp>
      <p:sp>
        <p:nvSpPr>
          <p:cNvPr id="33" name="Oval 32"/>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000" b="1" dirty="0">
                <a:latin typeface="+mj-lt"/>
              </a:rPr>
              <a:t>THỜI GIAN</a:t>
            </a:r>
            <a:endParaRPr lang="en-US" sz="2000" b="1" dirty="0">
              <a:latin typeface="+mj-lt"/>
            </a:endParaRPr>
          </a:p>
        </p:txBody>
      </p:sp>
      <p:sp>
        <p:nvSpPr>
          <p:cNvPr id="34" name="Oval 33"/>
          <p:cNvSpPr/>
          <p:nvPr/>
        </p:nvSpPr>
        <p:spPr>
          <a:xfrm>
            <a:off x="8615565" y="4313173"/>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HẾT GIỜ</a:t>
            </a:r>
            <a:endParaRPr lang="en-US" sz="2500" b="1" dirty="0">
              <a:latin typeface="+mj-lt"/>
            </a:endParaRPr>
          </a:p>
        </p:txBody>
      </p:sp>
      <p:sp>
        <p:nvSpPr>
          <p:cNvPr id="35" name="Oval 34"/>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ĐÁP ÁN</a:t>
            </a:r>
            <a:endParaRPr lang="en-US" sz="2500" b="1" dirty="0">
              <a:latin typeface="+mj-lt"/>
            </a:endParaRPr>
          </a:p>
        </p:txBody>
      </p:sp>
    </p:spTree>
    <p:extLst>
      <p:ext uri="{BB962C8B-B14F-4D97-AF65-F5344CB8AC3E}">
        <p14:creationId xmlns:p14="http://schemas.microsoft.com/office/powerpoint/2010/main" val="3935555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5000"/>
                                        <p:tgtEl>
                                          <p:spTgt spid="32"/>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600"/>
                                        <p:tgtEl>
                                          <p:spTgt spid="34"/>
                                        </p:tgtEl>
                                      </p:cBhvr>
                                    </p:animEffect>
                                    <p:anim calcmode="lin" valueType="num">
                                      <p:cBhvr>
                                        <p:cTn id="12" dur="600" fill="hold"/>
                                        <p:tgtEl>
                                          <p:spTgt spid="34"/>
                                        </p:tgtEl>
                                        <p:attrNameLst>
                                          <p:attrName>ppt_x</p:attrName>
                                        </p:attrNameLst>
                                      </p:cBhvr>
                                      <p:tavLst>
                                        <p:tav tm="0">
                                          <p:val>
                                            <p:strVal val="#ppt_x"/>
                                          </p:val>
                                        </p:tav>
                                        <p:tav tm="100000">
                                          <p:val>
                                            <p:strVal val="#ppt_x"/>
                                          </p:val>
                                        </p:tav>
                                      </p:tavLst>
                                    </p:anim>
                                    <p:anim calcmode="lin" valueType="num">
                                      <p:cBhvr>
                                        <p:cTn id="13" dur="600" fill="hold"/>
                                        <p:tgtEl>
                                          <p:spTgt spid="34"/>
                                        </p:tgtEl>
                                        <p:attrNameLst>
                                          <p:attrName>ppt_y</p:attrName>
                                        </p:attrNameLst>
                                      </p:cBhvr>
                                      <p:tavLst>
                                        <p:tav tm="0">
                                          <p:val>
                                            <p:strVal val="#ppt_y+.1"/>
                                          </p:val>
                                        </p:tav>
                                        <p:tav tm="100000">
                                          <p:val>
                                            <p:strVal val="#ppt_y"/>
                                          </p:val>
                                        </p:tav>
                                      </p:tavLst>
                                    </p:anim>
                                  </p:childTnLst>
                                  <p:subTnLst>
                                    <p:audio>
                                      <p:cMediaNode vol="7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10" presetClass="exit" presetSubtype="0" fill="hold" nodeType="withEffect">
                                  <p:stCondLst>
                                    <p:cond delay="0"/>
                                  </p:stCondLst>
                                  <p:childTnLst>
                                    <p:animEffect transition="out" filter="fad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32" grpId="0" animBg="1"/>
      <p:bldP spid="3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Ã¬nh áº£nh cÃ³ liÃ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1919537" y="2924946"/>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5600328" y="476672"/>
            <a:ext cx="5400600" cy="2808312"/>
          </a:xfrm>
          <a:prstGeom prst="cloudCallout">
            <a:avLst>
              <a:gd name="adj1" fmla="val -70240"/>
              <a:gd name="adj2" fmla="val 55323"/>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pPr algn="ctr"/>
            <a:endParaRPr lang="vi-VN" sz="2800" dirty="0">
              <a:latin typeface="+mj-lt"/>
            </a:endParaRPr>
          </a:p>
          <a:p>
            <a:pPr algn="ctr"/>
            <a:r>
              <a:rPr lang="vi-VN" sz="3100" b="1" dirty="0">
                <a:solidFill>
                  <a:srgbClr val="002060"/>
                </a:solidFill>
                <a:latin typeface="+mj-lt"/>
              </a:rPr>
              <a:t>2.</a:t>
            </a:r>
            <a:r>
              <a:rPr lang="vi-VN" sz="3100" b="1" dirty="0">
                <a:latin typeface="+mj-lt"/>
              </a:rPr>
              <a:t> </a:t>
            </a:r>
            <a:r>
              <a:rPr lang="vi-VN" sz="2800" dirty="0">
                <a:latin typeface="+mj-lt"/>
              </a:rPr>
              <a:t>Tôi giúp mọi người được ấm trong khi ngủ. </a:t>
            </a:r>
          </a:p>
          <a:p>
            <a:pPr algn="ctr"/>
            <a:r>
              <a:rPr lang="vi-VN" sz="2800" dirty="0">
                <a:latin typeface="+mj-lt"/>
              </a:rPr>
              <a:t>Đố bạn tôi là gì và được làm bằng gì?</a:t>
            </a:r>
            <a:endParaRPr lang="en-US" sz="2800" dirty="0">
              <a:latin typeface="+mj-lt"/>
            </a:endParaRPr>
          </a:p>
          <a:p>
            <a:pPr algn="ctr"/>
            <a:endParaRPr lang="en-US" sz="2800" dirty="0">
              <a:latin typeface="+mj-lt"/>
            </a:endParaRPr>
          </a:p>
        </p:txBody>
      </p:sp>
      <p:sp>
        <p:nvSpPr>
          <p:cNvPr id="5" name="Left Arrow 4">
            <a:hlinkClick r:id="rId5" action="ppaction://hlinksldjump"/>
          </p:cNvPr>
          <p:cNvSpPr/>
          <p:nvPr/>
        </p:nvSpPr>
        <p:spPr>
          <a:xfrm>
            <a:off x="9120336"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ctr"/>
            <a:endParaRPr lang="en-US"/>
          </a:p>
        </p:txBody>
      </p:sp>
      <p:pic>
        <p:nvPicPr>
          <p:cNvPr id="6146" name="Picture 2" descr="HÃ¬nh áº£nh cÃ³ liÃ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7050" y="1700808"/>
            <a:ext cx="4850543" cy="41490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6293739" y="476672"/>
            <a:ext cx="4284476" cy="2808312"/>
          </a:xfrm>
          <a:prstGeom prst="cloudCallout">
            <a:avLst>
              <a:gd name="adj1" fmla="val -54395"/>
              <a:gd name="adj2" fmla="val 66670"/>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800" dirty="0">
                <a:latin typeface="+mj-lt"/>
              </a:rPr>
              <a:t>Tôi là cái chăn.</a:t>
            </a:r>
          </a:p>
          <a:p>
            <a:pPr algn="ctr"/>
            <a:r>
              <a:rPr lang="vi-VN" sz="2800" dirty="0">
                <a:latin typeface="+mj-lt"/>
              </a:rPr>
              <a:t>Tôi thường được làm bằng bông, len,... </a:t>
            </a:r>
            <a:endParaRPr lang="en-US" sz="2800" dirty="0">
              <a:latin typeface="+mj-lt"/>
            </a:endParaRPr>
          </a:p>
        </p:txBody>
      </p:sp>
      <p:sp>
        <p:nvSpPr>
          <p:cNvPr id="12" name="Oval 11"/>
          <p:cNvSpPr/>
          <p:nvPr/>
        </p:nvSpPr>
        <p:spPr>
          <a:xfrm>
            <a:off x="8215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en-US"/>
          </a:p>
        </p:txBody>
      </p:sp>
      <p:sp>
        <p:nvSpPr>
          <p:cNvPr id="13" name="Oval 12"/>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000" b="1" dirty="0">
                <a:latin typeface="+mj-lt"/>
              </a:rPr>
              <a:t>THỜI GIAN</a:t>
            </a:r>
            <a:endParaRPr lang="en-US" sz="2000" b="1" dirty="0">
              <a:latin typeface="+mj-lt"/>
            </a:endParaRPr>
          </a:p>
        </p:txBody>
      </p:sp>
      <p:sp>
        <p:nvSpPr>
          <p:cNvPr id="14" name="Oval 13"/>
          <p:cNvSpPr/>
          <p:nvPr/>
        </p:nvSpPr>
        <p:spPr>
          <a:xfrm>
            <a:off x="8615565" y="4313173"/>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HẾT GIỜ</a:t>
            </a:r>
            <a:endParaRPr lang="en-US" sz="2500" b="1" dirty="0">
              <a:latin typeface="+mj-lt"/>
            </a:endParaRPr>
          </a:p>
        </p:txBody>
      </p:sp>
      <p:sp>
        <p:nvSpPr>
          <p:cNvPr id="15" name="Oval 14"/>
          <p:cNvSpPr/>
          <p:nvPr/>
        </p:nvSpPr>
        <p:spPr>
          <a:xfrm>
            <a:off x="8615565"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ĐÁP ÁN</a:t>
            </a:r>
            <a:endParaRPr lang="en-US" sz="2500" b="1" dirty="0">
              <a:latin typeface="+mj-lt"/>
            </a:endParaRPr>
          </a:p>
        </p:txBody>
      </p:sp>
    </p:spTree>
    <p:extLst>
      <p:ext uri="{BB962C8B-B14F-4D97-AF65-F5344CB8AC3E}">
        <p14:creationId xmlns:p14="http://schemas.microsoft.com/office/powerpoint/2010/main" val="4277965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0"/>
                                        <p:tgtEl>
                                          <p:spTgt spid="12"/>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600"/>
                                        <p:tgtEl>
                                          <p:spTgt spid="14"/>
                                        </p:tgtEl>
                                      </p:cBhvr>
                                    </p:animEffect>
                                    <p:anim calcmode="lin" valueType="num">
                                      <p:cBhvr>
                                        <p:cTn id="12" dur="600" fill="hold"/>
                                        <p:tgtEl>
                                          <p:spTgt spid="14"/>
                                        </p:tgtEl>
                                        <p:attrNameLst>
                                          <p:attrName>ppt_x</p:attrName>
                                        </p:attrNameLst>
                                      </p:cBhvr>
                                      <p:tavLst>
                                        <p:tav tm="0">
                                          <p:val>
                                            <p:strVal val="#ppt_x"/>
                                          </p:val>
                                        </p:tav>
                                        <p:tav tm="100000">
                                          <p:val>
                                            <p:strVal val="#ppt_x"/>
                                          </p:val>
                                        </p:tav>
                                      </p:tavLst>
                                    </p:anim>
                                    <p:anim calcmode="lin" valueType="num">
                                      <p:cBhvr>
                                        <p:cTn id="13" dur="600" fill="hold"/>
                                        <p:tgtEl>
                                          <p:spTgt spid="14"/>
                                        </p:tgtEl>
                                        <p:attrNameLst>
                                          <p:attrName>ppt_y</p:attrName>
                                        </p:attrNameLst>
                                      </p:cBhvr>
                                      <p:tavLst>
                                        <p:tav tm="0">
                                          <p:val>
                                            <p:strVal val="#ppt_y+.1"/>
                                          </p:val>
                                        </p:tav>
                                        <p:tav tm="100000">
                                          <p:val>
                                            <p:strVal val="#ppt_y"/>
                                          </p:val>
                                        </p:tav>
                                      </p:tavLst>
                                    </p:anim>
                                  </p:childTnLst>
                                  <p:subTnLst>
                                    <p:audio>
                                      <p:cMediaNode vol="7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1000"/>
                                        <p:tgtEl>
                                          <p:spTgt spid="6146"/>
                                        </p:tgtEl>
                                      </p:cBhvr>
                                    </p:animEffect>
                                    <p:anim calcmode="lin" valueType="num">
                                      <p:cBhvr>
                                        <p:cTn id="30" dur="1000" fill="hold"/>
                                        <p:tgtEl>
                                          <p:spTgt spid="6146"/>
                                        </p:tgtEl>
                                        <p:attrNameLst>
                                          <p:attrName>ppt_x</p:attrName>
                                        </p:attrNameLst>
                                      </p:cBhvr>
                                      <p:tavLst>
                                        <p:tav tm="0">
                                          <p:val>
                                            <p:strVal val="#ppt_x"/>
                                          </p:val>
                                        </p:tav>
                                        <p:tav tm="100000">
                                          <p:val>
                                            <p:strVal val="#ppt_x"/>
                                          </p:val>
                                        </p:tav>
                                      </p:tavLst>
                                    </p:anim>
                                    <p:anim calcmode="lin" valueType="num">
                                      <p:cBhvr>
                                        <p:cTn id="31" dur="1000" fill="hold"/>
                                        <p:tgtEl>
                                          <p:spTgt spid="6146"/>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a:hlinkClick r:id="rId3" action="ppaction://hlinksldjump"/>
          </p:cNvPr>
          <p:cNvSpPr/>
          <p:nvPr/>
        </p:nvSpPr>
        <p:spPr>
          <a:xfrm>
            <a:off x="9073659"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ctr"/>
            <a:endParaRPr lang="en-US"/>
          </a:p>
        </p:txBody>
      </p:sp>
      <p:sp>
        <p:nvSpPr>
          <p:cNvPr id="2" name="AutoShape 4" descr="HÃ¬nh áº£nh cÃ³ liÃªn quan"/>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5" name="AutoShape 6" descr="HÃ¬nh áº£nh cÃ³ liÃªn quan"/>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7" name="AutoShape 8" descr="HÃ¬nh áº£nh cÃ³ liÃªn quan"/>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9" name="AutoShape 10" descr="HÃ¬nh áº£nh cÃ³ liÃªn quan"/>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0" name="AutoShape 12" descr="HÃ¬nh áº£nh cÃ³ liÃªn quan"/>
          <p:cNvSpPr>
            <a:spLocks noChangeAspect="1" noChangeArrowheads="1"/>
          </p:cNvSpPr>
          <p:nvPr/>
        </p:nvSpPr>
        <p:spPr bwMode="auto">
          <a:xfrm>
            <a:off x="2289175" y="4651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1" name="AutoShape 14" descr="HÃ¬nh áº£nh cÃ³ liÃªn quan"/>
          <p:cNvSpPr>
            <a:spLocks noChangeAspect="1" noChangeArrowheads="1"/>
          </p:cNvSpPr>
          <p:nvPr/>
        </p:nvSpPr>
        <p:spPr bwMode="auto">
          <a:xfrm>
            <a:off x="2441575" y="6175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2" name="AutoShape 16" descr="HÃ¬nh áº£nh cÃ³ liÃªn quan"/>
          <p:cNvSpPr>
            <a:spLocks noChangeAspect="1" noChangeArrowheads="1"/>
          </p:cNvSpPr>
          <p:nvPr/>
        </p:nvSpPr>
        <p:spPr bwMode="auto">
          <a:xfrm>
            <a:off x="2593975" y="769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16" name="Oval 15"/>
          <p:cNvSpPr/>
          <p:nvPr/>
        </p:nvSpPr>
        <p:spPr>
          <a:xfrm>
            <a:off x="8215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en-US"/>
          </a:p>
        </p:txBody>
      </p:sp>
      <p:sp>
        <p:nvSpPr>
          <p:cNvPr id="17" name="Oval 16"/>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000" b="1" dirty="0">
                <a:latin typeface="+mj-lt"/>
              </a:rPr>
              <a:t>THỜI GIAN</a:t>
            </a:r>
            <a:endParaRPr lang="en-US" sz="2000" b="1" dirty="0">
              <a:latin typeface="+mj-lt"/>
            </a:endParaRPr>
          </a:p>
        </p:txBody>
      </p:sp>
      <p:sp>
        <p:nvSpPr>
          <p:cNvPr id="18" name="Oval 17"/>
          <p:cNvSpPr/>
          <p:nvPr/>
        </p:nvSpPr>
        <p:spPr>
          <a:xfrm>
            <a:off x="8615565" y="4313173"/>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HẾT GIỜ</a:t>
            </a:r>
            <a:endParaRPr lang="en-US" sz="2500" b="1" dirty="0">
              <a:latin typeface="+mj-lt"/>
            </a:endParaRPr>
          </a:p>
        </p:txBody>
      </p:sp>
      <p:sp>
        <p:nvSpPr>
          <p:cNvPr id="19" name="Oval 18"/>
          <p:cNvSpPr/>
          <p:nvPr/>
        </p:nvSpPr>
        <p:spPr>
          <a:xfrm>
            <a:off x="8615565"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ĐÁP ÁN</a:t>
            </a:r>
            <a:endParaRPr lang="en-US" sz="2500" b="1" dirty="0">
              <a:latin typeface="+mj-lt"/>
            </a:endParaRPr>
          </a:p>
        </p:txBody>
      </p:sp>
      <p:pic>
        <p:nvPicPr>
          <p:cNvPr id="20" name="Picture 18"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259" y="3170455"/>
            <a:ext cx="5851467" cy="3761656"/>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a:off x="6048462" y="7937"/>
            <a:ext cx="4848591" cy="2979712"/>
          </a:xfrm>
          <a:prstGeom prst="cloudCallout">
            <a:avLst>
              <a:gd name="adj1" fmla="val -61820"/>
              <a:gd name="adj2" fmla="val 78667"/>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pPr algn="ctr"/>
            <a:r>
              <a:rPr lang="vi-VN" sz="3100" b="1" dirty="0">
                <a:solidFill>
                  <a:srgbClr val="002060"/>
                </a:solidFill>
                <a:latin typeface="+mj-lt"/>
              </a:rPr>
              <a:t>4. </a:t>
            </a:r>
            <a:r>
              <a:rPr lang="vi-VN" sz="2800" dirty="0">
                <a:latin typeface="+mj-lt"/>
              </a:rPr>
              <a:t>Tôi là cái giỏ ấm. </a:t>
            </a:r>
          </a:p>
          <a:p>
            <a:pPr algn="ctr"/>
            <a:r>
              <a:rPr lang="vi-VN" sz="2800" dirty="0">
                <a:latin typeface="+mj-lt"/>
              </a:rPr>
              <a:t>Đố bạn biết công dụng của tôi?</a:t>
            </a:r>
          </a:p>
        </p:txBody>
      </p:sp>
      <p:sp>
        <p:nvSpPr>
          <p:cNvPr id="22" name="Cloud Callout 21"/>
          <p:cNvSpPr/>
          <p:nvPr/>
        </p:nvSpPr>
        <p:spPr>
          <a:xfrm>
            <a:off x="5955440" y="698897"/>
            <a:ext cx="4519776" cy="2471561"/>
          </a:xfrm>
          <a:prstGeom prst="cloudCallout">
            <a:avLst>
              <a:gd name="adj1" fmla="val -60106"/>
              <a:gd name="adj2" fmla="val 74406"/>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800" dirty="0">
                <a:latin typeface="+mj-lt"/>
              </a:rPr>
              <a:t>Tôi giúp cho nước trong bình trà nóng lâu hơn.</a:t>
            </a:r>
          </a:p>
        </p:txBody>
      </p:sp>
    </p:spTree>
    <p:extLst>
      <p:ext uri="{BB962C8B-B14F-4D97-AF65-F5344CB8AC3E}">
        <p14:creationId xmlns:p14="http://schemas.microsoft.com/office/powerpoint/2010/main" val="3849193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0"/>
                                        <p:tgtEl>
                                          <p:spTgt spid="16"/>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600"/>
                                        <p:tgtEl>
                                          <p:spTgt spid="22"/>
                                        </p:tgtEl>
                                      </p:cBhvr>
                                    </p:animEffect>
                                    <p:anim calcmode="lin" valueType="num">
                                      <p:cBhvr>
                                        <p:cTn id="22" dur="600" fill="hold"/>
                                        <p:tgtEl>
                                          <p:spTgt spid="22"/>
                                        </p:tgtEl>
                                        <p:attrNameLst>
                                          <p:attrName>ppt_x</p:attrName>
                                        </p:attrNameLst>
                                      </p:cBhvr>
                                      <p:tavLst>
                                        <p:tav tm="0">
                                          <p:val>
                                            <p:strVal val="#ppt_x"/>
                                          </p:val>
                                        </p:tav>
                                        <p:tav tm="100000">
                                          <p:val>
                                            <p:strVal val="#ppt_x"/>
                                          </p:val>
                                        </p:tav>
                                      </p:tavLst>
                                    </p:anim>
                                    <p:anim calcmode="lin" valueType="num">
                                      <p:cBhvr>
                                        <p:cTn id="23" dur="600" fill="hold"/>
                                        <p:tgtEl>
                                          <p:spTgt spid="22"/>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952" y="2996955"/>
            <a:ext cx="2614968" cy="2816119"/>
          </a:xfrm>
          <a:prstGeom prst="rect">
            <a:avLst/>
          </a:prstGeom>
        </p:spPr>
      </p:pic>
      <p:sp>
        <p:nvSpPr>
          <p:cNvPr id="5" name="Oval Callout 4"/>
          <p:cNvSpPr/>
          <p:nvPr/>
        </p:nvSpPr>
        <p:spPr>
          <a:xfrm>
            <a:off x="5375920" y="404664"/>
            <a:ext cx="4896544" cy="2851155"/>
          </a:xfrm>
          <a:prstGeom prst="wedgeEllipseCallout">
            <a:avLst>
              <a:gd name="adj1" fmla="val -60398"/>
              <a:gd name="adj2" fmla="val 69496"/>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r>
              <a:rPr lang="vi-VN" sz="3200" b="1" dirty="0">
                <a:solidFill>
                  <a:srgbClr val="002060"/>
                </a:solidFill>
                <a:latin typeface="Times New Roman" pitchFamily="18" charset="0"/>
                <a:cs typeface="Times New Roman" pitchFamily="18" charset="0"/>
              </a:rPr>
              <a:t>3.</a:t>
            </a:r>
            <a:r>
              <a:rPr lang="vi-VN" sz="2800" dirty="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a:t>
            </a:r>
            <a:r>
              <a:rPr lang="vi-VN" sz="2800" dirty="0">
                <a:solidFill>
                  <a:schemeClr val="tx1"/>
                </a:solidFill>
                <a:latin typeface="+mj-lt"/>
              </a:rPr>
              <a:t>Mẹ thường hay đội Đi nắng đi mưa </a:t>
            </a:r>
          </a:p>
          <a:p>
            <a:r>
              <a:rPr lang="vi-VN" sz="2800" dirty="0">
                <a:solidFill>
                  <a:schemeClr val="tx1"/>
                </a:solidFill>
                <a:latin typeface="+mj-lt"/>
              </a:rPr>
              <a:t>Ngự trên đầu đó Người người vẫn ưa</a:t>
            </a:r>
            <a:r>
              <a:rPr lang="en-US" sz="2800" dirty="0">
                <a:solidFill>
                  <a:schemeClr val="tx1"/>
                </a:solidFill>
                <a:latin typeface="Times New Roman" pitchFamily="18" charset="0"/>
                <a:ea typeface="Tahoma" pitchFamily="34" charset="0"/>
                <a:cs typeface="Times New Roman" pitchFamily="18" charset="0"/>
              </a:rPr>
              <a:t>”</a:t>
            </a:r>
            <a:endParaRPr lang="vi-VN" sz="2800" dirty="0">
              <a:solidFill>
                <a:schemeClr val="tx1"/>
              </a:solidFill>
              <a:latin typeface="Times New Roman" pitchFamily="18" charset="0"/>
              <a:ea typeface="Tahoma" pitchFamily="34" charset="0"/>
              <a:cs typeface="Times New Roman" pitchFamily="18" charset="0"/>
            </a:endParaRPr>
          </a:p>
          <a:p>
            <a:r>
              <a:rPr lang="vi-VN" sz="2800" dirty="0">
                <a:solidFill>
                  <a:schemeClr val="tx1"/>
                </a:solidFill>
                <a:latin typeface="+mj-lt"/>
              </a:rPr>
              <a:t>Đố bạn tôi là cái gì?</a:t>
            </a:r>
          </a:p>
        </p:txBody>
      </p:sp>
      <p:grpSp>
        <p:nvGrpSpPr>
          <p:cNvPr id="2" name="Group 1"/>
          <p:cNvGrpSpPr/>
          <p:nvPr/>
        </p:nvGrpSpPr>
        <p:grpSpPr>
          <a:xfrm>
            <a:off x="1524001" y="3468643"/>
            <a:ext cx="4762500" cy="3389359"/>
            <a:chOff x="0" y="3468641"/>
            <a:chExt cx="4762500" cy="3389359"/>
          </a:xfrm>
        </p:grpSpPr>
        <p:pic>
          <p:nvPicPr>
            <p:cNvPr id="1026" name="Picture 2"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4715" b="100000" l="0" r="80800">
                          <a14:foregroundMark x1="30200" y1="34835" x2="30200" y2="34835"/>
                          <a14:foregroundMark x1="18000" y1="37838" x2="18000" y2="37838"/>
                          <a14:foregroundMark x1="11600" y1="27928" x2="11600" y2="27928"/>
                          <a14:foregroundMark x1="30800" y1="14715" x2="30800" y2="14715"/>
                          <a14:foregroundMark x1="30800" y1="14715" x2="30800" y2="14715"/>
                          <a14:foregroundMark x1="32200" y1="19219" x2="32200" y2="19219"/>
                          <a14:foregroundMark x1="32800" y1="16517" x2="32800" y2="16517"/>
                          <a14:foregroundMark x1="20600" y1="96396" x2="20600" y2="96396"/>
                          <a14:foregroundMark x1="35200" y1="96096" x2="35200" y2="96096"/>
                          <a14:foregroundMark x1="23200" y1="96997" x2="23200" y2="96997"/>
                          <a14:foregroundMark x1="20600" y1="98198" x2="20600" y2="98198"/>
                          <a14:foregroundMark x1="6600" y1="93393" x2="6600" y2="93393"/>
                          <a14:foregroundMark x1="12600" y1="97898" x2="12600" y2="97898"/>
                          <a14:foregroundMark x1="10200" y1="97297" x2="10200" y2="97297"/>
                        </a14:backgroundRemoval>
                      </a14:imgEffect>
                    </a14:imgLayer>
                  </a14:imgProps>
                </a:ext>
                <a:ext uri="{28A0092B-C50C-407E-A947-70E740481C1C}">
                  <a14:useLocalDpi xmlns:a14="http://schemas.microsoft.com/office/drawing/2010/main" val="0"/>
                </a:ext>
              </a:extLst>
            </a:blip>
            <a:srcRect/>
            <a:stretch>
              <a:fillRect/>
            </a:stretch>
          </p:blipFill>
          <p:spPr bwMode="auto">
            <a:xfrm>
              <a:off x="0" y="3686174"/>
              <a:ext cx="47625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Ã¬nh áº£nh cÃ³ liÃªn qua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35231" y1="28802" x2="35231" y2="28802"/>
                          <a14:backgroundMark x1="75538" y1="14055" x2="75538" y2="14055"/>
                          <a14:backgroundMark x1="79231" y1="44931" x2="79231" y2="44931"/>
                        </a14:backgroundRemoval>
                      </a14:imgEffect>
                    </a14:imgLayer>
                  </a14:imgProps>
                </a:ext>
                <a:ext uri="{28A0092B-C50C-407E-A947-70E740481C1C}">
                  <a14:useLocalDpi xmlns:a14="http://schemas.microsoft.com/office/drawing/2010/main" val="0"/>
                </a:ext>
              </a:extLst>
            </a:blip>
            <a:srcRect l="21844" t="8340" r="10127" b="9093"/>
            <a:stretch/>
          </p:blipFill>
          <p:spPr bwMode="auto">
            <a:xfrm rot="835881">
              <a:off x="1725944" y="3468641"/>
              <a:ext cx="3021119" cy="244827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l Callout 9"/>
          <p:cNvSpPr/>
          <p:nvPr/>
        </p:nvSpPr>
        <p:spPr>
          <a:xfrm>
            <a:off x="5735960" y="405532"/>
            <a:ext cx="3375992" cy="2439889"/>
          </a:xfrm>
          <a:prstGeom prst="wedgeEllipseCallout">
            <a:avLst>
              <a:gd name="adj1" fmla="val -58757"/>
              <a:gd name="adj2" fmla="val 87099"/>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800" dirty="0">
                <a:solidFill>
                  <a:schemeClr val="tx1"/>
                </a:solidFill>
                <a:latin typeface="Times New Roman" pitchFamily="18" charset="0"/>
                <a:cs typeface="Times New Roman" pitchFamily="18" charset="0"/>
              </a:rPr>
              <a:t>Tôi là cái nón, cái mũ</a:t>
            </a:r>
            <a:endParaRPr lang="vi-VN" sz="2800" dirty="0">
              <a:solidFill>
                <a:schemeClr val="tx1"/>
              </a:solidFill>
              <a:latin typeface="+mj-lt"/>
            </a:endParaRPr>
          </a:p>
        </p:txBody>
      </p:sp>
      <p:sp>
        <p:nvSpPr>
          <p:cNvPr id="11" name="Oval 10"/>
          <p:cNvSpPr/>
          <p:nvPr/>
        </p:nvSpPr>
        <p:spPr>
          <a:xfrm>
            <a:off x="8215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en-US"/>
          </a:p>
        </p:txBody>
      </p:sp>
      <p:sp>
        <p:nvSpPr>
          <p:cNvPr id="12" name="Oval 11"/>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000" b="1" dirty="0">
                <a:latin typeface="+mj-lt"/>
              </a:rPr>
              <a:t>THỜI GIAN</a:t>
            </a:r>
            <a:endParaRPr lang="en-US" sz="2000" b="1" dirty="0">
              <a:latin typeface="+mj-lt"/>
            </a:endParaRPr>
          </a:p>
        </p:txBody>
      </p:sp>
      <p:sp>
        <p:nvSpPr>
          <p:cNvPr id="13" name="Oval 12"/>
          <p:cNvSpPr/>
          <p:nvPr/>
        </p:nvSpPr>
        <p:spPr>
          <a:xfrm>
            <a:off x="8615565" y="4313173"/>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HẾT GIỜ</a:t>
            </a:r>
            <a:endParaRPr lang="en-US" sz="2500" b="1" dirty="0">
              <a:latin typeface="+mj-lt"/>
            </a:endParaRPr>
          </a:p>
        </p:txBody>
      </p:sp>
      <p:sp>
        <p:nvSpPr>
          <p:cNvPr id="14" name="Oval 13"/>
          <p:cNvSpPr/>
          <p:nvPr/>
        </p:nvSpPr>
        <p:spPr>
          <a:xfrm>
            <a:off x="8615565"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ĐÁP ÁN</a:t>
            </a:r>
            <a:endParaRPr lang="en-US" sz="2500" b="1" dirty="0">
              <a:latin typeface="+mj-lt"/>
            </a:endParaRPr>
          </a:p>
        </p:txBody>
      </p:sp>
      <p:sp>
        <p:nvSpPr>
          <p:cNvPr id="15" name="Left Arrow 14">
            <a:hlinkClick r:id="rId8" action="ppaction://hlinksldjump"/>
          </p:cNvPr>
          <p:cNvSpPr/>
          <p:nvPr/>
        </p:nvSpPr>
        <p:spPr>
          <a:xfrm>
            <a:off x="9073659"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1771299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0"/>
                                        <p:tgtEl>
                                          <p:spTgt spid="11"/>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HÃ¬nh áº£nh cÃ³ liÃªn quan"/>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2279577" y="3037193"/>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a:hlinkClick r:id="rId7" action="ppaction://hlinksldjump"/>
          </p:cNvPr>
          <p:cNvSpPr/>
          <p:nvPr/>
        </p:nvSpPr>
        <p:spPr>
          <a:xfrm>
            <a:off x="9073659"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ctr"/>
            <a:endParaRPr lang="en-US"/>
          </a:p>
        </p:txBody>
      </p:sp>
      <p:sp>
        <p:nvSpPr>
          <p:cNvPr id="2" name="AutoShape 2" descr="Káº¿t quáº£ hÃ¬nh áº£nh cho ÄÃ´i dÃ©p xá»p"/>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pic>
        <p:nvPicPr>
          <p:cNvPr id="3076" name="Picture 4" descr="Káº¿t quáº£ hÃ¬nh áº£nh cho ÄÃ´i dÃ©p xá»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0312" y="2307939"/>
            <a:ext cx="4905728" cy="455006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8215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en-US"/>
          </a:p>
        </p:txBody>
      </p:sp>
      <p:sp>
        <p:nvSpPr>
          <p:cNvPr id="10" name="Oval 9"/>
          <p:cNvSpPr/>
          <p:nvPr/>
        </p:nvSpPr>
        <p:spPr>
          <a:xfrm>
            <a:off x="8616281"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000" b="1" dirty="0">
                <a:latin typeface="+mj-lt"/>
              </a:rPr>
              <a:t>THỜI GIAN</a:t>
            </a:r>
            <a:endParaRPr lang="en-US" sz="2000" b="1" dirty="0">
              <a:latin typeface="+mj-lt"/>
            </a:endParaRPr>
          </a:p>
        </p:txBody>
      </p:sp>
      <p:sp>
        <p:nvSpPr>
          <p:cNvPr id="11" name="Oval 10"/>
          <p:cNvSpPr/>
          <p:nvPr/>
        </p:nvSpPr>
        <p:spPr>
          <a:xfrm>
            <a:off x="8615565" y="4313173"/>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HẾT GIỜ</a:t>
            </a:r>
            <a:endParaRPr lang="en-US" sz="2500" b="1" dirty="0">
              <a:latin typeface="+mj-lt"/>
            </a:endParaRPr>
          </a:p>
        </p:txBody>
      </p:sp>
      <p:sp>
        <p:nvSpPr>
          <p:cNvPr id="12" name="Oval 11"/>
          <p:cNvSpPr/>
          <p:nvPr/>
        </p:nvSpPr>
        <p:spPr>
          <a:xfrm>
            <a:off x="8615565" y="4293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500" b="1" dirty="0">
                <a:latin typeface="+mj-lt"/>
              </a:rPr>
              <a:t>ĐÁP ÁN</a:t>
            </a:r>
            <a:endParaRPr lang="en-US" sz="2500" b="1" dirty="0">
              <a:latin typeface="+mj-lt"/>
            </a:endParaRPr>
          </a:p>
        </p:txBody>
      </p:sp>
      <p:sp>
        <p:nvSpPr>
          <p:cNvPr id="13" name="Oval Callout 12"/>
          <p:cNvSpPr/>
          <p:nvPr/>
        </p:nvSpPr>
        <p:spPr>
          <a:xfrm>
            <a:off x="3071664" y="-343718"/>
            <a:ext cx="8784976" cy="3772719"/>
          </a:xfrm>
          <a:prstGeom prst="wedgeEllipseCallout">
            <a:avLst>
              <a:gd name="adj1" fmla="val -46285"/>
              <a:gd name="adj2" fmla="val 52685"/>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r>
              <a:rPr lang="vi-VN" sz="2700" b="1" dirty="0">
                <a:solidFill>
                  <a:srgbClr val="002060"/>
                </a:solidFill>
                <a:latin typeface="+mj-lt"/>
              </a:rPr>
              <a:t>5.</a:t>
            </a:r>
            <a:r>
              <a:rPr lang="en-US" sz="2700" b="1" dirty="0">
                <a:solidFill>
                  <a:srgbClr val="002060"/>
                </a:solidFill>
                <a:latin typeface="+mj-lt"/>
              </a:rPr>
              <a:t>	</a:t>
            </a:r>
            <a:r>
              <a:rPr lang="en-US" sz="2700" b="1" dirty="0">
                <a:solidFill>
                  <a:srgbClr val="002060"/>
                </a:solidFill>
                <a:latin typeface="Times New Roman" pitchFamily="18" charset="0"/>
                <a:cs typeface="Times New Roman" pitchFamily="18" charset="0"/>
              </a:rPr>
              <a:t>“</a:t>
            </a:r>
            <a:r>
              <a:rPr lang="vi-VN" sz="2700" dirty="0">
                <a:latin typeface="+mj-lt"/>
              </a:rPr>
              <a:t>Đi đâu cũng phải có nhau,</a:t>
            </a:r>
          </a:p>
          <a:p>
            <a:r>
              <a:rPr lang="vi-VN" sz="2700" dirty="0">
                <a:latin typeface="+mj-lt"/>
              </a:rPr>
              <a:t> Một phải một trái không bao giờ rời. </a:t>
            </a:r>
          </a:p>
          <a:p>
            <a:r>
              <a:rPr lang="en-US" sz="2700" dirty="0">
                <a:latin typeface="+mj-lt"/>
              </a:rPr>
              <a:t>	</a:t>
            </a:r>
            <a:r>
              <a:rPr lang="vi-VN" sz="2700" dirty="0">
                <a:latin typeface="+mj-lt"/>
              </a:rPr>
              <a:t>Cả hai cùng mến yêu người,</a:t>
            </a:r>
          </a:p>
          <a:p>
            <a:r>
              <a:rPr lang="vi-VN" sz="2700" dirty="0">
                <a:latin typeface="+mj-lt"/>
              </a:rPr>
              <a:t>Theo chân đi khắp những ngày nắng mưa</a:t>
            </a:r>
            <a:r>
              <a:rPr lang="en-US" sz="2700" dirty="0">
                <a:latin typeface="Times New Roman" pitchFamily="18" charset="0"/>
                <a:cs typeface="Times New Roman" pitchFamily="18" charset="0"/>
              </a:rPr>
              <a:t>”</a:t>
            </a:r>
            <a:r>
              <a:rPr lang="en-US" sz="2700" dirty="0">
                <a:latin typeface="+mj-lt"/>
              </a:rPr>
              <a:t>.</a:t>
            </a:r>
            <a:endParaRPr lang="vi-VN" sz="2700" dirty="0">
              <a:latin typeface="+mj-lt"/>
            </a:endParaRPr>
          </a:p>
          <a:p>
            <a:r>
              <a:rPr lang="en-US" sz="2700" dirty="0">
                <a:latin typeface="+mj-lt"/>
              </a:rPr>
              <a:t>			</a:t>
            </a:r>
            <a:r>
              <a:rPr lang="vi-VN" sz="2700" dirty="0">
                <a:latin typeface="+mj-lt"/>
              </a:rPr>
              <a:t>Đố bạn tôi là cái gì?</a:t>
            </a:r>
          </a:p>
        </p:txBody>
      </p:sp>
      <p:sp>
        <p:nvSpPr>
          <p:cNvPr id="14" name="Cloud Callout 13"/>
          <p:cNvSpPr/>
          <p:nvPr/>
        </p:nvSpPr>
        <p:spPr>
          <a:xfrm>
            <a:off x="4393138" y="-19000"/>
            <a:ext cx="4511175" cy="2007840"/>
          </a:xfrm>
          <a:prstGeom prst="cloudCallout">
            <a:avLst>
              <a:gd name="adj1" fmla="val -58449"/>
              <a:gd name="adj2" fmla="val 119599"/>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r>
              <a:rPr lang="vi-VN" sz="2800" dirty="0">
                <a:latin typeface="+mj-lt"/>
              </a:rPr>
              <a:t>Tôi là đôi dép. </a:t>
            </a:r>
            <a:endParaRPr lang="en-US" sz="2800" dirty="0">
              <a:latin typeface="+mj-lt"/>
            </a:endParaRPr>
          </a:p>
        </p:txBody>
      </p:sp>
    </p:spTree>
    <p:extLst>
      <p:ext uri="{BB962C8B-B14F-4D97-AF65-F5344CB8AC3E}">
        <p14:creationId xmlns:p14="http://schemas.microsoft.com/office/powerpoint/2010/main" val="3881623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0"/>
                                        <p:tgtEl>
                                          <p:spTgt spid="9"/>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700"/>
                                        <p:tgtEl>
                                          <p:spTgt spid="3076"/>
                                        </p:tgtEl>
                                      </p:cBhvr>
                                    </p:animEffect>
                                    <p:anim calcmode="lin" valueType="num">
                                      <p:cBhvr>
                                        <p:cTn id="25" dur="700" fill="hold"/>
                                        <p:tgtEl>
                                          <p:spTgt spid="3076"/>
                                        </p:tgtEl>
                                        <p:attrNameLst>
                                          <p:attrName>ppt_x</p:attrName>
                                        </p:attrNameLst>
                                      </p:cBhvr>
                                      <p:tavLst>
                                        <p:tav tm="0">
                                          <p:val>
                                            <p:strVal val="#ppt_x"/>
                                          </p:val>
                                        </p:tav>
                                        <p:tav tm="100000">
                                          <p:val>
                                            <p:strVal val="#ppt_x"/>
                                          </p:val>
                                        </p:tav>
                                      </p:tavLst>
                                    </p:anim>
                                    <p:anim calcmode="lin" valueType="num">
                                      <p:cBhvr>
                                        <p:cTn id="26" dur="700" fill="hold"/>
                                        <p:tgtEl>
                                          <p:spTgt spid="3076"/>
                                        </p:tgtEl>
                                        <p:attrNameLst>
                                          <p:attrName>ppt_y</p:attrName>
                                        </p:attrNameLst>
                                      </p:cBhvr>
                                      <p:tavLst>
                                        <p:tav tm="0">
                                          <p:val>
                                            <p:strVal val="#ppt_y+.1"/>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00"/>
                                        <p:tgtEl>
                                          <p:spTgt spid="14"/>
                                        </p:tgtEl>
                                      </p:cBhvr>
                                    </p:animEffect>
                                    <p:anim calcmode="lin" valueType="num">
                                      <p:cBhvr>
                                        <p:cTn id="33" dur="700" fill="hold"/>
                                        <p:tgtEl>
                                          <p:spTgt spid="14"/>
                                        </p:tgtEl>
                                        <p:attrNameLst>
                                          <p:attrName>ppt_x</p:attrName>
                                        </p:attrNameLst>
                                      </p:cBhvr>
                                      <p:tavLst>
                                        <p:tav tm="0">
                                          <p:val>
                                            <p:strVal val="#ppt_x"/>
                                          </p:val>
                                        </p:tav>
                                        <p:tav tm="100000">
                                          <p:val>
                                            <p:strVal val="#ppt_x"/>
                                          </p:val>
                                        </p:tav>
                                      </p:tavLst>
                                    </p:anim>
                                    <p:anim calcmode="lin" valueType="num">
                                      <p:cBhvr>
                                        <p:cTn id="34" dur="7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2946400" y="3656015"/>
            <a:ext cx="8737600" cy="1846660"/>
          </a:xfrm>
          <a:prstGeom prst="rect">
            <a:avLst/>
          </a:prstGeom>
          <a:noFill/>
          <a:ln w="9525">
            <a:noFill/>
            <a:miter lim="800000"/>
            <a:headEnd/>
            <a:tailEnd/>
          </a:ln>
        </p:spPr>
        <p:txBody>
          <a:bodyPr lIns="121912" tIns="60956" rIns="121912" bIns="60956">
            <a:spAutoFit/>
          </a:bodyPr>
          <a:lstStyle/>
          <a:p>
            <a:pPr fontAlgn="base">
              <a:spcBef>
                <a:spcPct val="50000"/>
              </a:spcBef>
              <a:spcAft>
                <a:spcPct val="0"/>
              </a:spcAft>
            </a:pPr>
            <a:r>
              <a:rPr lang="en-US" sz="3700" b="1" dirty="0">
                <a:solidFill>
                  <a:srgbClr val="FFFFFF"/>
                </a:solidFill>
              </a:rPr>
              <a:t>*</a:t>
            </a:r>
            <a:r>
              <a:rPr lang="en-US" sz="3700" b="1" dirty="0" err="1">
                <a:solidFill>
                  <a:srgbClr val="FFFFFF"/>
                </a:solidFill>
              </a:rPr>
              <a:t>Chuẩn</a:t>
            </a:r>
            <a:r>
              <a:rPr lang="en-US" sz="3700" b="1" dirty="0">
                <a:solidFill>
                  <a:srgbClr val="FFFFFF"/>
                </a:solidFill>
              </a:rPr>
              <a:t> </a:t>
            </a:r>
            <a:r>
              <a:rPr lang="en-US" sz="3700" b="1" dirty="0" err="1">
                <a:solidFill>
                  <a:srgbClr val="FFFFFF"/>
                </a:solidFill>
              </a:rPr>
              <a:t>bị</a:t>
            </a:r>
            <a:r>
              <a:rPr lang="en-US" sz="3700" b="1" dirty="0">
                <a:solidFill>
                  <a:srgbClr val="FFFFFF"/>
                </a:solidFill>
              </a:rPr>
              <a:t> </a:t>
            </a:r>
            <a:r>
              <a:rPr lang="en-US" sz="3700" b="1" dirty="0" err="1">
                <a:solidFill>
                  <a:srgbClr val="FFFFFF"/>
                </a:solidFill>
              </a:rPr>
              <a:t>bài</a:t>
            </a:r>
            <a:r>
              <a:rPr lang="en-US" sz="3700" b="1" dirty="0">
                <a:solidFill>
                  <a:srgbClr val="FFFFFF"/>
                </a:solidFill>
              </a:rPr>
              <a:t> </a:t>
            </a:r>
            <a:r>
              <a:rPr lang="en-US" sz="3700" b="1" dirty="0" err="1">
                <a:solidFill>
                  <a:srgbClr val="FFFFFF"/>
                </a:solidFill>
              </a:rPr>
              <a:t>sau</a:t>
            </a:r>
            <a:r>
              <a:rPr lang="en-US" sz="3700" b="1" dirty="0">
                <a:solidFill>
                  <a:srgbClr val="FFFFFF"/>
                </a:solidFill>
              </a:rPr>
              <a:t>: Ng</a:t>
            </a:r>
            <a:r>
              <a:rPr lang="vi-VN" sz="3700" b="1" dirty="0">
                <a:solidFill>
                  <a:srgbClr val="FFFFFF"/>
                </a:solidFill>
              </a:rPr>
              <a:t>ư</a:t>
            </a:r>
            <a:r>
              <a:rPr lang="en-US" sz="3700" b="1" dirty="0" err="1">
                <a:solidFill>
                  <a:srgbClr val="FFFFFF"/>
                </a:solidFill>
              </a:rPr>
              <a:t>ời</a:t>
            </a:r>
            <a:r>
              <a:rPr lang="en-US" sz="3700" b="1" dirty="0">
                <a:solidFill>
                  <a:srgbClr val="FFFFFF"/>
                </a:solidFill>
              </a:rPr>
              <a:t> </a:t>
            </a:r>
            <a:r>
              <a:rPr lang="en-US" sz="3700" b="1" dirty="0" err="1">
                <a:solidFill>
                  <a:srgbClr val="FFFFFF"/>
                </a:solidFill>
              </a:rPr>
              <a:t>dân</a:t>
            </a:r>
            <a:r>
              <a:rPr lang="en-US" sz="3700" b="1" dirty="0">
                <a:solidFill>
                  <a:srgbClr val="FFFFFF"/>
                </a:solidFill>
              </a:rPr>
              <a:t> </a:t>
            </a:r>
            <a:r>
              <a:rPr lang="en-US" sz="3700" b="1" dirty="0" err="1">
                <a:solidFill>
                  <a:srgbClr val="FFFFFF"/>
                </a:solidFill>
              </a:rPr>
              <a:t>và</a:t>
            </a:r>
            <a:r>
              <a:rPr lang="en-US" sz="3700" b="1" dirty="0">
                <a:solidFill>
                  <a:srgbClr val="FFFFFF"/>
                </a:solidFill>
              </a:rPr>
              <a:t> </a:t>
            </a:r>
            <a:r>
              <a:rPr lang="en-US" sz="3700" b="1" dirty="0" err="1">
                <a:solidFill>
                  <a:srgbClr val="FFFFFF"/>
                </a:solidFill>
              </a:rPr>
              <a:t>hoạt</a:t>
            </a:r>
            <a:r>
              <a:rPr lang="en-US" sz="3700" b="1" dirty="0">
                <a:solidFill>
                  <a:srgbClr val="FFFFFF"/>
                </a:solidFill>
              </a:rPr>
              <a:t> </a:t>
            </a:r>
            <a:r>
              <a:rPr lang="vi-VN" sz="3700" b="1" dirty="0">
                <a:solidFill>
                  <a:srgbClr val="FFFFFF"/>
                </a:solidFill>
              </a:rPr>
              <a:t>đ</a:t>
            </a:r>
            <a:r>
              <a:rPr lang="en-US" sz="3700" b="1" dirty="0" err="1">
                <a:solidFill>
                  <a:srgbClr val="FFFFFF"/>
                </a:solidFill>
              </a:rPr>
              <a:t>ộng</a:t>
            </a:r>
            <a:r>
              <a:rPr lang="en-US" sz="3700" b="1" dirty="0">
                <a:solidFill>
                  <a:srgbClr val="FFFFFF"/>
                </a:solidFill>
              </a:rPr>
              <a:t> </a:t>
            </a:r>
            <a:r>
              <a:rPr lang="en-US" sz="3700" b="1" dirty="0" err="1">
                <a:solidFill>
                  <a:srgbClr val="FFFFFF"/>
                </a:solidFill>
              </a:rPr>
              <a:t>sản</a:t>
            </a:r>
            <a:r>
              <a:rPr lang="en-US" sz="3700" b="1" dirty="0">
                <a:solidFill>
                  <a:srgbClr val="FFFFFF"/>
                </a:solidFill>
              </a:rPr>
              <a:t> </a:t>
            </a:r>
            <a:r>
              <a:rPr lang="en-US" sz="3700" b="1" dirty="0" err="1">
                <a:solidFill>
                  <a:srgbClr val="FFFFFF"/>
                </a:solidFill>
              </a:rPr>
              <a:t>xuất</a:t>
            </a:r>
            <a:r>
              <a:rPr lang="en-US" sz="3700" b="1" dirty="0">
                <a:solidFill>
                  <a:srgbClr val="FFFFFF"/>
                </a:solidFill>
              </a:rPr>
              <a:t> ở </a:t>
            </a:r>
            <a:r>
              <a:rPr lang="vi-VN" sz="3700" b="1" dirty="0">
                <a:solidFill>
                  <a:srgbClr val="FFFFFF"/>
                </a:solidFill>
              </a:rPr>
              <a:t>đ</a:t>
            </a:r>
            <a:r>
              <a:rPr lang="en-US" sz="3700" b="1" dirty="0" err="1">
                <a:solidFill>
                  <a:srgbClr val="FFFFFF"/>
                </a:solidFill>
              </a:rPr>
              <a:t>ồng</a:t>
            </a:r>
            <a:r>
              <a:rPr lang="en-US" sz="3700" b="1" dirty="0">
                <a:solidFill>
                  <a:srgbClr val="FFFFFF"/>
                </a:solidFill>
              </a:rPr>
              <a:t> </a:t>
            </a:r>
            <a:r>
              <a:rPr lang="en-US" sz="3700" b="1" dirty="0" err="1">
                <a:solidFill>
                  <a:srgbClr val="FFFFFF"/>
                </a:solidFill>
              </a:rPr>
              <a:t>bằng</a:t>
            </a:r>
            <a:r>
              <a:rPr lang="en-US" sz="3700" b="1" dirty="0">
                <a:solidFill>
                  <a:srgbClr val="FFFFFF"/>
                </a:solidFill>
              </a:rPr>
              <a:t> </a:t>
            </a:r>
            <a:r>
              <a:rPr lang="en-US" sz="3700" b="1" dirty="0" err="1">
                <a:solidFill>
                  <a:srgbClr val="FFFFFF"/>
                </a:solidFill>
              </a:rPr>
              <a:t>duyên</a:t>
            </a:r>
            <a:r>
              <a:rPr lang="en-US" sz="3700" b="1" dirty="0">
                <a:solidFill>
                  <a:srgbClr val="FFFFFF"/>
                </a:solidFill>
              </a:rPr>
              <a:t> </a:t>
            </a:r>
            <a:r>
              <a:rPr lang="en-US" sz="3700" b="1" dirty="0" err="1">
                <a:solidFill>
                  <a:srgbClr val="FFFFFF"/>
                </a:solidFill>
              </a:rPr>
              <a:t>hải</a:t>
            </a:r>
            <a:r>
              <a:rPr lang="en-US" sz="3700" b="1" dirty="0">
                <a:solidFill>
                  <a:srgbClr val="FFFFFF"/>
                </a:solidFill>
              </a:rPr>
              <a:t> </a:t>
            </a:r>
            <a:r>
              <a:rPr lang="en-US" sz="3700" b="1" dirty="0" err="1">
                <a:solidFill>
                  <a:srgbClr val="FFFFFF"/>
                </a:solidFill>
              </a:rPr>
              <a:t>miền</a:t>
            </a:r>
            <a:r>
              <a:rPr lang="en-US" sz="3700" b="1" dirty="0">
                <a:solidFill>
                  <a:srgbClr val="FFFFFF"/>
                </a:solidFill>
              </a:rPr>
              <a:t> </a:t>
            </a:r>
            <a:r>
              <a:rPr lang="en-US" sz="3700" b="1" dirty="0" err="1">
                <a:solidFill>
                  <a:srgbClr val="FFFFFF"/>
                </a:solidFill>
              </a:rPr>
              <a:t>Trung</a:t>
            </a:r>
            <a:r>
              <a:rPr lang="en-US" sz="3700" b="1" dirty="0">
                <a:solidFill>
                  <a:srgbClr val="FFFFFF"/>
                </a:solidFill>
              </a:rPr>
              <a:t>.</a:t>
            </a:r>
            <a:endParaRPr lang="en-US" sz="3700" b="1" i="1" dirty="0">
              <a:solidFill>
                <a:srgbClr val="FFFFFF"/>
              </a:solidFill>
            </a:endParaRPr>
          </a:p>
        </p:txBody>
      </p:sp>
      <p:sp>
        <p:nvSpPr>
          <p:cNvPr id="38915" name="Freeform 3"/>
          <p:cNvSpPr>
            <a:spLocks/>
          </p:cNvSpPr>
          <p:nvPr/>
        </p:nvSpPr>
        <p:spPr bwMode="auto">
          <a:xfrm>
            <a:off x="406403" y="4267203"/>
            <a:ext cx="546100" cy="895351"/>
          </a:xfrm>
          <a:custGeom>
            <a:avLst/>
            <a:gdLst>
              <a:gd name="T0" fmla="*/ 650200313 w 258"/>
              <a:gd name="T1" fmla="*/ 199093138 h 564"/>
              <a:gd name="T2" fmla="*/ 614918125 w 258"/>
              <a:gd name="T3" fmla="*/ 952619063 h 564"/>
              <a:gd name="T4" fmla="*/ 561995638 w 258"/>
              <a:gd name="T5" fmla="*/ 1202115325 h 564"/>
              <a:gd name="T6" fmla="*/ 531753763 w 258"/>
              <a:gd name="T7" fmla="*/ 1302921575 h 564"/>
              <a:gd name="T8" fmla="*/ 461189388 w 258"/>
              <a:gd name="T9" fmla="*/ 1368445638 h 564"/>
              <a:gd name="T10" fmla="*/ 367942813 w 258"/>
              <a:gd name="T11" fmla="*/ 1411287500 h 564"/>
              <a:gd name="T12" fmla="*/ 269657513 w 258"/>
              <a:gd name="T13" fmla="*/ 1421368125 h 564"/>
              <a:gd name="T14" fmla="*/ 78125638 w 258"/>
              <a:gd name="T15" fmla="*/ 1355844063 h 564"/>
              <a:gd name="T16" fmla="*/ 0 w 258"/>
              <a:gd name="T17" fmla="*/ 1179433125 h 564"/>
              <a:gd name="T18" fmla="*/ 30241875 w 258"/>
              <a:gd name="T19" fmla="*/ 899696575 h 564"/>
              <a:gd name="T20" fmla="*/ 60483750 w 258"/>
              <a:gd name="T21" fmla="*/ 705643750 h 564"/>
              <a:gd name="T22" fmla="*/ 105846563 w 258"/>
              <a:gd name="T23" fmla="*/ 539313438 h 564"/>
              <a:gd name="T24" fmla="*/ 189012513 w 258"/>
              <a:gd name="T25" fmla="*/ 176410938 h 564"/>
              <a:gd name="T26" fmla="*/ 211693125 w 258"/>
              <a:gd name="T27" fmla="*/ 95765938 h 564"/>
              <a:gd name="T28" fmla="*/ 269657513 w 258"/>
              <a:gd name="T29" fmla="*/ 37803138 h 564"/>
              <a:gd name="T30" fmla="*/ 345262200 w 258"/>
              <a:gd name="T31" fmla="*/ 10080625 h 564"/>
              <a:gd name="T32" fmla="*/ 428426563 w 258"/>
              <a:gd name="T33" fmla="*/ 0 h 564"/>
              <a:gd name="T34" fmla="*/ 584676250 w 258"/>
              <a:gd name="T35" fmla="*/ 57964388 h 564"/>
              <a:gd name="T36" fmla="*/ 650200313 w 258"/>
              <a:gd name="T37" fmla="*/ 199093138 h 564"/>
              <a:gd name="T38" fmla="*/ 650200313 w 258"/>
              <a:gd name="T39" fmla="*/ 199093138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
              <a:gd name="T61" fmla="*/ 0 h 564"/>
              <a:gd name="T62" fmla="*/ 258 w 258"/>
              <a:gd name="T63" fmla="*/ 564 h 5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 h="564">
                <a:moveTo>
                  <a:pt x="258" y="79"/>
                </a:moveTo>
                <a:lnTo>
                  <a:pt x="244" y="378"/>
                </a:lnTo>
                <a:lnTo>
                  <a:pt x="223" y="477"/>
                </a:lnTo>
                <a:lnTo>
                  <a:pt x="211" y="517"/>
                </a:lnTo>
                <a:lnTo>
                  <a:pt x="183" y="543"/>
                </a:lnTo>
                <a:lnTo>
                  <a:pt x="146" y="560"/>
                </a:lnTo>
                <a:lnTo>
                  <a:pt x="107" y="564"/>
                </a:lnTo>
                <a:lnTo>
                  <a:pt x="31" y="538"/>
                </a:lnTo>
                <a:lnTo>
                  <a:pt x="0" y="468"/>
                </a:lnTo>
                <a:lnTo>
                  <a:pt x="12" y="357"/>
                </a:lnTo>
                <a:lnTo>
                  <a:pt x="24" y="280"/>
                </a:lnTo>
                <a:lnTo>
                  <a:pt x="42" y="214"/>
                </a:lnTo>
                <a:lnTo>
                  <a:pt x="75" y="70"/>
                </a:lnTo>
                <a:lnTo>
                  <a:pt x="84" y="38"/>
                </a:lnTo>
                <a:lnTo>
                  <a:pt x="107" y="15"/>
                </a:lnTo>
                <a:lnTo>
                  <a:pt x="137" y="4"/>
                </a:lnTo>
                <a:lnTo>
                  <a:pt x="170" y="0"/>
                </a:lnTo>
                <a:lnTo>
                  <a:pt x="232" y="23"/>
                </a:lnTo>
                <a:lnTo>
                  <a:pt x="258" y="79"/>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16" name="Freeform 4"/>
          <p:cNvSpPr>
            <a:spLocks/>
          </p:cNvSpPr>
          <p:nvPr/>
        </p:nvSpPr>
        <p:spPr bwMode="auto">
          <a:xfrm>
            <a:off x="2336800" y="6589717"/>
            <a:ext cx="1805517" cy="268287"/>
          </a:xfrm>
          <a:custGeom>
            <a:avLst/>
            <a:gdLst>
              <a:gd name="T0" fmla="*/ 181451317 w 853"/>
              <a:gd name="T1" fmla="*/ 85685153 h 169"/>
              <a:gd name="T2" fmla="*/ 635079609 w 853"/>
              <a:gd name="T3" fmla="*/ 105846365 h 169"/>
              <a:gd name="T4" fmla="*/ 1033264444 w 853"/>
              <a:gd name="T5" fmla="*/ 73083601 h 169"/>
              <a:gd name="T6" fmla="*/ 1431449279 w 853"/>
              <a:gd name="T7" fmla="*/ 25201516 h 169"/>
              <a:gd name="T8" fmla="*/ 1885077571 w 853"/>
              <a:gd name="T9" fmla="*/ 0 h 169"/>
              <a:gd name="T10" fmla="*/ 2003525752 w 853"/>
              <a:gd name="T11" fmla="*/ 20161212 h 169"/>
              <a:gd name="T12" fmla="*/ 2084170782 w 853"/>
              <a:gd name="T13" fmla="*/ 68043298 h 169"/>
              <a:gd name="T14" fmla="*/ 2147483647 w 853"/>
              <a:gd name="T15" fmla="*/ 214212088 h 169"/>
              <a:gd name="T16" fmla="*/ 2132052975 w 853"/>
              <a:gd name="T17" fmla="*/ 289816635 h 169"/>
              <a:gd name="T18" fmla="*/ 2084170782 w 853"/>
              <a:gd name="T19" fmla="*/ 360380878 h 169"/>
              <a:gd name="T20" fmla="*/ 2003525752 w 853"/>
              <a:gd name="T21" fmla="*/ 408264552 h 169"/>
              <a:gd name="T22" fmla="*/ 1885077571 w 853"/>
              <a:gd name="T23" fmla="*/ 425904819 h 169"/>
              <a:gd name="T24" fmla="*/ 1010583823 w 853"/>
              <a:gd name="T25" fmla="*/ 413304855 h 169"/>
              <a:gd name="T26" fmla="*/ 133569124 w 853"/>
              <a:gd name="T27" fmla="*/ 342740611 h 169"/>
              <a:gd name="T28" fmla="*/ 30241886 w 853"/>
              <a:gd name="T29" fmla="*/ 284776332 h 169"/>
              <a:gd name="T30" fmla="*/ 0 w 853"/>
              <a:gd name="T31" fmla="*/ 194050876 h 169"/>
              <a:gd name="T32" fmla="*/ 17641894 w 853"/>
              <a:gd name="T33" fmla="*/ 148688148 h 169"/>
              <a:gd name="T34" fmla="*/ 57964409 w 853"/>
              <a:gd name="T35" fmla="*/ 113406026 h 169"/>
              <a:gd name="T36" fmla="*/ 181451317 w 853"/>
              <a:gd name="T37" fmla="*/ 85685153 h 169"/>
              <a:gd name="T38" fmla="*/ 181451317 w 853"/>
              <a:gd name="T39" fmla="*/ 85685153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3"/>
              <a:gd name="T61" fmla="*/ 0 h 169"/>
              <a:gd name="T62" fmla="*/ 853 w 853"/>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3" h="169">
                <a:moveTo>
                  <a:pt x="72" y="34"/>
                </a:moveTo>
                <a:lnTo>
                  <a:pt x="252" y="42"/>
                </a:lnTo>
                <a:lnTo>
                  <a:pt x="410" y="29"/>
                </a:lnTo>
                <a:lnTo>
                  <a:pt x="568" y="10"/>
                </a:lnTo>
                <a:lnTo>
                  <a:pt x="748" y="0"/>
                </a:lnTo>
                <a:lnTo>
                  <a:pt x="795" y="8"/>
                </a:lnTo>
                <a:lnTo>
                  <a:pt x="827" y="27"/>
                </a:lnTo>
                <a:lnTo>
                  <a:pt x="853" y="85"/>
                </a:lnTo>
                <a:lnTo>
                  <a:pt x="846" y="115"/>
                </a:lnTo>
                <a:lnTo>
                  <a:pt x="827" y="143"/>
                </a:lnTo>
                <a:lnTo>
                  <a:pt x="795" y="162"/>
                </a:lnTo>
                <a:lnTo>
                  <a:pt x="748" y="169"/>
                </a:lnTo>
                <a:lnTo>
                  <a:pt x="401" y="164"/>
                </a:lnTo>
                <a:lnTo>
                  <a:pt x="53" y="136"/>
                </a:lnTo>
                <a:lnTo>
                  <a:pt x="12" y="113"/>
                </a:lnTo>
                <a:lnTo>
                  <a:pt x="0" y="77"/>
                </a:lnTo>
                <a:lnTo>
                  <a:pt x="7" y="59"/>
                </a:lnTo>
                <a:lnTo>
                  <a:pt x="23" y="45"/>
                </a:lnTo>
                <a:lnTo>
                  <a:pt x="72" y="34"/>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17" name="Freeform 5"/>
          <p:cNvSpPr>
            <a:spLocks/>
          </p:cNvSpPr>
          <p:nvPr/>
        </p:nvSpPr>
        <p:spPr bwMode="auto">
          <a:xfrm>
            <a:off x="4673603" y="6538917"/>
            <a:ext cx="1953684" cy="319087"/>
          </a:xfrm>
          <a:custGeom>
            <a:avLst/>
            <a:gdLst>
              <a:gd name="T0" fmla="*/ 287297911 w 923"/>
              <a:gd name="T1" fmla="*/ 0 h 201"/>
              <a:gd name="T2" fmla="*/ 929938767 w 923"/>
              <a:gd name="T3" fmla="*/ 57962709 h 201"/>
              <a:gd name="T4" fmla="*/ 1565018359 w 923"/>
              <a:gd name="T5" fmla="*/ 80644874 h 201"/>
              <a:gd name="T6" fmla="*/ 2061488516 w 923"/>
              <a:gd name="T7" fmla="*/ 80644874 h 201"/>
              <a:gd name="T8" fmla="*/ 2147483647 w 923"/>
              <a:gd name="T9" fmla="*/ 100806092 h 201"/>
              <a:gd name="T10" fmla="*/ 2147483647 w 923"/>
              <a:gd name="T11" fmla="*/ 148688192 h 201"/>
              <a:gd name="T12" fmla="*/ 2147483647 w 923"/>
              <a:gd name="T13" fmla="*/ 294857025 h 201"/>
              <a:gd name="T14" fmla="*/ 2147483647 w 923"/>
              <a:gd name="T15" fmla="*/ 375501899 h 201"/>
              <a:gd name="T16" fmla="*/ 2147483647 w 923"/>
              <a:gd name="T17" fmla="*/ 441025859 h 201"/>
              <a:gd name="T18" fmla="*/ 2147483647 w 923"/>
              <a:gd name="T19" fmla="*/ 488909546 h 201"/>
              <a:gd name="T20" fmla="*/ 2061488516 w 923"/>
              <a:gd name="T21" fmla="*/ 506549819 h 201"/>
              <a:gd name="T22" fmla="*/ 1565018359 w 923"/>
              <a:gd name="T23" fmla="*/ 506549819 h 201"/>
              <a:gd name="T24" fmla="*/ 899696882 w 923"/>
              <a:gd name="T25" fmla="*/ 483869242 h 201"/>
              <a:gd name="T26" fmla="*/ 234375405 w 923"/>
              <a:gd name="T27" fmla="*/ 423385587 h 201"/>
              <a:gd name="T28" fmla="*/ 123488492 w 923"/>
              <a:gd name="T29" fmla="*/ 398184064 h 201"/>
              <a:gd name="T30" fmla="*/ 47883779 w 923"/>
              <a:gd name="T31" fmla="*/ 342740713 h 201"/>
              <a:gd name="T32" fmla="*/ 0 w 923"/>
              <a:gd name="T33" fmla="*/ 191531575 h 201"/>
              <a:gd name="T34" fmla="*/ 25201571 w 923"/>
              <a:gd name="T35" fmla="*/ 113406060 h 201"/>
              <a:gd name="T36" fmla="*/ 83165978 w 923"/>
              <a:gd name="T37" fmla="*/ 47882100 h 201"/>
              <a:gd name="T38" fmla="*/ 171370683 w 923"/>
              <a:gd name="T39" fmla="*/ 10080609 h 201"/>
              <a:gd name="T40" fmla="*/ 287297911 w 923"/>
              <a:gd name="T41" fmla="*/ 0 h 201"/>
              <a:gd name="T42" fmla="*/ 287297911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201"/>
              <a:gd name="T68" fmla="*/ 923 w 923"/>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201">
                <a:moveTo>
                  <a:pt x="114" y="0"/>
                </a:moveTo>
                <a:lnTo>
                  <a:pt x="369" y="23"/>
                </a:lnTo>
                <a:lnTo>
                  <a:pt x="621" y="32"/>
                </a:lnTo>
                <a:lnTo>
                  <a:pt x="818" y="32"/>
                </a:lnTo>
                <a:lnTo>
                  <a:pt x="865" y="40"/>
                </a:lnTo>
                <a:lnTo>
                  <a:pt x="897" y="59"/>
                </a:lnTo>
                <a:lnTo>
                  <a:pt x="923" y="117"/>
                </a:lnTo>
                <a:lnTo>
                  <a:pt x="916" y="149"/>
                </a:lnTo>
                <a:lnTo>
                  <a:pt x="897" y="175"/>
                </a:lnTo>
                <a:lnTo>
                  <a:pt x="865" y="194"/>
                </a:lnTo>
                <a:lnTo>
                  <a:pt x="818" y="201"/>
                </a:lnTo>
                <a:lnTo>
                  <a:pt x="621" y="201"/>
                </a:lnTo>
                <a:lnTo>
                  <a:pt x="357" y="192"/>
                </a:lnTo>
                <a:lnTo>
                  <a:pt x="93" y="168"/>
                </a:lnTo>
                <a:lnTo>
                  <a:pt x="49" y="158"/>
                </a:lnTo>
                <a:lnTo>
                  <a:pt x="19" y="136"/>
                </a:lnTo>
                <a:lnTo>
                  <a:pt x="0" y="76"/>
                </a:lnTo>
                <a:lnTo>
                  <a:pt x="10" y="45"/>
                </a:lnTo>
                <a:lnTo>
                  <a:pt x="33" y="19"/>
                </a:lnTo>
                <a:lnTo>
                  <a:pt x="68" y="4"/>
                </a:lnTo>
                <a:lnTo>
                  <a:pt x="114" y="0"/>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18" name="Freeform 6"/>
          <p:cNvSpPr>
            <a:spLocks/>
          </p:cNvSpPr>
          <p:nvPr/>
        </p:nvSpPr>
        <p:spPr bwMode="auto">
          <a:xfrm>
            <a:off x="7620003" y="6559549"/>
            <a:ext cx="1739900" cy="298451"/>
          </a:xfrm>
          <a:custGeom>
            <a:avLst/>
            <a:gdLst>
              <a:gd name="T0" fmla="*/ 133569075 w 822"/>
              <a:gd name="T1" fmla="*/ 98286888 h 188"/>
              <a:gd name="T2" fmla="*/ 647680950 w 822"/>
              <a:gd name="T3" fmla="*/ 55443438 h 188"/>
              <a:gd name="T4" fmla="*/ 887095000 w 822"/>
              <a:gd name="T5" fmla="*/ 17641888 h 188"/>
              <a:gd name="T6" fmla="*/ 1161792825 w 822"/>
              <a:gd name="T7" fmla="*/ 0 h 188"/>
              <a:gd name="T8" fmla="*/ 1552416250 w 822"/>
              <a:gd name="T9" fmla="*/ 22682200 h 188"/>
              <a:gd name="T10" fmla="*/ 1925399375 w 822"/>
              <a:gd name="T11" fmla="*/ 103327200 h 188"/>
              <a:gd name="T12" fmla="*/ 2013605638 w 822"/>
              <a:gd name="T13" fmla="*/ 146169063 h 188"/>
              <a:gd name="T14" fmla="*/ 2066528125 w 822"/>
              <a:gd name="T15" fmla="*/ 204133450 h 188"/>
              <a:gd name="T16" fmla="*/ 2071568438 w 822"/>
              <a:gd name="T17" fmla="*/ 340221888 h 188"/>
              <a:gd name="T18" fmla="*/ 2031245938 w 822"/>
              <a:gd name="T19" fmla="*/ 405745950 h 188"/>
              <a:gd name="T20" fmla="*/ 1965721875 w 822"/>
              <a:gd name="T21" fmla="*/ 448587813 h 188"/>
              <a:gd name="T22" fmla="*/ 1880036563 w 822"/>
              <a:gd name="T23" fmla="*/ 473789375 h 188"/>
              <a:gd name="T24" fmla="*/ 1779230313 w 822"/>
              <a:gd name="T25" fmla="*/ 463708750 h 188"/>
              <a:gd name="T26" fmla="*/ 1469251888 w 822"/>
              <a:gd name="T27" fmla="*/ 410786263 h 188"/>
              <a:gd name="T28" fmla="*/ 1154231563 w 822"/>
              <a:gd name="T29" fmla="*/ 403225000 h 188"/>
              <a:gd name="T30" fmla="*/ 635079375 w 822"/>
              <a:gd name="T31" fmla="*/ 360383138 h 188"/>
              <a:gd name="T32" fmla="*/ 395665325 w 822"/>
              <a:gd name="T33" fmla="*/ 327620313 h 188"/>
              <a:gd name="T34" fmla="*/ 115927188 w 822"/>
              <a:gd name="T35" fmla="*/ 302418750 h 188"/>
              <a:gd name="T36" fmla="*/ 22682200 w 822"/>
              <a:gd name="T37" fmla="*/ 269657513 h 188"/>
              <a:gd name="T38" fmla="*/ 0 w 822"/>
              <a:gd name="T39" fmla="*/ 194052825 h 188"/>
              <a:gd name="T40" fmla="*/ 32762825 w 822"/>
              <a:gd name="T41" fmla="*/ 128528763 h 188"/>
              <a:gd name="T42" fmla="*/ 133569075 w 822"/>
              <a:gd name="T43" fmla="*/ 98286888 h 188"/>
              <a:gd name="T44" fmla="*/ 133569075 w 822"/>
              <a:gd name="T45" fmla="*/ 98286888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188"/>
              <a:gd name="T71" fmla="*/ 822 w 822"/>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188">
                <a:moveTo>
                  <a:pt x="53" y="39"/>
                </a:moveTo>
                <a:lnTo>
                  <a:pt x="257" y="22"/>
                </a:lnTo>
                <a:lnTo>
                  <a:pt x="352" y="7"/>
                </a:lnTo>
                <a:lnTo>
                  <a:pt x="461" y="0"/>
                </a:lnTo>
                <a:lnTo>
                  <a:pt x="616" y="9"/>
                </a:lnTo>
                <a:lnTo>
                  <a:pt x="764" y="41"/>
                </a:lnTo>
                <a:lnTo>
                  <a:pt x="799" y="58"/>
                </a:lnTo>
                <a:lnTo>
                  <a:pt x="820" y="81"/>
                </a:lnTo>
                <a:lnTo>
                  <a:pt x="822" y="135"/>
                </a:lnTo>
                <a:lnTo>
                  <a:pt x="806" y="161"/>
                </a:lnTo>
                <a:lnTo>
                  <a:pt x="780" y="178"/>
                </a:lnTo>
                <a:lnTo>
                  <a:pt x="746" y="188"/>
                </a:lnTo>
                <a:lnTo>
                  <a:pt x="706" y="184"/>
                </a:lnTo>
                <a:lnTo>
                  <a:pt x="583" y="163"/>
                </a:lnTo>
                <a:lnTo>
                  <a:pt x="458" y="160"/>
                </a:lnTo>
                <a:lnTo>
                  <a:pt x="252" y="143"/>
                </a:lnTo>
                <a:lnTo>
                  <a:pt x="157" y="130"/>
                </a:lnTo>
                <a:lnTo>
                  <a:pt x="46" y="120"/>
                </a:lnTo>
                <a:lnTo>
                  <a:pt x="9" y="107"/>
                </a:lnTo>
                <a:lnTo>
                  <a:pt x="0" y="77"/>
                </a:lnTo>
                <a:lnTo>
                  <a:pt x="13" y="51"/>
                </a:lnTo>
                <a:lnTo>
                  <a:pt x="53" y="39"/>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19" name="Freeform 7"/>
          <p:cNvSpPr>
            <a:spLocks/>
          </p:cNvSpPr>
          <p:nvPr/>
        </p:nvSpPr>
        <p:spPr bwMode="auto">
          <a:xfrm>
            <a:off x="11277603" y="1371603"/>
            <a:ext cx="505884" cy="987425"/>
          </a:xfrm>
          <a:custGeom>
            <a:avLst/>
            <a:gdLst>
              <a:gd name="T0" fmla="*/ 602318931 w 239"/>
              <a:gd name="T1" fmla="*/ 241935000 h 622"/>
              <a:gd name="T2" fmla="*/ 559475425 w 239"/>
              <a:gd name="T3" fmla="*/ 534273125 h 622"/>
              <a:gd name="T4" fmla="*/ 506552868 w 239"/>
              <a:gd name="T5" fmla="*/ 798890325 h 622"/>
              <a:gd name="T6" fmla="*/ 488910957 w 239"/>
              <a:gd name="T7" fmla="*/ 1358365013 h 622"/>
              <a:gd name="T8" fmla="*/ 483870638 w 239"/>
              <a:gd name="T9" fmla="*/ 1439010013 h 622"/>
              <a:gd name="T10" fmla="*/ 438507765 w 239"/>
              <a:gd name="T11" fmla="*/ 1504534075 h 622"/>
              <a:gd name="T12" fmla="*/ 367943297 w 239"/>
              <a:gd name="T13" fmla="*/ 1547375938 h 622"/>
              <a:gd name="T14" fmla="*/ 284778825 w 239"/>
              <a:gd name="T15" fmla="*/ 1567537188 h 622"/>
              <a:gd name="T16" fmla="*/ 123488613 w 239"/>
              <a:gd name="T17" fmla="*/ 1534775950 h 622"/>
              <a:gd name="T18" fmla="*/ 27722549 w 239"/>
              <a:gd name="T19" fmla="*/ 1396166563 h 622"/>
              <a:gd name="T20" fmla="*/ 0 w 239"/>
              <a:gd name="T21" fmla="*/ 803930638 h 622"/>
              <a:gd name="T22" fmla="*/ 40322553 w 239"/>
              <a:gd name="T23" fmla="*/ 211693125 h 622"/>
              <a:gd name="T24" fmla="*/ 75604787 w 239"/>
              <a:gd name="T25" fmla="*/ 113407825 h 622"/>
              <a:gd name="T26" fmla="*/ 138609570 w 239"/>
              <a:gd name="T27" fmla="*/ 47883763 h 622"/>
              <a:gd name="T28" fmla="*/ 234375634 w 239"/>
              <a:gd name="T29" fmla="*/ 10080625 h 622"/>
              <a:gd name="T30" fmla="*/ 337701383 w 239"/>
              <a:gd name="T31" fmla="*/ 0 h 622"/>
              <a:gd name="T32" fmla="*/ 524193191 w 239"/>
              <a:gd name="T33" fmla="*/ 65524063 h 622"/>
              <a:gd name="T34" fmla="*/ 602318931 w 239"/>
              <a:gd name="T35" fmla="*/ 241935000 h 622"/>
              <a:gd name="T36" fmla="*/ 602318931 w 239"/>
              <a:gd name="T37" fmla="*/ 241935000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622"/>
              <a:gd name="T59" fmla="*/ 239 w 239"/>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622">
                <a:moveTo>
                  <a:pt x="239" y="96"/>
                </a:moveTo>
                <a:lnTo>
                  <a:pt x="222" y="212"/>
                </a:lnTo>
                <a:lnTo>
                  <a:pt x="201" y="317"/>
                </a:lnTo>
                <a:lnTo>
                  <a:pt x="194" y="539"/>
                </a:lnTo>
                <a:lnTo>
                  <a:pt x="192" y="571"/>
                </a:lnTo>
                <a:lnTo>
                  <a:pt x="174" y="597"/>
                </a:lnTo>
                <a:lnTo>
                  <a:pt x="146" y="614"/>
                </a:lnTo>
                <a:lnTo>
                  <a:pt x="113" y="622"/>
                </a:lnTo>
                <a:lnTo>
                  <a:pt x="49" y="609"/>
                </a:lnTo>
                <a:lnTo>
                  <a:pt x="11" y="554"/>
                </a:lnTo>
                <a:lnTo>
                  <a:pt x="0" y="319"/>
                </a:lnTo>
                <a:lnTo>
                  <a:pt x="16" y="84"/>
                </a:lnTo>
                <a:lnTo>
                  <a:pt x="30" y="45"/>
                </a:lnTo>
                <a:lnTo>
                  <a:pt x="55" y="19"/>
                </a:lnTo>
                <a:lnTo>
                  <a:pt x="93" y="4"/>
                </a:lnTo>
                <a:lnTo>
                  <a:pt x="134" y="0"/>
                </a:lnTo>
                <a:lnTo>
                  <a:pt x="208" y="26"/>
                </a:lnTo>
                <a:lnTo>
                  <a:pt x="239" y="96"/>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0" name="Freeform 8"/>
          <p:cNvSpPr>
            <a:spLocks/>
          </p:cNvSpPr>
          <p:nvPr/>
        </p:nvSpPr>
        <p:spPr bwMode="auto">
          <a:xfrm>
            <a:off x="11379205" y="4343403"/>
            <a:ext cx="503767" cy="858839"/>
          </a:xfrm>
          <a:custGeom>
            <a:avLst/>
            <a:gdLst>
              <a:gd name="T0" fmla="*/ 453628125 w 238"/>
              <a:gd name="T1" fmla="*/ 156249778 h 541"/>
              <a:gd name="T2" fmla="*/ 599797188 w 238"/>
              <a:gd name="T3" fmla="*/ 1202116025 h 541"/>
              <a:gd name="T4" fmla="*/ 554434375 w 238"/>
              <a:gd name="T5" fmla="*/ 1287801387 h 541"/>
              <a:gd name="T6" fmla="*/ 519152188 w 238"/>
              <a:gd name="T7" fmla="*/ 1320562644 h 541"/>
              <a:gd name="T8" fmla="*/ 478829688 w 238"/>
              <a:gd name="T9" fmla="*/ 1345764221 h 541"/>
              <a:gd name="T10" fmla="*/ 284778450 w 238"/>
              <a:gd name="T11" fmla="*/ 1363406119 h 541"/>
              <a:gd name="T12" fmla="*/ 120967500 w 238"/>
              <a:gd name="T13" fmla="*/ 1282761072 h 541"/>
              <a:gd name="T14" fmla="*/ 85685313 w 238"/>
              <a:gd name="T15" fmla="*/ 1207156340 h 541"/>
              <a:gd name="T16" fmla="*/ 85685313 w 238"/>
              <a:gd name="T17" fmla="*/ 1113909711 h 541"/>
              <a:gd name="T18" fmla="*/ 120967500 w 238"/>
              <a:gd name="T19" fmla="*/ 877014886 h 541"/>
              <a:gd name="T20" fmla="*/ 103327200 w 238"/>
              <a:gd name="T21" fmla="*/ 662802273 h 541"/>
              <a:gd name="T22" fmla="*/ 50403125 w 238"/>
              <a:gd name="T23" fmla="*/ 453628389 h 541"/>
              <a:gd name="T24" fmla="*/ 0 w 238"/>
              <a:gd name="T25" fmla="*/ 214214200 h 541"/>
              <a:gd name="T26" fmla="*/ 5040313 w 238"/>
              <a:gd name="T27" fmla="*/ 133569153 h 541"/>
              <a:gd name="T28" fmla="*/ 45362813 w 238"/>
              <a:gd name="T29" fmla="*/ 65524101 h 541"/>
              <a:gd name="T30" fmla="*/ 110886875 w 238"/>
              <a:gd name="T31" fmla="*/ 22682213 h 541"/>
              <a:gd name="T32" fmla="*/ 191531875 w 238"/>
              <a:gd name="T33" fmla="*/ 0 h 541"/>
              <a:gd name="T34" fmla="*/ 355342825 w 238"/>
              <a:gd name="T35" fmla="*/ 22682213 h 541"/>
              <a:gd name="T36" fmla="*/ 453628125 w 238"/>
              <a:gd name="T37" fmla="*/ 156249778 h 541"/>
              <a:gd name="T38" fmla="*/ 453628125 w 238"/>
              <a:gd name="T39" fmla="*/ 156249778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541"/>
              <a:gd name="T62" fmla="*/ 238 w 238"/>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541">
                <a:moveTo>
                  <a:pt x="180"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0" y="180"/>
                </a:lnTo>
                <a:lnTo>
                  <a:pt x="0" y="85"/>
                </a:lnTo>
                <a:lnTo>
                  <a:pt x="2" y="53"/>
                </a:lnTo>
                <a:lnTo>
                  <a:pt x="18" y="26"/>
                </a:lnTo>
                <a:lnTo>
                  <a:pt x="44" y="9"/>
                </a:lnTo>
                <a:lnTo>
                  <a:pt x="76" y="0"/>
                </a:lnTo>
                <a:lnTo>
                  <a:pt x="141" y="9"/>
                </a:lnTo>
                <a:lnTo>
                  <a:pt x="180" y="62"/>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1" name="Freeform 9"/>
          <p:cNvSpPr>
            <a:spLocks/>
          </p:cNvSpPr>
          <p:nvPr/>
        </p:nvSpPr>
        <p:spPr bwMode="auto">
          <a:xfrm>
            <a:off x="8106838" y="319093"/>
            <a:ext cx="1545167" cy="257175"/>
          </a:xfrm>
          <a:custGeom>
            <a:avLst/>
            <a:gdLst>
              <a:gd name="T0" fmla="*/ 158770638 w 730"/>
              <a:gd name="T1" fmla="*/ 108367513 h 162"/>
              <a:gd name="T2" fmla="*/ 869454700 w 730"/>
              <a:gd name="T3" fmla="*/ 52924075 h 162"/>
              <a:gd name="T4" fmla="*/ 1209675000 w 730"/>
              <a:gd name="T5" fmla="*/ 20161250 h 162"/>
              <a:gd name="T6" fmla="*/ 1587698438 w 730"/>
              <a:gd name="T7" fmla="*/ 0 h 162"/>
              <a:gd name="T8" fmla="*/ 1693545000 w 730"/>
              <a:gd name="T9" fmla="*/ 20161250 h 162"/>
              <a:gd name="T10" fmla="*/ 1774190000 w 730"/>
              <a:gd name="T11" fmla="*/ 65524063 h 162"/>
              <a:gd name="T12" fmla="*/ 1839714063 w 730"/>
              <a:gd name="T13" fmla="*/ 204133450 h 162"/>
              <a:gd name="T14" fmla="*/ 1822073763 w 730"/>
              <a:gd name="T15" fmla="*/ 279738138 h 162"/>
              <a:gd name="T16" fmla="*/ 1774190000 w 730"/>
              <a:gd name="T17" fmla="*/ 340221888 h 162"/>
              <a:gd name="T18" fmla="*/ 1693545000 w 730"/>
              <a:gd name="T19" fmla="*/ 388104063 h 162"/>
              <a:gd name="T20" fmla="*/ 1587698438 w 730"/>
              <a:gd name="T21" fmla="*/ 408265313 h 162"/>
              <a:gd name="T22" fmla="*/ 158770638 w 730"/>
              <a:gd name="T23" fmla="*/ 365423450 h 162"/>
              <a:gd name="T24" fmla="*/ 35282188 w 730"/>
              <a:gd name="T25" fmla="*/ 322580000 h 162"/>
              <a:gd name="T26" fmla="*/ 0 w 730"/>
              <a:gd name="T27" fmla="*/ 236894688 h 162"/>
              <a:gd name="T28" fmla="*/ 35282188 w 730"/>
              <a:gd name="T29" fmla="*/ 146169063 h 162"/>
              <a:gd name="T30" fmla="*/ 88206263 w 730"/>
              <a:gd name="T31" fmla="*/ 118448138 h 162"/>
              <a:gd name="T32" fmla="*/ 158770638 w 730"/>
              <a:gd name="T33" fmla="*/ 108367513 h 162"/>
              <a:gd name="T34" fmla="*/ 158770638 w 730"/>
              <a:gd name="T35" fmla="*/ 108367513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0"/>
              <a:gd name="T55" fmla="*/ 0 h 162"/>
              <a:gd name="T56" fmla="*/ 730 w 73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0" h="162">
                <a:moveTo>
                  <a:pt x="63" y="43"/>
                </a:moveTo>
                <a:lnTo>
                  <a:pt x="345" y="21"/>
                </a:lnTo>
                <a:lnTo>
                  <a:pt x="480" y="8"/>
                </a:lnTo>
                <a:lnTo>
                  <a:pt x="630" y="0"/>
                </a:lnTo>
                <a:lnTo>
                  <a:pt x="672" y="8"/>
                </a:lnTo>
                <a:lnTo>
                  <a:pt x="704" y="26"/>
                </a:lnTo>
                <a:lnTo>
                  <a:pt x="730" y="81"/>
                </a:lnTo>
                <a:lnTo>
                  <a:pt x="723" y="111"/>
                </a:lnTo>
                <a:lnTo>
                  <a:pt x="704" y="135"/>
                </a:lnTo>
                <a:lnTo>
                  <a:pt x="672" y="154"/>
                </a:lnTo>
                <a:lnTo>
                  <a:pt x="630" y="162"/>
                </a:lnTo>
                <a:lnTo>
                  <a:pt x="63" y="145"/>
                </a:lnTo>
                <a:lnTo>
                  <a:pt x="14" y="128"/>
                </a:lnTo>
                <a:lnTo>
                  <a:pt x="0" y="94"/>
                </a:lnTo>
                <a:lnTo>
                  <a:pt x="14" y="58"/>
                </a:lnTo>
                <a:lnTo>
                  <a:pt x="35" y="47"/>
                </a:lnTo>
                <a:lnTo>
                  <a:pt x="63" y="43"/>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2" name="Freeform 10"/>
          <p:cNvSpPr>
            <a:spLocks/>
          </p:cNvSpPr>
          <p:nvPr/>
        </p:nvSpPr>
        <p:spPr bwMode="auto">
          <a:xfrm>
            <a:off x="3139022" y="292102"/>
            <a:ext cx="1824567" cy="306388"/>
          </a:xfrm>
          <a:custGeom>
            <a:avLst/>
            <a:gdLst>
              <a:gd name="T0" fmla="*/ 204133450 w 862"/>
              <a:gd name="T1" fmla="*/ 88206406 h 193"/>
              <a:gd name="T2" fmla="*/ 677922825 w 862"/>
              <a:gd name="T3" fmla="*/ 27722558 h 193"/>
              <a:gd name="T4" fmla="*/ 1096268763 w 862"/>
              <a:gd name="T5" fmla="*/ 0 h 193"/>
              <a:gd name="T6" fmla="*/ 1524695325 w 862"/>
              <a:gd name="T7" fmla="*/ 7561275 h 193"/>
              <a:gd name="T8" fmla="*/ 1990923438 w 862"/>
              <a:gd name="T9" fmla="*/ 70564490 h 193"/>
              <a:gd name="T10" fmla="*/ 2089210325 w 862"/>
              <a:gd name="T11" fmla="*/ 103327369 h 193"/>
              <a:gd name="T12" fmla="*/ 2147483647 w 862"/>
              <a:gd name="T13" fmla="*/ 161290263 h 193"/>
              <a:gd name="T14" fmla="*/ 2147483647 w 862"/>
              <a:gd name="T15" fmla="*/ 297378923 h 193"/>
              <a:gd name="T16" fmla="*/ 2137092500 w 862"/>
              <a:gd name="T17" fmla="*/ 362903092 h 193"/>
              <a:gd name="T18" fmla="*/ 2079129700 w 862"/>
              <a:gd name="T19" fmla="*/ 410786933 h 193"/>
              <a:gd name="T20" fmla="*/ 1995963750 w 862"/>
              <a:gd name="T21" fmla="*/ 438507903 h 193"/>
              <a:gd name="T22" fmla="*/ 1892638138 w 862"/>
              <a:gd name="T23" fmla="*/ 438507903 h 193"/>
              <a:gd name="T24" fmla="*/ 1471771250 w 862"/>
              <a:gd name="T25" fmla="*/ 388104696 h 193"/>
              <a:gd name="T26" fmla="*/ 1091228450 w 862"/>
              <a:gd name="T27" fmla="*/ 393145017 h 193"/>
              <a:gd name="T28" fmla="*/ 292338125 w 862"/>
              <a:gd name="T29" fmla="*/ 486391744 h 193"/>
              <a:gd name="T30" fmla="*/ 181451250 w 862"/>
              <a:gd name="T31" fmla="*/ 486391744 h 193"/>
              <a:gd name="T32" fmla="*/ 93246575 w 862"/>
              <a:gd name="T33" fmla="*/ 453628865 h 193"/>
              <a:gd name="T34" fmla="*/ 5040313 w 862"/>
              <a:gd name="T35" fmla="*/ 325101481 h 193"/>
              <a:gd name="T36" fmla="*/ 0 w 862"/>
              <a:gd name="T37" fmla="*/ 287298281 h 193"/>
              <a:gd name="T38" fmla="*/ 5040313 w 862"/>
              <a:gd name="T39" fmla="*/ 249496670 h 193"/>
              <a:gd name="T40" fmla="*/ 35282188 w 862"/>
              <a:gd name="T41" fmla="*/ 178932180 h 193"/>
              <a:gd name="T42" fmla="*/ 105846563 w 862"/>
              <a:gd name="T43" fmla="*/ 120967697 h 193"/>
              <a:gd name="T44" fmla="*/ 204133450 w 862"/>
              <a:gd name="T45" fmla="*/ 88206406 h 193"/>
              <a:gd name="T46" fmla="*/ 204133450 w 862"/>
              <a:gd name="T47" fmla="*/ 88206406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193"/>
              <a:gd name="T74" fmla="*/ 862 w 862"/>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193">
                <a:moveTo>
                  <a:pt x="81" y="35"/>
                </a:moveTo>
                <a:lnTo>
                  <a:pt x="269" y="11"/>
                </a:lnTo>
                <a:lnTo>
                  <a:pt x="435" y="0"/>
                </a:lnTo>
                <a:lnTo>
                  <a:pt x="605" y="3"/>
                </a:lnTo>
                <a:lnTo>
                  <a:pt x="790" y="28"/>
                </a:lnTo>
                <a:lnTo>
                  <a:pt x="829" y="41"/>
                </a:lnTo>
                <a:lnTo>
                  <a:pt x="853" y="64"/>
                </a:lnTo>
                <a:lnTo>
                  <a:pt x="862" y="118"/>
                </a:lnTo>
                <a:lnTo>
                  <a:pt x="848" y="144"/>
                </a:lnTo>
                <a:lnTo>
                  <a:pt x="825" y="163"/>
                </a:lnTo>
                <a:lnTo>
                  <a:pt x="792" y="174"/>
                </a:lnTo>
                <a:lnTo>
                  <a:pt x="751" y="174"/>
                </a:lnTo>
                <a:lnTo>
                  <a:pt x="584" y="154"/>
                </a:lnTo>
                <a:lnTo>
                  <a:pt x="433" y="156"/>
                </a:lnTo>
                <a:lnTo>
                  <a:pt x="116" y="193"/>
                </a:lnTo>
                <a:lnTo>
                  <a:pt x="72" y="193"/>
                </a:lnTo>
                <a:lnTo>
                  <a:pt x="37" y="180"/>
                </a:lnTo>
                <a:lnTo>
                  <a:pt x="2" y="129"/>
                </a:lnTo>
                <a:lnTo>
                  <a:pt x="0" y="114"/>
                </a:lnTo>
                <a:lnTo>
                  <a:pt x="2" y="99"/>
                </a:lnTo>
                <a:lnTo>
                  <a:pt x="14" y="71"/>
                </a:lnTo>
                <a:lnTo>
                  <a:pt x="42" y="48"/>
                </a:lnTo>
                <a:lnTo>
                  <a:pt x="81" y="35"/>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3" name="Freeform 11"/>
          <p:cNvSpPr>
            <a:spLocks/>
          </p:cNvSpPr>
          <p:nvPr/>
        </p:nvSpPr>
        <p:spPr bwMode="auto">
          <a:xfrm>
            <a:off x="5522384" y="300042"/>
            <a:ext cx="1809749" cy="268287"/>
          </a:xfrm>
          <a:custGeom>
            <a:avLst/>
            <a:gdLst>
              <a:gd name="T0" fmla="*/ 226813979 w 855"/>
              <a:gd name="T1" fmla="*/ 0 h 169"/>
              <a:gd name="T2" fmla="*/ 1081145839 w 855"/>
              <a:gd name="T3" fmla="*/ 25201516 h 169"/>
              <a:gd name="T4" fmla="*/ 1927918027 w 855"/>
              <a:gd name="T5" fmla="*/ 47882086 h 169"/>
              <a:gd name="T6" fmla="*/ 2026204879 w 855"/>
              <a:gd name="T7" fmla="*/ 63002995 h 169"/>
              <a:gd name="T8" fmla="*/ 2096769228 w 855"/>
              <a:gd name="T9" fmla="*/ 105846365 h 169"/>
              <a:gd name="T10" fmla="*/ 2147483647 w 855"/>
              <a:gd name="T11" fmla="*/ 236894246 h 169"/>
              <a:gd name="T12" fmla="*/ 2142132023 w 855"/>
              <a:gd name="T13" fmla="*/ 304937544 h 169"/>
              <a:gd name="T14" fmla="*/ 2096769228 w 855"/>
              <a:gd name="T15" fmla="*/ 365421181 h 169"/>
              <a:gd name="T16" fmla="*/ 2026204879 w 855"/>
              <a:gd name="T17" fmla="*/ 408264552 h 169"/>
              <a:gd name="T18" fmla="*/ 1927918027 w 855"/>
              <a:gd name="T19" fmla="*/ 425904819 h 169"/>
              <a:gd name="T20" fmla="*/ 1081145839 w 855"/>
              <a:gd name="T21" fmla="*/ 398183945 h 169"/>
              <a:gd name="T22" fmla="*/ 226813979 w 855"/>
              <a:gd name="T23" fmla="*/ 375501788 h 169"/>
              <a:gd name="T24" fmla="*/ 128527128 w 855"/>
              <a:gd name="T25" fmla="*/ 360380878 h 169"/>
              <a:gd name="T26" fmla="*/ 57962779 w 855"/>
              <a:gd name="T27" fmla="*/ 317539096 h 169"/>
              <a:gd name="T28" fmla="*/ 0 w 855"/>
              <a:gd name="T29" fmla="*/ 186491215 h 169"/>
              <a:gd name="T30" fmla="*/ 12599983 w 855"/>
              <a:gd name="T31" fmla="*/ 118446329 h 169"/>
              <a:gd name="T32" fmla="*/ 57962779 w 855"/>
              <a:gd name="T33" fmla="*/ 57962692 h 169"/>
              <a:gd name="T34" fmla="*/ 128527128 w 855"/>
              <a:gd name="T35" fmla="*/ 15120909 h 169"/>
              <a:gd name="T36" fmla="*/ 226813979 w 855"/>
              <a:gd name="T37" fmla="*/ 0 h 169"/>
              <a:gd name="T38" fmla="*/ 226813979 w 855"/>
              <a:gd name="T39" fmla="*/ 0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5"/>
              <a:gd name="T61" fmla="*/ 0 h 169"/>
              <a:gd name="T62" fmla="*/ 855 w 855"/>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5" h="169">
                <a:moveTo>
                  <a:pt x="90" y="0"/>
                </a:moveTo>
                <a:lnTo>
                  <a:pt x="429" y="10"/>
                </a:lnTo>
                <a:lnTo>
                  <a:pt x="765" y="19"/>
                </a:lnTo>
                <a:lnTo>
                  <a:pt x="804" y="25"/>
                </a:lnTo>
                <a:lnTo>
                  <a:pt x="832" y="42"/>
                </a:lnTo>
                <a:lnTo>
                  <a:pt x="855" y="94"/>
                </a:lnTo>
                <a:lnTo>
                  <a:pt x="850" y="121"/>
                </a:lnTo>
                <a:lnTo>
                  <a:pt x="832" y="145"/>
                </a:lnTo>
                <a:lnTo>
                  <a:pt x="804" y="162"/>
                </a:lnTo>
                <a:lnTo>
                  <a:pt x="765" y="169"/>
                </a:lnTo>
                <a:lnTo>
                  <a:pt x="429" y="158"/>
                </a:lnTo>
                <a:lnTo>
                  <a:pt x="90" y="149"/>
                </a:lnTo>
                <a:lnTo>
                  <a:pt x="51" y="143"/>
                </a:lnTo>
                <a:lnTo>
                  <a:pt x="23" y="126"/>
                </a:lnTo>
                <a:lnTo>
                  <a:pt x="0" y="74"/>
                </a:lnTo>
                <a:lnTo>
                  <a:pt x="5" y="47"/>
                </a:lnTo>
                <a:lnTo>
                  <a:pt x="23" y="23"/>
                </a:lnTo>
                <a:lnTo>
                  <a:pt x="51" y="6"/>
                </a:lnTo>
                <a:lnTo>
                  <a:pt x="90" y="0"/>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4" name="Freeform 12"/>
          <p:cNvSpPr>
            <a:spLocks/>
          </p:cNvSpPr>
          <p:nvPr/>
        </p:nvSpPr>
        <p:spPr bwMode="auto">
          <a:xfrm>
            <a:off x="508003" y="1295403"/>
            <a:ext cx="495300" cy="1316039"/>
          </a:xfrm>
          <a:custGeom>
            <a:avLst/>
            <a:gdLst>
              <a:gd name="T0" fmla="*/ 589716563 w 234"/>
              <a:gd name="T1" fmla="*/ 214214156 h 829"/>
              <a:gd name="T2" fmla="*/ 531753763 w 234"/>
              <a:gd name="T3" fmla="*/ 672882768 h 829"/>
              <a:gd name="T4" fmla="*/ 491431263 w 234"/>
              <a:gd name="T5" fmla="*/ 882055023 h 829"/>
              <a:gd name="T6" fmla="*/ 451108763 w 234"/>
              <a:gd name="T7" fmla="*/ 1081148236 h 829"/>
              <a:gd name="T8" fmla="*/ 345262200 w 234"/>
              <a:gd name="T9" fmla="*/ 1945561364 h 829"/>
              <a:gd name="T10" fmla="*/ 327620313 w 234"/>
              <a:gd name="T11" fmla="*/ 2008566088 h 829"/>
              <a:gd name="T12" fmla="*/ 287297813 w 234"/>
              <a:gd name="T13" fmla="*/ 2051407967 h 829"/>
              <a:gd name="T14" fmla="*/ 168851263 w 234"/>
              <a:gd name="T15" fmla="*/ 2089211119 h 829"/>
              <a:gd name="T16" fmla="*/ 52924075 w 234"/>
              <a:gd name="T17" fmla="*/ 2051407967 h 829"/>
              <a:gd name="T18" fmla="*/ 0 w 234"/>
              <a:gd name="T19" fmla="*/ 1945561364 h 829"/>
              <a:gd name="T20" fmla="*/ 30241875 w 234"/>
              <a:gd name="T21" fmla="*/ 1071067607 h 829"/>
              <a:gd name="T22" fmla="*/ 88206263 w 234"/>
              <a:gd name="T23" fmla="*/ 189012584 h 829"/>
              <a:gd name="T24" fmla="*/ 115927188 w 234"/>
              <a:gd name="T25" fmla="*/ 103327239 h 829"/>
              <a:gd name="T26" fmla="*/ 181451250 w 234"/>
              <a:gd name="T27" fmla="*/ 42843466 h 829"/>
              <a:gd name="T28" fmla="*/ 262096250 w 234"/>
              <a:gd name="T29" fmla="*/ 10080629 h 829"/>
              <a:gd name="T30" fmla="*/ 350302513 w 234"/>
              <a:gd name="T31" fmla="*/ 0 h 829"/>
              <a:gd name="T32" fmla="*/ 519152188 w 234"/>
              <a:gd name="T33" fmla="*/ 57964410 h 829"/>
              <a:gd name="T34" fmla="*/ 589716563 w 234"/>
              <a:gd name="T35" fmla="*/ 214214156 h 829"/>
              <a:gd name="T36" fmla="*/ 589716563 w 234"/>
              <a:gd name="T37" fmla="*/ 214214156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829"/>
              <a:gd name="T59" fmla="*/ 234 w 234"/>
              <a:gd name="T60" fmla="*/ 829 h 8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829">
                <a:moveTo>
                  <a:pt x="234" y="85"/>
                </a:moveTo>
                <a:lnTo>
                  <a:pt x="211" y="267"/>
                </a:lnTo>
                <a:lnTo>
                  <a:pt x="195" y="350"/>
                </a:lnTo>
                <a:lnTo>
                  <a:pt x="179" y="429"/>
                </a:lnTo>
                <a:lnTo>
                  <a:pt x="137" y="772"/>
                </a:lnTo>
                <a:lnTo>
                  <a:pt x="130" y="797"/>
                </a:lnTo>
                <a:lnTo>
                  <a:pt x="114" y="814"/>
                </a:lnTo>
                <a:lnTo>
                  <a:pt x="67" y="829"/>
                </a:lnTo>
                <a:lnTo>
                  <a:pt x="21" y="814"/>
                </a:lnTo>
                <a:lnTo>
                  <a:pt x="0" y="772"/>
                </a:lnTo>
                <a:lnTo>
                  <a:pt x="12" y="425"/>
                </a:lnTo>
                <a:lnTo>
                  <a:pt x="35" y="75"/>
                </a:lnTo>
                <a:lnTo>
                  <a:pt x="46" y="41"/>
                </a:lnTo>
                <a:lnTo>
                  <a:pt x="72" y="17"/>
                </a:lnTo>
                <a:lnTo>
                  <a:pt x="104" y="4"/>
                </a:lnTo>
                <a:lnTo>
                  <a:pt x="139" y="0"/>
                </a:lnTo>
                <a:lnTo>
                  <a:pt x="206" y="23"/>
                </a:lnTo>
                <a:lnTo>
                  <a:pt x="234" y="85"/>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5" name="Freeform 13"/>
          <p:cNvSpPr>
            <a:spLocks/>
          </p:cNvSpPr>
          <p:nvPr/>
        </p:nvSpPr>
        <p:spPr bwMode="auto">
          <a:xfrm>
            <a:off x="4" y="5843591"/>
            <a:ext cx="1716617" cy="1014412"/>
          </a:xfrm>
          <a:custGeom>
            <a:avLst/>
            <a:gdLst>
              <a:gd name="T0" fmla="*/ 52924096 w 811"/>
              <a:gd name="T1" fmla="*/ 680441852 h 639"/>
              <a:gd name="T2" fmla="*/ 70564402 w 811"/>
              <a:gd name="T3" fmla="*/ 637598423 h 639"/>
              <a:gd name="T4" fmla="*/ 136088490 w 811"/>
              <a:gd name="T5" fmla="*/ 604837202 h 639"/>
              <a:gd name="T6" fmla="*/ 327620440 w 811"/>
              <a:gd name="T7" fmla="*/ 554434102 h 639"/>
              <a:gd name="T8" fmla="*/ 713205289 w 811"/>
              <a:gd name="T9" fmla="*/ 506550363 h 639"/>
              <a:gd name="T10" fmla="*/ 761087483 w 811"/>
              <a:gd name="T11" fmla="*/ 320058892 h 639"/>
              <a:gd name="T12" fmla="*/ 801409999 w 811"/>
              <a:gd name="T13" fmla="*/ 163809282 h 639"/>
              <a:gd name="T14" fmla="*/ 841732514 w 811"/>
              <a:gd name="T15" fmla="*/ 98285252 h 639"/>
              <a:gd name="T16" fmla="*/ 889616295 w 811"/>
              <a:gd name="T17" fmla="*/ 50403100 h 639"/>
              <a:gd name="T18" fmla="*/ 965221012 w 811"/>
              <a:gd name="T19" fmla="*/ 0 h 639"/>
              <a:gd name="T20" fmla="*/ 1028224149 w 811"/>
              <a:gd name="T21" fmla="*/ 0 h 639"/>
              <a:gd name="T22" fmla="*/ 1086188559 w 811"/>
              <a:gd name="T23" fmla="*/ 45362790 h 639"/>
              <a:gd name="T24" fmla="*/ 1197075477 w 811"/>
              <a:gd name="T25" fmla="*/ 226813951 h 639"/>
              <a:gd name="T26" fmla="*/ 1267639880 w 811"/>
              <a:gd name="T27" fmla="*/ 340220132 h 639"/>
              <a:gd name="T28" fmla="*/ 1343244597 w 811"/>
              <a:gd name="T29" fmla="*/ 453627901 h 639"/>
              <a:gd name="T30" fmla="*/ 1577618425 w 811"/>
              <a:gd name="T31" fmla="*/ 420865093 h 639"/>
              <a:gd name="T32" fmla="*/ 1776711640 w 811"/>
              <a:gd name="T33" fmla="*/ 388103871 h 639"/>
              <a:gd name="T34" fmla="*/ 2021166097 w 811"/>
              <a:gd name="T35" fmla="*/ 388103871 h 639"/>
              <a:gd name="T36" fmla="*/ 2043848306 w 811"/>
              <a:gd name="T37" fmla="*/ 425905403 h 639"/>
              <a:gd name="T38" fmla="*/ 1990924211 w 811"/>
              <a:gd name="T39" fmla="*/ 506550363 h 639"/>
              <a:gd name="T40" fmla="*/ 1932961388 w 811"/>
              <a:gd name="T41" fmla="*/ 561993773 h 639"/>
              <a:gd name="T42" fmla="*/ 1852316357 w 811"/>
              <a:gd name="T43" fmla="*/ 632558113 h 639"/>
              <a:gd name="T44" fmla="*/ 1799392261 w 811"/>
              <a:gd name="T45" fmla="*/ 675401542 h 639"/>
              <a:gd name="T46" fmla="*/ 1746469753 w 811"/>
              <a:gd name="T47" fmla="*/ 718243383 h 639"/>
              <a:gd name="T48" fmla="*/ 1683465029 w 811"/>
              <a:gd name="T49" fmla="*/ 766127122 h 639"/>
              <a:gd name="T50" fmla="*/ 1612900626 w 811"/>
              <a:gd name="T51" fmla="*/ 814009274 h 639"/>
              <a:gd name="T52" fmla="*/ 1701106923 w 811"/>
              <a:gd name="T53" fmla="*/ 965218574 h 639"/>
              <a:gd name="T54" fmla="*/ 1776711640 w 811"/>
              <a:gd name="T55" fmla="*/ 1126508495 h 639"/>
              <a:gd name="T56" fmla="*/ 1852316357 w 811"/>
              <a:gd name="T57" fmla="*/ 1454128646 h 639"/>
              <a:gd name="T58" fmla="*/ 1829634148 w 811"/>
              <a:gd name="T59" fmla="*/ 1572576725 h 639"/>
              <a:gd name="T60" fmla="*/ 1794351947 w 811"/>
              <a:gd name="T61" fmla="*/ 1600297636 h 639"/>
              <a:gd name="T62" fmla="*/ 1751510068 w 811"/>
              <a:gd name="T63" fmla="*/ 1610378256 h 639"/>
              <a:gd name="T64" fmla="*/ 1489413716 w 811"/>
              <a:gd name="T65" fmla="*/ 1514612366 h 639"/>
              <a:gd name="T66" fmla="*/ 1413808999 w 811"/>
              <a:gd name="T67" fmla="*/ 1471770525 h 639"/>
              <a:gd name="T68" fmla="*/ 1338204282 w 811"/>
              <a:gd name="T69" fmla="*/ 1423886786 h 639"/>
              <a:gd name="T70" fmla="*/ 1262599565 w 811"/>
              <a:gd name="T71" fmla="*/ 1373483686 h 639"/>
              <a:gd name="T72" fmla="*/ 1192035163 w 811"/>
              <a:gd name="T73" fmla="*/ 1325601534 h 639"/>
              <a:gd name="T74" fmla="*/ 1129030438 w 811"/>
              <a:gd name="T75" fmla="*/ 1282758105 h 639"/>
              <a:gd name="T76" fmla="*/ 1068546665 w 811"/>
              <a:gd name="T77" fmla="*/ 1244956574 h 639"/>
              <a:gd name="T78" fmla="*/ 982861319 w 811"/>
              <a:gd name="T79" fmla="*/ 1192032525 h 639"/>
              <a:gd name="T80" fmla="*/ 889616295 w 811"/>
              <a:gd name="T81" fmla="*/ 1249996884 h 639"/>
              <a:gd name="T82" fmla="*/ 806450313 w 811"/>
              <a:gd name="T83" fmla="*/ 1300399984 h 639"/>
              <a:gd name="T84" fmla="*/ 725805282 w 811"/>
              <a:gd name="T85" fmla="*/ 1353322445 h 639"/>
              <a:gd name="T86" fmla="*/ 650200565 w 811"/>
              <a:gd name="T87" fmla="*/ 1401206184 h 639"/>
              <a:gd name="T88" fmla="*/ 584676477 w 811"/>
              <a:gd name="T89" fmla="*/ 1439007716 h 639"/>
              <a:gd name="T90" fmla="*/ 521673340 w 811"/>
              <a:gd name="T91" fmla="*/ 1471770525 h 639"/>
              <a:gd name="T92" fmla="*/ 433467043 w 811"/>
              <a:gd name="T93" fmla="*/ 1504531746 h 639"/>
              <a:gd name="T94" fmla="*/ 380544535 w 811"/>
              <a:gd name="T95" fmla="*/ 1491931765 h 639"/>
              <a:gd name="T96" fmla="*/ 367942955 w 811"/>
              <a:gd name="T97" fmla="*/ 1406246494 h 639"/>
              <a:gd name="T98" fmla="*/ 410786422 w 811"/>
              <a:gd name="T99" fmla="*/ 1249996884 h 639"/>
              <a:gd name="T100" fmla="*/ 451108938 w 811"/>
              <a:gd name="T101" fmla="*/ 1136589115 h 639"/>
              <a:gd name="T102" fmla="*/ 504031446 w 811"/>
              <a:gd name="T103" fmla="*/ 997981383 h 639"/>
              <a:gd name="T104" fmla="*/ 375504221 w 811"/>
              <a:gd name="T105" fmla="*/ 955137954 h 639"/>
              <a:gd name="T106" fmla="*/ 163811014 w 811"/>
              <a:gd name="T107" fmla="*/ 874492994 h 639"/>
              <a:gd name="T108" fmla="*/ 12601580 w 811"/>
              <a:gd name="T109" fmla="*/ 776207742 h 639"/>
              <a:gd name="T110" fmla="*/ 0 w 811"/>
              <a:gd name="T111" fmla="*/ 728324004 h 639"/>
              <a:gd name="T112" fmla="*/ 52924096 w 811"/>
              <a:gd name="T113" fmla="*/ 680441852 h 639"/>
              <a:gd name="T114" fmla="*/ 52924096 w 811"/>
              <a:gd name="T115" fmla="*/ 680441852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0"/>
                </a:moveTo>
                <a:lnTo>
                  <a:pt x="28" y="253"/>
                </a:lnTo>
                <a:lnTo>
                  <a:pt x="54" y="240"/>
                </a:lnTo>
                <a:lnTo>
                  <a:pt x="130" y="220"/>
                </a:lnTo>
                <a:lnTo>
                  <a:pt x="283" y="201"/>
                </a:lnTo>
                <a:lnTo>
                  <a:pt x="302" y="127"/>
                </a:lnTo>
                <a:lnTo>
                  <a:pt x="318" y="65"/>
                </a:lnTo>
                <a:lnTo>
                  <a:pt x="334" y="39"/>
                </a:lnTo>
                <a:lnTo>
                  <a:pt x="353" y="20"/>
                </a:lnTo>
                <a:lnTo>
                  <a:pt x="383" y="0"/>
                </a:lnTo>
                <a:lnTo>
                  <a:pt x="408" y="0"/>
                </a:lnTo>
                <a:lnTo>
                  <a:pt x="431" y="18"/>
                </a:lnTo>
                <a:lnTo>
                  <a:pt x="475" y="90"/>
                </a:lnTo>
                <a:lnTo>
                  <a:pt x="503" y="135"/>
                </a:lnTo>
                <a:lnTo>
                  <a:pt x="533" y="180"/>
                </a:lnTo>
                <a:lnTo>
                  <a:pt x="626" y="167"/>
                </a:lnTo>
                <a:lnTo>
                  <a:pt x="705" y="154"/>
                </a:lnTo>
                <a:lnTo>
                  <a:pt x="802" y="154"/>
                </a:lnTo>
                <a:lnTo>
                  <a:pt x="811" y="169"/>
                </a:lnTo>
                <a:lnTo>
                  <a:pt x="790" y="201"/>
                </a:lnTo>
                <a:lnTo>
                  <a:pt x="767" y="223"/>
                </a:lnTo>
                <a:lnTo>
                  <a:pt x="735" y="251"/>
                </a:lnTo>
                <a:lnTo>
                  <a:pt x="714" y="268"/>
                </a:lnTo>
                <a:lnTo>
                  <a:pt x="693" y="285"/>
                </a:lnTo>
                <a:lnTo>
                  <a:pt x="668" y="304"/>
                </a:lnTo>
                <a:lnTo>
                  <a:pt x="640" y="323"/>
                </a:lnTo>
                <a:lnTo>
                  <a:pt x="675" y="383"/>
                </a:lnTo>
                <a:lnTo>
                  <a:pt x="705" y="447"/>
                </a:lnTo>
                <a:lnTo>
                  <a:pt x="735" y="577"/>
                </a:lnTo>
                <a:lnTo>
                  <a:pt x="726" y="624"/>
                </a:lnTo>
                <a:lnTo>
                  <a:pt x="712" y="635"/>
                </a:lnTo>
                <a:lnTo>
                  <a:pt x="695" y="639"/>
                </a:lnTo>
                <a:lnTo>
                  <a:pt x="591" y="601"/>
                </a:lnTo>
                <a:lnTo>
                  <a:pt x="561" y="584"/>
                </a:lnTo>
                <a:lnTo>
                  <a:pt x="531" y="565"/>
                </a:lnTo>
                <a:lnTo>
                  <a:pt x="501" y="545"/>
                </a:lnTo>
                <a:lnTo>
                  <a:pt x="473" y="526"/>
                </a:lnTo>
                <a:lnTo>
                  <a:pt x="448" y="509"/>
                </a:lnTo>
                <a:lnTo>
                  <a:pt x="424" y="494"/>
                </a:lnTo>
                <a:lnTo>
                  <a:pt x="390" y="473"/>
                </a:lnTo>
                <a:lnTo>
                  <a:pt x="353" y="496"/>
                </a:lnTo>
                <a:lnTo>
                  <a:pt x="320" y="516"/>
                </a:lnTo>
                <a:lnTo>
                  <a:pt x="288" y="537"/>
                </a:lnTo>
                <a:lnTo>
                  <a:pt x="258" y="556"/>
                </a:lnTo>
                <a:lnTo>
                  <a:pt x="232" y="571"/>
                </a:lnTo>
                <a:lnTo>
                  <a:pt x="207" y="584"/>
                </a:lnTo>
                <a:lnTo>
                  <a:pt x="172" y="597"/>
                </a:lnTo>
                <a:lnTo>
                  <a:pt x="151" y="592"/>
                </a:lnTo>
                <a:lnTo>
                  <a:pt x="146" y="558"/>
                </a:lnTo>
                <a:lnTo>
                  <a:pt x="163" y="496"/>
                </a:lnTo>
                <a:lnTo>
                  <a:pt x="179" y="451"/>
                </a:lnTo>
                <a:lnTo>
                  <a:pt x="200" y="396"/>
                </a:lnTo>
                <a:lnTo>
                  <a:pt x="149" y="379"/>
                </a:lnTo>
                <a:lnTo>
                  <a:pt x="65" y="347"/>
                </a:lnTo>
                <a:lnTo>
                  <a:pt x="5" y="308"/>
                </a:lnTo>
                <a:lnTo>
                  <a:pt x="0" y="289"/>
                </a:lnTo>
                <a:lnTo>
                  <a:pt x="21" y="270"/>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6" name="Freeform 14"/>
          <p:cNvSpPr>
            <a:spLocks/>
          </p:cNvSpPr>
          <p:nvPr/>
        </p:nvSpPr>
        <p:spPr bwMode="auto">
          <a:xfrm>
            <a:off x="10475384" y="0"/>
            <a:ext cx="1716616" cy="1014413"/>
          </a:xfrm>
          <a:custGeom>
            <a:avLst/>
            <a:gdLst>
              <a:gd name="T0" fmla="*/ 45362795 w 811"/>
              <a:gd name="T1" fmla="*/ 680442523 h 639"/>
              <a:gd name="T2" fmla="*/ 68043399 w 811"/>
              <a:gd name="T3" fmla="*/ 642640954 h 639"/>
              <a:gd name="T4" fmla="*/ 128527125 w 811"/>
              <a:gd name="T5" fmla="*/ 604837798 h 639"/>
              <a:gd name="T6" fmla="*/ 325099236 w 811"/>
              <a:gd name="T7" fmla="*/ 556955600 h 639"/>
              <a:gd name="T8" fmla="*/ 705643476 w 811"/>
              <a:gd name="T9" fmla="*/ 511592765 h 639"/>
              <a:gd name="T10" fmla="*/ 753525632 w 811"/>
              <a:gd name="T11" fmla="*/ 325101110 h 639"/>
              <a:gd name="T12" fmla="*/ 793848117 w 811"/>
              <a:gd name="T13" fmla="*/ 163811031 h 639"/>
              <a:gd name="T14" fmla="*/ 839210912 w 811"/>
              <a:gd name="T15" fmla="*/ 98286936 h 639"/>
              <a:gd name="T16" fmla="*/ 882054345 w 811"/>
              <a:gd name="T17" fmla="*/ 50403150 h 639"/>
              <a:gd name="T18" fmla="*/ 957659003 w 811"/>
              <a:gd name="T19" fmla="*/ 0 h 639"/>
              <a:gd name="T20" fmla="*/ 1020662091 w 811"/>
              <a:gd name="T21" fmla="*/ 2520951 h 639"/>
              <a:gd name="T22" fmla="*/ 1078626456 w 811"/>
              <a:gd name="T23" fmla="*/ 45362835 h 639"/>
              <a:gd name="T24" fmla="*/ 1197072960 w 811"/>
              <a:gd name="T25" fmla="*/ 226814174 h 639"/>
              <a:gd name="T26" fmla="*/ 1260077636 w 811"/>
              <a:gd name="T27" fmla="*/ 340222055 h 639"/>
              <a:gd name="T28" fmla="*/ 1335682294 w 811"/>
              <a:gd name="T29" fmla="*/ 458668664 h 639"/>
              <a:gd name="T30" fmla="*/ 1570055940 w 811"/>
              <a:gd name="T31" fmla="*/ 420867095 h 639"/>
              <a:gd name="T32" fmla="*/ 1769149000 w 811"/>
              <a:gd name="T33" fmla="*/ 393144569 h 639"/>
              <a:gd name="T34" fmla="*/ 2013603268 w 811"/>
              <a:gd name="T35" fmla="*/ 388104254 h 639"/>
              <a:gd name="T36" fmla="*/ 2043845131 w 811"/>
              <a:gd name="T37" fmla="*/ 430947725 h 639"/>
              <a:gd name="T38" fmla="*/ 1990922664 w 811"/>
              <a:gd name="T39" fmla="*/ 511592765 h 639"/>
              <a:gd name="T40" fmla="*/ 1932958299 w 811"/>
              <a:gd name="T41" fmla="*/ 567036229 h 639"/>
              <a:gd name="T42" fmla="*/ 1849793969 w 811"/>
              <a:gd name="T43" fmla="*/ 632560324 h 639"/>
              <a:gd name="T44" fmla="*/ 1796869915 w 811"/>
              <a:gd name="T45" fmla="*/ 675402208 h 639"/>
              <a:gd name="T46" fmla="*/ 1738907137 w 811"/>
              <a:gd name="T47" fmla="*/ 718245679 h 639"/>
              <a:gd name="T48" fmla="*/ 1675902462 w 811"/>
              <a:gd name="T49" fmla="*/ 766127878 h 639"/>
              <a:gd name="T50" fmla="*/ 1605338114 w 811"/>
              <a:gd name="T51" fmla="*/ 819051979 h 639"/>
              <a:gd name="T52" fmla="*/ 1698584653 w 811"/>
              <a:gd name="T53" fmla="*/ 970261428 h 639"/>
              <a:gd name="T54" fmla="*/ 1769149000 w 811"/>
              <a:gd name="T55" fmla="*/ 1126511193 h 639"/>
              <a:gd name="T56" fmla="*/ 1844753659 w 811"/>
              <a:gd name="T57" fmla="*/ 1451610715 h 639"/>
              <a:gd name="T58" fmla="*/ 1822071467 w 811"/>
              <a:gd name="T59" fmla="*/ 1570058911 h 639"/>
              <a:gd name="T60" fmla="*/ 1791829604 w 811"/>
              <a:gd name="T61" fmla="*/ 1600300801 h 639"/>
              <a:gd name="T62" fmla="*/ 1743947448 w 811"/>
              <a:gd name="T63" fmla="*/ 1610381431 h 639"/>
              <a:gd name="T64" fmla="*/ 1481851300 w 811"/>
              <a:gd name="T65" fmla="*/ 1514615447 h 639"/>
              <a:gd name="T66" fmla="*/ 1406246641 w 811"/>
              <a:gd name="T67" fmla="*/ 1471771975 h 639"/>
              <a:gd name="T68" fmla="*/ 1330641983 w 811"/>
              <a:gd name="T69" fmla="*/ 1423889777 h 639"/>
              <a:gd name="T70" fmla="*/ 1255037325 w 811"/>
              <a:gd name="T71" fmla="*/ 1376005991 h 639"/>
              <a:gd name="T72" fmla="*/ 1184472977 w 811"/>
              <a:gd name="T73" fmla="*/ 1325602841 h 639"/>
              <a:gd name="T74" fmla="*/ 1121468302 w 811"/>
              <a:gd name="T75" fmla="*/ 1282760957 h 639"/>
              <a:gd name="T76" fmla="*/ 1060984575 w 811"/>
              <a:gd name="T77" fmla="*/ 1244957801 h 639"/>
              <a:gd name="T78" fmla="*/ 980339607 w 811"/>
              <a:gd name="T79" fmla="*/ 1197075603 h 639"/>
              <a:gd name="T80" fmla="*/ 887094655 w 811"/>
              <a:gd name="T81" fmla="*/ 1249998116 h 639"/>
              <a:gd name="T82" fmla="*/ 798888427 w 811"/>
              <a:gd name="T83" fmla="*/ 1300401266 h 639"/>
              <a:gd name="T84" fmla="*/ 718243459 w 811"/>
              <a:gd name="T85" fmla="*/ 1353325367 h 639"/>
              <a:gd name="T86" fmla="*/ 642638800 w 811"/>
              <a:gd name="T87" fmla="*/ 1401207566 h 639"/>
              <a:gd name="T88" fmla="*/ 577114763 w 811"/>
              <a:gd name="T89" fmla="*/ 1439010722 h 639"/>
              <a:gd name="T90" fmla="*/ 519151986 w 811"/>
              <a:gd name="T91" fmla="*/ 1471771975 h 639"/>
              <a:gd name="T92" fmla="*/ 425905447 w 811"/>
              <a:gd name="T93" fmla="*/ 1504534817 h 639"/>
              <a:gd name="T94" fmla="*/ 372982980 w 811"/>
              <a:gd name="T95" fmla="*/ 1491933235 h 639"/>
              <a:gd name="T96" fmla="*/ 360381410 w 811"/>
              <a:gd name="T97" fmla="*/ 1411288196 h 639"/>
              <a:gd name="T98" fmla="*/ 403224843 w 811"/>
              <a:gd name="T99" fmla="*/ 1249998116 h 639"/>
              <a:gd name="T100" fmla="*/ 443547328 w 811"/>
              <a:gd name="T101" fmla="*/ 1139111186 h 639"/>
              <a:gd name="T102" fmla="*/ 496469795 w 811"/>
              <a:gd name="T103" fmla="*/ 1003022682 h 639"/>
              <a:gd name="T104" fmla="*/ 367942670 w 811"/>
              <a:gd name="T105" fmla="*/ 955140483 h 639"/>
              <a:gd name="T106" fmla="*/ 163809299 w 811"/>
              <a:gd name="T107" fmla="*/ 874495444 h 639"/>
              <a:gd name="T108" fmla="*/ 10080621 w 811"/>
              <a:gd name="T109" fmla="*/ 781248823 h 639"/>
              <a:gd name="T110" fmla="*/ 0 w 811"/>
              <a:gd name="T111" fmla="*/ 728326309 h 639"/>
              <a:gd name="T112" fmla="*/ 45362795 w 811"/>
              <a:gd name="T113" fmla="*/ 680442523 h 639"/>
              <a:gd name="T114" fmla="*/ 45362795 w 811"/>
              <a:gd name="T115" fmla="*/ 680442523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18" y="270"/>
                </a:moveTo>
                <a:lnTo>
                  <a:pt x="27" y="255"/>
                </a:lnTo>
                <a:lnTo>
                  <a:pt x="51" y="240"/>
                </a:lnTo>
                <a:lnTo>
                  <a:pt x="129" y="221"/>
                </a:lnTo>
                <a:lnTo>
                  <a:pt x="280" y="203"/>
                </a:lnTo>
                <a:lnTo>
                  <a:pt x="299" y="129"/>
                </a:lnTo>
                <a:lnTo>
                  <a:pt x="315" y="65"/>
                </a:lnTo>
                <a:lnTo>
                  <a:pt x="333" y="39"/>
                </a:lnTo>
                <a:lnTo>
                  <a:pt x="350" y="20"/>
                </a:lnTo>
                <a:lnTo>
                  <a:pt x="380" y="0"/>
                </a:lnTo>
                <a:lnTo>
                  <a:pt x="405" y="1"/>
                </a:lnTo>
                <a:lnTo>
                  <a:pt x="428" y="18"/>
                </a:lnTo>
                <a:lnTo>
                  <a:pt x="475" y="90"/>
                </a:lnTo>
                <a:lnTo>
                  <a:pt x="500" y="135"/>
                </a:lnTo>
                <a:lnTo>
                  <a:pt x="530" y="182"/>
                </a:lnTo>
                <a:lnTo>
                  <a:pt x="623" y="167"/>
                </a:lnTo>
                <a:lnTo>
                  <a:pt x="702" y="156"/>
                </a:lnTo>
                <a:lnTo>
                  <a:pt x="799" y="154"/>
                </a:lnTo>
                <a:lnTo>
                  <a:pt x="811" y="171"/>
                </a:lnTo>
                <a:lnTo>
                  <a:pt x="790" y="203"/>
                </a:lnTo>
                <a:lnTo>
                  <a:pt x="767" y="225"/>
                </a:lnTo>
                <a:lnTo>
                  <a:pt x="734" y="251"/>
                </a:lnTo>
                <a:lnTo>
                  <a:pt x="713" y="268"/>
                </a:lnTo>
                <a:lnTo>
                  <a:pt x="690" y="285"/>
                </a:lnTo>
                <a:lnTo>
                  <a:pt x="665" y="304"/>
                </a:lnTo>
                <a:lnTo>
                  <a:pt x="637" y="325"/>
                </a:lnTo>
                <a:lnTo>
                  <a:pt x="674" y="385"/>
                </a:lnTo>
                <a:lnTo>
                  <a:pt x="702" y="447"/>
                </a:lnTo>
                <a:lnTo>
                  <a:pt x="732" y="576"/>
                </a:lnTo>
                <a:lnTo>
                  <a:pt x="723" y="623"/>
                </a:lnTo>
                <a:lnTo>
                  <a:pt x="711" y="635"/>
                </a:lnTo>
                <a:lnTo>
                  <a:pt x="692" y="639"/>
                </a:lnTo>
                <a:lnTo>
                  <a:pt x="588" y="601"/>
                </a:lnTo>
                <a:lnTo>
                  <a:pt x="558" y="584"/>
                </a:lnTo>
                <a:lnTo>
                  <a:pt x="528" y="565"/>
                </a:lnTo>
                <a:lnTo>
                  <a:pt x="498" y="546"/>
                </a:lnTo>
                <a:lnTo>
                  <a:pt x="470" y="526"/>
                </a:lnTo>
                <a:lnTo>
                  <a:pt x="445" y="509"/>
                </a:lnTo>
                <a:lnTo>
                  <a:pt x="421" y="494"/>
                </a:lnTo>
                <a:lnTo>
                  <a:pt x="389" y="475"/>
                </a:lnTo>
                <a:lnTo>
                  <a:pt x="352" y="496"/>
                </a:lnTo>
                <a:lnTo>
                  <a:pt x="317" y="516"/>
                </a:lnTo>
                <a:lnTo>
                  <a:pt x="285" y="537"/>
                </a:lnTo>
                <a:lnTo>
                  <a:pt x="255" y="556"/>
                </a:lnTo>
                <a:lnTo>
                  <a:pt x="229" y="571"/>
                </a:lnTo>
                <a:lnTo>
                  <a:pt x="206" y="584"/>
                </a:lnTo>
                <a:lnTo>
                  <a:pt x="169" y="597"/>
                </a:lnTo>
                <a:lnTo>
                  <a:pt x="148" y="592"/>
                </a:lnTo>
                <a:lnTo>
                  <a:pt x="143" y="560"/>
                </a:lnTo>
                <a:lnTo>
                  <a:pt x="160" y="496"/>
                </a:lnTo>
                <a:lnTo>
                  <a:pt x="176" y="452"/>
                </a:lnTo>
                <a:lnTo>
                  <a:pt x="197" y="398"/>
                </a:lnTo>
                <a:lnTo>
                  <a:pt x="146" y="379"/>
                </a:lnTo>
                <a:lnTo>
                  <a:pt x="65" y="347"/>
                </a:lnTo>
                <a:lnTo>
                  <a:pt x="4" y="310"/>
                </a:lnTo>
                <a:lnTo>
                  <a:pt x="0" y="289"/>
                </a:lnTo>
                <a:lnTo>
                  <a:pt x="18" y="270"/>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7" name="Freeform 15"/>
          <p:cNvSpPr>
            <a:spLocks/>
          </p:cNvSpPr>
          <p:nvPr/>
        </p:nvSpPr>
        <p:spPr bwMode="auto">
          <a:xfrm>
            <a:off x="10475384" y="5638800"/>
            <a:ext cx="1716616" cy="1014413"/>
          </a:xfrm>
          <a:custGeom>
            <a:avLst/>
            <a:gdLst>
              <a:gd name="T0" fmla="*/ 52922467 w 811"/>
              <a:gd name="T1" fmla="*/ 682963474 h 639"/>
              <a:gd name="T2" fmla="*/ 70564348 w 811"/>
              <a:gd name="T3" fmla="*/ 645160318 h 639"/>
              <a:gd name="T4" fmla="*/ 128527125 w 811"/>
              <a:gd name="T5" fmla="*/ 609878113 h 639"/>
              <a:gd name="T6" fmla="*/ 327620185 w 811"/>
              <a:gd name="T7" fmla="*/ 559474963 h 639"/>
              <a:gd name="T8" fmla="*/ 713203148 w 811"/>
              <a:gd name="T9" fmla="*/ 511592765 h 639"/>
              <a:gd name="T10" fmla="*/ 753525632 w 811"/>
              <a:gd name="T11" fmla="*/ 327620474 h 639"/>
              <a:gd name="T12" fmla="*/ 793848117 w 811"/>
              <a:gd name="T13" fmla="*/ 171370709 h 639"/>
              <a:gd name="T14" fmla="*/ 841731861 w 811"/>
              <a:gd name="T15" fmla="*/ 100806300 h 639"/>
              <a:gd name="T16" fmla="*/ 887094655 w 811"/>
              <a:gd name="T17" fmla="*/ 52924101 h 639"/>
              <a:gd name="T18" fmla="*/ 957659003 w 811"/>
              <a:gd name="T19" fmla="*/ 0 h 639"/>
              <a:gd name="T20" fmla="*/ 1023183040 w 811"/>
              <a:gd name="T21" fmla="*/ 5040315 h 639"/>
              <a:gd name="T22" fmla="*/ 1081145818 w 811"/>
              <a:gd name="T23" fmla="*/ 47883786 h 639"/>
              <a:gd name="T24" fmla="*/ 1197072960 w 811"/>
              <a:gd name="T25" fmla="*/ 231854489 h 639"/>
              <a:gd name="T26" fmla="*/ 1262596997 w 811"/>
              <a:gd name="T27" fmla="*/ 345262370 h 639"/>
              <a:gd name="T28" fmla="*/ 1338201655 w 811"/>
              <a:gd name="T29" fmla="*/ 458668664 h 639"/>
              <a:gd name="T30" fmla="*/ 1577617200 w 811"/>
              <a:gd name="T31" fmla="*/ 420867095 h 639"/>
              <a:gd name="T32" fmla="*/ 1776708672 w 811"/>
              <a:gd name="T33" fmla="*/ 393144569 h 639"/>
              <a:gd name="T34" fmla="*/ 2021164528 w 811"/>
              <a:gd name="T35" fmla="*/ 388104254 h 639"/>
              <a:gd name="T36" fmla="*/ 2043845131 w 811"/>
              <a:gd name="T37" fmla="*/ 430947725 h 639"/>
              <a:gd name="T38" fmla="*/ 1990922664 w 811"/>
              <a:gd name="T39" fmla="*/ 511592765 h 639"/>
              <a:gd name="T40" fmla="*/ 1932958299 w 811"/>
              <a:gd name="T41" fmla="*/ 569555593 h 639"/>
              <a:gd name="T42" fmla="*/ 1852313331 w 811"/>
              <a:gd name="T43" fmla="*/ 640120003 h 639"/>
              <a:gd name="T44" fmla="*/ 1799390864 w 811"/>
              <a:gd name="T45" fmla="*/ 677923159 h 639"/>
              <a:gd name="T46" fmla="*/ 1741426499 w 811"/>
              <a:gd name="T47" fmla="*/ 720765043 h 639"/>
              <a:gd name="T48" fmla="*/ 1675902462 w 811"/>
              <a:gd name="T49" fmla="*/ 766127878 h 639"/>
              <a:gd name="T50" fmla="*/ 1605338114 w 811"/>
              <a:gd name="T51" fmla="*/ 819051979 h 639"/>
              <a:gd name="T52" fmla="*/ 1698584653 w 811"/>
              <a:gd name="T53" fmla="*/ 970261428 h 639"/>
              <a:gd name="T54" fmla="*/ 1769149000 w 811"/>
              <a:gd name="T55" fmla="*/ 1126511193 h 639"/>
              <a:gd name="T56" fmla="*/ 1844753659 w 811"/>
              <a:gd name="T57" fmla="*/ 1454131667 h 639"/>
              <a:gd name="T58" fmla="*/ 1827111778 w 811"/>
              <a:gd name="T59" fmla="*/ 1572578275 h 639"/>
              <a:gd name="T60" fmla="*/ 1794350553 w 811"/>
              <a:gd name="T61" fmla="*/ 1600300801 h 639"/>
              <a:gd name="T62" fmla="*/ 1746466809 w 811"/>
              <a:gd name="T63" fmla="*/ 1610381431 h 639"/>
              <a:gd name="T64" fmla="*/ 1489410972 w 811"/>
              <a:gd name="T65" fmla="*/ 1514615447 h 639"/>
              <a:gd name="T66" fmla="*/ 1408766003 w 811"/>
              <a:gd name="T67" fmla="*/ 1471771975 h 639"/>
              <a:gd name="T68" fmla="*/ 1330641983 w 811"/>
              <a:gd name="T69" fmla="*/ 1426409141 h 639"/>
              <a:gd name="T70" fmla="*/ 1262596997 w 811"/>
              <a:gd name="T71" fmla="*/ 1378526942 h 639"/>
              <a:gd name="T72" fmla="*/ 1186992339 w 811"/>
              <a:gd name="T73" fmla="*/ 1330643156 h 639"/>
              <a:gd name="T74" fmla="*/ 1121468302 w 811"/>
              <a:gd name="T75" fmla="*/ 1282760957 h 639"/>
              <a:gd name="T76" fmla="*/ 1063505524 w 811"/>
              <a:gd name="T77" fmla="*/ 1244957801 h 639"/>
              <a:gd name="T78" fmla="*/ 980339607 w 811"/>
              <a:gd name="T79" fmla="*/ 1197075603 h 639"/>
              <a:gd name="T80" fmla="*/ 887094655 w 811"/>
              <a:gd name="T81" fmla="*/ 1249998116 h 639"/>
              <a:gd name="T82" fmla="*/ 801409376 w 811"/>
              <a:gd name="T83" fmla="*/ 1307962532 h 639"/>
              <a:gd name="T84" fmla="*/ 718243459 w 811"/>
              <a:gd name="T85" fmla="*/ 1353325367 h 639"/>
              <a:gd name="T86" fmla="*/ 647679111 w 811"/>
              <a:gd name="T87" fmla="*/ 1401207566 h 639"/>
              <a:gd name="T88" fmla="*/ 579635712 w 811"/>
              <a:gd name="T89" fmla="*/ 1439010722 h 639"/>
              <a:gd name="T90" fmla="*/ 519151986 w 811"/>
              <a:gd name="T91" fmla="*/ 1471771975 h 639"/>
              <a:gd name="T92" fmla="*/ 425905447 w 811"/>
              <a:gd name="T93" fmla="*/ 1509575132 h 639"/>
              <a:gd name="T94" fmla="*/ 375502342 w 811"/>
              <a:gd name="T95" fmla="*/ 1491933235 h 639"/>
              <a:gd name="T96" fmla="*/ 367942670 w 811"/>
              <a:gd name="T97" fmla="*/ 1411288196 h 639"/>
              <a:gd name="T98" fmla="*/ 403224843 w 811"/>
              <a:gd name="T99" fmla="*/ 1255038431 h 639"/>
              <a:gd name="T100" fmla="*/ 443547328 w 811"/>
              <a:gd name="T101" fmla="*/ 1141632138 h 639"/>
              <a:gd name="T102" fmla="*/ 501510105 w 811"/>
              <a:gd name="T103" fmla="*/ 1003022682 h 639"/>
              <a:gd name="T104" fmla="*/ 367942670 w 811"/>
              <a:gd name="T105" fmla="*/ 957659847 h 639"/>
              <a:gd name="T106" fmla="*/ 163809299 w 811"/>
              <a:gd name="T107" fmla="*/ 877014807 h 639"/>
              <a:gd name="T108" fmla="*/ 12599983 w 811"/>
              <a:gd name="T109" fmla="*/ 781248823 h 639"/>
              <a:gd name="T110" fmla="*/ 0 w 811"/>
              <a:gd name="T111" fmla="*/ 728326309 h 639"/>
              <a:gd name="T112" fmla="*/ 52922467 w 811"/>
              <a:gd name="T113" fmla="*/ 682963474 h 639"/>
              <a:gd name="T114" fmla="*/ 52922467 w 811"/>
              <a:gd name="T115" fmla="*/ 682963474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1"/>
                </a:moveTo>
                <a:lnTo>
                  <a:pt x="28" y="256"/>
                </a:lnTo>
                <a:lnTo>
                  <a:pt x="51" y="242"/>
                </a:lnTo>
                <a:lnTo>
                  <a:pt x="130" y="222"/>
                </a:lnTo>
                <a:lnTo>
                  <a:pt x="283" y="203"/>
                </a:lnTo>
                <a:lnTo>
                  <a:pt x="299" y="130"/>
                </a:lnTo>
                <a:lnTo>
                  <a:pt x="315" y="68"/>
                </a:lnTo>
                <a:lnTo>
                  <a:pt x="334" y="40"/>
                </a:lnTo>
                <a:lnTo>
                  <a:pt x="352" y="21"/>
                </a:lnTo>
                <a:lnTo>
                  <a:pt x="380" y="0"/>
                </a:lnTo>
                <a:lnTo>
                  <a:pt x="406" y="2"/>
                </a:lnTo>
                <a:lnTo>
                  <a:pt x="429" y="19"/>
                </a:lnTo>
                <a:lnTo>
                  <a:pt x="475" y="92"/>
                </a:lnTo>
                <a:lnTo>
                  <a:pt x="501" y="137"/>
                </a:lnTo>
                <a:lnTo>
                  <a:pt x="531" y="182"/>
                </a:lnTo>
                <a:lnTo>
                  <a:pt x="626" y="167"/>
                </a:lnTo>
                <a:lnTo>
                  <a:pt x="705" y="156"/>
                </a:lnTo>
                <a:lnTo>
                  <a:pt x="802" y="154"/>
                </a:lnTo>
                <a:lnTo>
                  <a:pt x="811" y="171"/>
                </a:lnTo>
                <a:lnTo>
                  <a:pt x="790" y="203"/>
                </a:lnTo>
                <a:lnTo>
                  <a:pt x="767" y="226"/>
                </a:lnTo>
                <a:lnTo>
                  <a:pt x="735" y="254"/>
                </a:lnTo>
                <a:lnTo>
                  <a:pt x="714" y="269"/>
                </a:lnTo>
                <a:lnTo>
                  <a:pt x="691" y="286"/>
                </a:lnTo>
                <a:lnTo>
                  <a:pt x="665" y="304"/>
                </a:lnTo>
                <a:lnTo>
                  <a:pt x="637" y="325"/>
                </a:lnTo>
                <a:lnTo>
                  <a:pt x="674" y="385"/>
                </a:lnTo>
                <a:lnTo>
                  <a:pt x="702" y="447"/>
                </a:lnTo>
                <a:lnTo>
                  <a:pt x="732" y="577"/>
                </a:lnTo>
                <a:lnTo>
                  <a:pt x="725" y="624"/>
                </a:lnTo>
                <a:lnTo>
                  <a:pt x="712" y="635"/>
                </a:lnTo>
                <a:lnTo>
                  <a:pt x="693" y="639"/>
                </a:lnTo>
                <a:lnTo>
                  <a:pt x="591" y="601"/>
                </a:lnTo>
                <a:lnTo>
                  <a:pt x="559" y="584"/>
                </a:lnTo>
                <a:lnTo>
                  <a:pt x="528" y="566"/>
                </a:lnTo>
                <a:lnTo>
                  <a:pt x="501" y="547"/>
                </a:lnTo>
                <a:lnTo>
                  <a:pt x="471" y="528"/>
                </a:lnTo>
                <a:lnTo>
                  <a:pt x="445" y="509"/>
                </a:lnTo>
                <a:lnTo>
                  <a:pt x="422" y="494"/>
                </a:lnTo>
                <a:lnTo>
                  <a:pt x="389" y="475"/>
                </a:lnTo>
                <a:lnTo>
                  <a:pt x="352" y="496"/>
                </a:lnTo>
                <a:lnTo>
                  <a:pt x="318" y="519"/>
                </a:lnTo>
                <a:lnTo>
                  <a:pt x="285" y="537"/>
                </a:lnTo>
                <a:lnTo>
                  <a:pt x="257" y="556"/>
                </a:lnTo>
                <a:lnTo>
                  <a:pt x="230" y="571"/>
                </a:lnTo>
                <a:lnTo>
                  <a:pt x="206" y="584"/>
                </a:lnTo>
                <a:lnTo>
                  <a:pt x="169" y="599"/>
                </a:lnTo>
                <a:lnTo>
                  <a:pt x="149" y="592"/>
                </a:lnTo>
                <a:lnTo>
                  <a:pt x="146" y="560"/>
                </a:lnTo>
                <a:lnTo>
                  <a:pt x="160" y="498"/>
                </a:lnTo>
                <a:lnTo>
                  <a:pt x="176" y="453"/>
                </a:lnTo>
                <a:lnTo>
                  <a:pt x="199" y="398"/>
                </a:lnTo>
                <a:lnTo>
                  <a:pt x="146" y="380"/>
                </a:lnTo>
                <a:lnTo>
                  <a:pt x="65" y="348"/>
                </a:lnTo>
                <a:lnTo>
                  <a:pt x="5" y="310"/>
                </a:lnTo>
                <a:lnTo>
                  <a:pt x="0" y="289"/>
                </a:lnTo>
                <a:lnTo>
                  <a:pt x="21" y="271"/>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8" name="Freeform 16"/>
          <p:cNvSpPr>
            <a:spLocks/>
          </p:cNvSpPr>
          <p:nvPr/>
        </p:nvSpPr>
        <p:spPr bwMode="auto">
          <a:xfrm>
            <a:off x="4" y="0"/>
            <a:ext cx="1716617" cy="1014413"/>
          </a:xfrm>
          <a:custGeom>
            <a:avLst/>
            <a:gdLst>
              <a:gd name="T0" fmla="*/ 52924096 w 811"/>
              <a:gd name="T1" fmla="*/ 677923159 h 639"/>
              <a:gd name="T2" fmla="*/ 75604717 w 811"/>
              <a:gd name="T3" fmla="*/ 640120003 h 639"/>
              <a:gd name="T4" fmla="*/ 136088490 w 811"/>
              <a:gd name="T5" fmla="*/ 607358749 h 639"/>
              <a:gd name="T6" fmla="*/ 327620440 w 811"/>
              <a:gd name="T7" fmla="*/ 554434648 h 639"/>
              <a:gd name="T8" fmla="*/ 713205289 w 811"/>
              <a:gd name="T9" fmla="*/ 506552450 h 639"/>
              <a:gd name="T10" fmla="*/ 761087483 w 811"/>
              <a:gd name="T11" fmla="*/ 322580159 h 639"/>
              <a:gd name="T12" fmla="*/ 801409999 w 811"/>
              <a:gd name="T13" fmla="*/ 166330394 h 639"/>
              <a:gd name="T14" fmla="*/ 841732514 w 811"/>
              <a:gd name="T15" fmla="*/ 100806300 h 639"/>
              <a:gd name="T16" fmla="*/ 889616295 w 811"/>
              <a:gd name="T17" fmla="*/ 52924101 h 639"/>
              <a:gd name="T18" fmla="*/ 965221012 w 811"/>
              <a:gd name="T19" fmla="*/ 0 h 639"/>
              <a:gd name="T20" fmla="*/ 1028224149 w 811"/>
              <a:gd name="T21" fmla="*/ 0 h 639"/>
              <a:gd name="T22" fmla="*/ 1086188559 w 811"/>
              <a:gd name="T23" fmla="*/ 47883786 h 639"/>
              <a:gd name="T24" fmla="*/ 1197075477 w 811"/>
              <a:gd name="T25" fmla="*/ 226814174 h 639"/>
              <a:gd name="T26" fmla="*/ 1267639880 w 811"/>
              <a:gd name="T27" fmla="*/ 340222055 h 639"/>
              <a:gd name="T28" fmla="*/ 1343244597 w 811"/>
              <a:gd name="T29" fmla="*/ 453628349 h 639"/>
              <a:gd name="T30" fmla="*/ 1577618425 w 811"/>
              <a:gd name="T31" fmla="*/ 415826780 h 639"/>
              <a:gd name="T32" fmla="*/ 1776711640 w 811"/>
              <a:gd name="T33" fmla="*/ 388104254 h 639"/>
              <a:gd name="T34" fmla="*/ 2021166097 w 811"/>
              <a:gd name="T35" fmla="*/ 388104254 h 639"/>
              <a:gd name="T36" fmla="*/ 2043848306 w 811"/>
              <a:gd name="T37" fmla="*/ 425907410 h 639"/>
              <a:gd name="T38" fmla="*/ 1998485476 w 811"/>
              <a:gd name="T39" fmla="*/ 506552450 h 639"/>
              <a:gd name="T40" fmla="*/ 1932961388 w 811"/>
              <a:gd name="T41" fmla="*/ 564515278 h 639"/>
              <a:gd name="T42" fmla="*/ 1852316357 w 811"/>
              <a:gd name="T43" fmla="*/ 635079688 h 639"/>
              <a:gd name="T44" fmla="*/ 1799392261 w 811"/>
              <a:gd name="T45" fmla="*/ 677923159 h 639"/>
              <a:gd name="T46" fmla="*/ 1746469753 w 811"/>
              <a:gd name="T47" fmla="*/ 720765043 h 639"/>
              <a:gd name="T48" fmla="*/ 1683465029 w 811"/>
              <a:gd name="T49" fmla="*/ 766127878 h 639"/>
              <a:gd name="T50" fmla="*/ 1612900626 w 811"/>
              <a:gd name="T51" fmla="*/ 819051979 h 639"/>
              <a:gd name="T52" fmla="*/ 1701106923 w 811"/>
              <a:gd name="T53" fmla="*/ 965221113 h 639"/>
              <a:gd name="T54" fmla="*/ 1776711640 w 811"/>
              <a:gd name="T55" fmla="*/ 1121470878 h 639"/>
              <a:gd name="T56" fmla="*/ 1852316357 w 811"/>
              <a:gd name="T57" fmla="*/ 1454131667 h 639"/>
              <a:gd name="T58" fmla="*/ 1829634148 w 811"/>
              <a:gd name="T59" fmla="*/ 1572578275 h 639"/>
              <a:gd name="T60" fmla="*/ 1799392261 w 811"/>
              <a:gd name="T61" fmla="*/ 1600300801 h 639"/>
              <a:gd name="T62" fmla="*/ 1751510068 w 811"/>
              <a:gd name="T63" fmla="*/ 1610381431 h 639"/>
              <a:gd name="T64" fmla="*/ 1489413716 w 811"/>
              <a:gd name="T65" fmla="*/ 1514615447 h 639"/>
              <a:gd name="T66" fmla="*/ 1413808999 w 811"/>
              <a:gd name="T67" fmla="*/ 1471771975 h 639"/>
              <a:gd name="T68" fmla="*/ 1338204282 w 811"/>
              <a:gd name="T69" fmla="*/ 1426409141 h 639"/>
              <a:gd name="T70" fmla="*/ 1262599565 w 811"/>
              <a:gd name="T71" fmla="*/ 1373486627 h 639"/>
              <a:gd name="T72" fmla="*/ 1192035163 w 811"/>
              <a:gd name="T73" fmla="*/ 1325602841 h 639"/>
              <a:gd name="T74" fmla="*/ 1126511075 w 811"/>
              <a:gd name="T75" fmla="*/ 1282760957 h 639"/>
              <a:gd name="T76" fmla="*/ 1068546665 w 811"/>
              <a:gd name="T77" fmla="*/ 1244957801 h 639"/>
              <a:gd name="T78" fmla="*/ 982861319 w 811"/>
              <a:gd name="T79" fmla="*/ 1194554651 h 639"/>
              <a:gd name="T80" fmla="*/ 889616295 w 811"/>
              <a:gd name="T81" fmla="*/ 1249998116 h 639"/>
              <a:gd name="T82" fmla="*/ 806450313 w 811"/>
              <a:gd name="T83" fmla="*/ 1302922217 h 639"/>
              <a:gd name="T84" fmla="*/ 725805282 w 811"/>
              <a:gd name="T85" fmla="*/ 1353325367 h 639"/>
              <a:gd name="T86" fmla="*/ 650200565 w 811"/>
              <a:gd name="T87" fmla="*/ 1401207566 h 639"/>
              <a:gd name="T88" fmla="*/ 584676477 w 811"/>
              <a:gd name="T89" fmla="*/ 1439010722 h 639"/>
              <a:gd name="T90" fmla="*/ 521673340 w 811"/>
              <a:gd name="T91" fmla="*/ 1471771975 h 639"/>
              <a:gd name="T92" fmla="*/ 433467043 w 811"/>
              <a:gd name="T93" fmla="*/ 1507054180 h 639"/>
              <a:gd name="T94" fmla="*/ 380544535 w 811"/>
              <a:gd name="T95" fmla="*/ 1491933235 h 639"/>
              <a:gd name="T96" fmla="*/ 367942955 w 811"/>
              <a:gd name="T97" fmla="*/ 1411288196 h 639"/>
              <a:gd name="T98" fmla="*/ 410786422 w 811"/>
              <a:gd name="T99" fmla="*/ 1249998116 h 639"/>
              <a:gd name="T100" fmla="*/ 451108938 w 811"/>
              <a:gd name="T101" fmla="*/ 1136591823 h 639"/>
              <a:gd name="T102" fmla="*/ 504031446 w 811"/>
              <a:gd name="T103" fmla="*/ 1000503318 h 639"/>
              <a:gd name="T104" fmla="*/ 375504221 w 811"/>
              <a:gd name="T105" fmla="*/ 957659847 h 639"/>
              <a:gd name="T106" fmla="*/ 163811014 w 811"/>
              <a:gd name="T107" fmla="*/ 877014807 h 639"/>
              <a:gd name="T108" fmla="*/ 17641894 w 811"/>
              <a:gd name="T109" fmla="*/ 776208508 h 639"/>
              <a:gd name="T110" fmla="*/ 0 w 811"/>
              <a:gd name="T111" fmla="*/ 728326309 h 639"/>
              <a:gd name="T112" fmla="*/ 52924096 w 811"/>
              <a:gd name="T113" fmla="*/ 677923159 h 639"/>
              <a:gd name="T114" fmla="*/ 52924096 w 811"/>
              <a:gd name="T115" fmla="*/ 677923159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69"/>
                </a:moveTo>
                <a:lnTo>
                  <a:pt x="30" y="254"/>
                </a:lnTo>
                <a:lnTo>
                  <a:pt x="54" y="241"/>
                </a:lnTo>
                <a:lnTo>
                  <a:pt x="130" y="220"/>
                </a:lnTo>
                <a:lnTo>
                  <a:pt x="283" y="201"/>
                </a:lnTo>
                <a:lnTo>
                  <a:pt x="302" y="128"/>
                </a:lnTo>
                <a:lnTo>
                  <a:pt x="318" y="66"/>
                </a:lnTo>
                <a:lnTo>
                  <a:pt x="334" y="40"/>
                </a:lnTo>
                <a:lnTo>
                  <a:pt x="353" y="21"/>
                </a:lnTo>
                <a:lnTo>
                  <a:pt x="383" y="0"/>
                </a:lnTo>
                <a:lnTo>
                  <a:pt x="408" y="0"/>
                </a:lnTo>
                <a:lnTo>
                  <a:pt x="431" y="19"/>
                </a:lnTo>
                <a:lnTo>
                  <a:pt x="475" y="90"/>
                </a:lnTo>
                <a:lnTo>
                  <a:pt x="503" y="135"/>
                </a:lnTo>
                <a:lnTo>
                  <a:pt x="533" y="180"/>
                </a:lnTo>
                <a:lnTo>
                  <a:pt x="626" y="165"/>
                </a:lnTo>
                <a:lnTo>
                  <a:pt x="705" y="154"/>
                </a:lnTo>
                <a:lnTo>
                  <a:pt x="802" y="154"/>
                </a:lnTo>
                <a:lnTo>
                  <a:pt x="811" y="169"/>
                </a:lnTo>
                <a:lnTo>
                  <a:pt x="793" y="201"/>
                </a:lnTo>
                <a:lnTo>
                  <a:pt x="767" y="224"/>
                </a:lnTo>
                <a:lnTo>
                  <a:pt x="735" y="252"/>
                </a:lnTo>
                <a:lnTo>
                  <a:pt x="714" y="269"/>
                </a:lnTo>
                <a:lnTo>
                  <a:pt x="693" y="286"/>
                </a:lnTo>
                <a:lnTo>
                  <a:pt x="668" y="304"/>
                </a:lnTo>
                <a:lnTo>
                  <a:pt x="640" y="325"/>
                </a:lnTo>
                <a:lnTo>
                  <a:pt x="675" y="383"/>
                </a:lnTo>
                <a:lnTo>
                  <a:pt x="705" y="445"/>
                </a:lnTo>
                <a:lnTo>
                  <a:pt x="735" y="577"/>
                </a:lnTo>
                <a:lnTo>
                  <a:pt x="726" y="624"/>
                </a:lnTo>
                <a:lnTo>
                  <a:pt x="714" y="635"/>
                </a:lnTo>
                <a:lnTo>
                  <a:pt x="695" y="639"/>
                </a:lnTo>
                <a:lnTo>
                  <a:pt x="591" y="601"/>
                </a:lnTo>
                <a:lnTo>
                  <a:pt x="561" y="584"/>
                </a:lnTo>
                <a:lnTo>
                  <a:pt x="531" y="566"/>
                </a:lnTo>
                <a:lnTo>
                  <a:pt x="501" y="545"/>
                </a:lnTo>
                <a:lnTo>
                  <a:pt x="473" y="526"/>
                </a:lnTo>
                <a:lnTo>
                  <a:pt x="447" y="509"/>
                </a:lnTo>
                <a:lnTo>
                  <a:pt x="424" y="494"/>
                </a:lnTo>
                <a:lnTo>
                  <a:pt x="390" y="474"/>
                </a:lnTo>
                <a:lnTo>
                  <a:pt x="353" y="496"/>
                </a:lnTo>
                <a:lnTo>
                  <a:pt x="320" y="517"/>
                </a:lnTo>
                <a:lnTo>
                  <a:pt x="288" y="537"/>
                </a:lnTo>
                <a:lnTo>
                  <a:pt x="258" y="556"/>
                </a:lnTo>
                <a:lnTo>
                  <a:pt x="232" y="571"/>
                </a:lnTo>
                <a:lnTo>
                  <a:pt x="207" y="584"/>
                </a:lnTo>
                <a:lnTo>
                  <a:pt x="172" y="598"/>
                </a:lnTo>
                <a:lnTo>
                  <a:pt x="151" y="592"/>
                </a:lnTo>
                <a:lnTo>
                  <a:pt x="146" y="560"/>
                </a:lnTo>
                <a:lnTo>
                  <a:pt x="163" y="496"/>
                </a:lnTo>
                <a:lnTo>
                  <a:pt x="179" y="451"/>
                </a:lnTo>
                <a:lnTo>
                  <a:pt x="200" y="397"/>
                </a:lnTo>
                <a:lnTo>
                  <a:pt x="149" y="380"/>
                </a:lnTo>
                <a:lnTo>
                  <a:pt x="65" y="348"/>
                </a:lnTo>
                <a:lnTo>
                  <a:pt x="7" y="308"/>
                </a:lnTo>
                <a:lnTo>
                  <a:pt x="0" y="289"/>
                </a:lnTo>
                <a:lnTo>
                  <a:pt x="21" y="269"/>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29" name="Freeform 17"/>
          <p:cNvSpPr>
            <a:spLocks/>
          </p:cNvSpPr>
          <p:nvPr/>
        </p:nvSpPr>
        <p:spPr bwMode="auto">
          <a:xfrm>
            <a:off x="391584" y="2971803"/>
            <a:ext cx="499533" cy="858839"/>
          </a:xfrm>
          <a:custGeom>
            <a:avLst/>
            <a:gdLst>
              <a:gd name="T0" fmla="*/ 453628125 w 236"/>
              <a:gd name="T1" fmla="*/ 156249778 h 541"/>
              <a:gd name="T2" fmla="*/ 594756875 w 236"/>
              <a:gd name="T3" fmla="*/ 1202116025 h 541"/>
              <a:gd name="T4" fmla="*/ 546874700 w 236"/>
              <a:gd name="T5" fmla="*/ 1287801387 h 541"/>
              <a:gd name="T6" fmla="*/ 514111875 w 236"/>
              <a:gd name="T7" fmla="*/ 1320562644 h 541"/>
              <a:gd name="T8" fmla="*/ 471270013 w 236"/>
              <a:gd name="T9" fmla="*/ 1343244857 h 541"/>
              <a:gd name="T10" fmla="*/ 284778450 w 236"/>
              <a:gd name="T11" fmla="*/ 1363406119 h 541"/>
              <a:gd name="T12" fmla="*/ 120967500 w 236"/>
              <a:gd name="T13" fmla="*/ 1282761072 h 541"/>
              <a:gd name="T14" fmla="*/ 80645000 w 236"/>
              <a:gd name="T15" fmla="*/ 1207156340 h 541"/>
              <a:gd name="T16" fmla="*/ 80645000 w 236"/>
              <a:gd name="T17" fmla="*/ 1111390347 h 541"/>
              <a:gd name="T18" fmla="*/ 115927188 w 236"/>
              <a:gd name="T19" fmla="*/ 874495522 h 541"/>
              <a:gd name="T20" fmla="*/ 98286888 w 236"/>
              <a:gd name="T21" fmla="*/ 662802273 h 541"/>
              <a:gd name="T22" fmla="*/ 52924075 w 236"/>
              <a:gd name="T23" fmla="*/ 453628389 h 541"/>
              <a:gd name="T24" fmla="*/ 0 w 236"/>
              <a:gd name="T25" fmla="*/ 211693248 h 541"/>
              <a:gd name="T26" fmla="*/ 0 w 236"/>
              <a:gd name="T27" fmla="*/ 131048201 h 541"/>
              <a:gd name="T28" fmla="*/ 40322500 w 236"/>
              <a:gd name="T29" fmla="*/ 65524101 h 541"/>
              <a:gd name="T30" fmla="*/ 110886875 w 236"/>
              <a:gd name="T31" fmla="*/ 22682213 h 541"/>
              <a:gd name="T32" fmla="*/ 191531875 w 236"/>
              <a:gd name="T33" fmla="*/ 0 h 541"/>
              <a:gd name="T34" fmla="*/ 355342825 w 236"/>
              <a:gd name="T35" fmla="*/ 22682213 h 541"/>
              <a:gd name="T36" fmla="*/ 453628125 w 236"/>
              <a:gd name="T37" fmla="*/ 156249778 h 541"/>
              <a:gd name="T38" fmla="*/ 453628125 w 236"/>
              <a:gd name="T39" fmla="*/ 156249778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541"/>
              <a:gd name="T62" fmla="*/ 236 w 236"/>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541">
                <a:moveTo>
                  <a:pt x="180" y="62"/>
                </a:moveTo>
                <a:lnTo>
                  <a:pt x="236" y="477"/>
                </a:lnTo>
                <a:lnTo>
                  <a:pt x="217" y="511"/>
                </a:lnTo>
                <a:lnTo>
                  <a:pt x="204" y="524"/>
                </a:lnTo>
                <a:lnTo>
                  <a:pt x="187" y="533"/>
                </a:lnTo>
                <a:lnTo>
                  <a:pt x="113" y="541"/>
                </a:lnTo>
                <a:lnTo>
                  <a:pt x="48" y="509"/>
                </a:lnTo>
                <a:lnTo>
                  <a:pt x="32" y="479"/>
                </a:lnTo>
                <a:lnTo>
                  <a:pt x="32" y="441"/>
                </a:lnTo>
                <a:lnTo>
                  <a:pt x="46" y="347"/>
                </a:lnTo>
                <a:lnTo>
                  <a:pt x="39" y="263"/>
                </a:lnTo>
                <a:lnTo>
                  <a:pt x="21" y="180"/>
                </a:lnTo>
                <a:lnTo>
                  <a:pt x="0" y="84"/>
                </a:lnTo>
                <a:lnTo>
                  <a:pt x="0" y="52"/>
                </a:lnTo>
                <a:lnTo>
                  <a:pt x="16" y="26"/>
                </a:lnTo>
                <a:lnTo>
                  <a:pt x="44" y="9"/>
                </a:lnTo>
                <a:lnTo>
                  <a:pt x="76" y="0"/>
                </a:lnTo>
                <a:lnTo>
                  <a:pt x="141" y="9"/>
                </a:lnTo>
                <a:lnTo>
                  <a:pt x="180" y="62"/>
                </a:lnTo>
                <a:close/>
              </a:path>
            </a:pathLst>
          </a:custGeom>
          <a:solidFill>
            <a:srgbClr val="C275C2"/>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0" name="Freeform 18"/>
          <p:cNvSpPr>
            <a:spLocks/>
          </p:cNvSpPr>
          <p:nvPr/>
        </p:nvSpPr>
        <p:spPr bwMode="auto">
          <a:xfrm>
            <a:off x="304805" y="4267203"/>
            <a:ext cx="539751" cy="895351"/>
          </a:xfrm>
          <a:custGeom>
            <a:avLst/>
            <a:gdLst>
              <a:gd name="T0" fmla="*/ 642641431 w 255"/>
              <a:gd name="T1" fmla="*/ 199093138 h 564"/>
              <a:gd name="T2" fmla="*/ 607359200 w 255"/>
              <a:gd name="T3" fmla="*/ 952619063 h 564"/>
              <a:gd name="T4" fmla="*/ 554435060 w 255"/>
              <a:gd name="T5" fmla="*/ 1204634688 h 564"/>
              <a:gd name="T6" fmla="*/ 524193147 w 255"/>
              <a:gd name="T7" fmla="*/ 1302921575 h 564"/>
              <a:gd name="T8" fmla="*/ 456149638 w 255"/>
              <a:gd name="T9" fmla="*/ 1368445638 h 564"/>
              <a:gd name="T10" fmla="*/ 367943267 w 255"/>
              <a:gd name="T11" fmla="*/ 1411287500 h 564"/>
              <a:gd name="T12" fmla="*/ 262096574 w 255"/>
              <a:gd name="T13" fmla="*/ 1421368125 h 564"/>
              <a:gd name="T14" fmla="*/ 75604781 w 255"/>
              <a:gd name="T15" fmla="*/ 1355844063 h 564"/>
              <a:gd name="T16" fmla="*/ 0 w 255"/>
              <a:gd name="T17" fmla="*/ 1179433125 h 564"/>
              <a:gd name="T18" fmla="*/ 22682228 w 255"/>
              <a:gd name="T19" fmla="*/ 899696575 h 564"/>
              <a:gd name="T20" fmla="*/ 57964459 w 255"/>
              <a:gd name="T21" fmla="*/ 705643750 h 564"/>
              <a:gd name="T22" fmla="*/ 105846693 w 255"/>
              <a:gd name="T23" fmla="*/ 541834388 h 564"/>
              <a:gd name="T24" fmla="*/ 181451474 w 255"/>
              <a:gd name="T25" fmla="*/ 181451250 h 564"/>
              <a:gd name="T26" fmla="*/ 204133702 w 255"/>
              <a:gd name="T27" fmla="*/ 95765938 h 564"/>
              <a:gd name="T28" fmla="*/ 262096574 w 255"/>
              <a:gd name="T29" fmla="*/ 37803138 h 564"/>
              <a:gd name="T30" fmla="*/ 337701355 w 255"/>
              <a:gd name="T31" fmla="*/ 10080625 h 564"/>
              <a:gd name="T32" fmla="*/ 425907726 w 255"/>
              <a:gd name="T33" fmla="*/ 0 h 564"/>
              <a:gd name="T34" fmla="*/ 577117288 w 255"/>
              <a:gd name="T35" fmla="*/ 52924075 h 564"/>
              <a:gd name="T36" fmla="*/ 642641431 w 255"/>
              <a:gd name="T37" fmla="*/ 199093138 h 564"/>
              <a:gd name="T38" fmla="*/ 642641431 w 255"/>
              <a:gd name="T39" fmla="*/ 199093138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64"/>
              <a:gd name="T62" fmla="*/ 255 w 255"/>
              <a:gd name="T63" fmla="*/ 564 h 5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64">
                <a:moveTo>
                  <a:pt x="255" y="79"/>
                </a:moveTo>
                <a:lnTo>
                  <a:pt x="241" y="378"/>
                </a:lnTo>
                <a:lnTo>
                  <a:pt x="220" y="478"/>
                </a:lnTo>
                <a:lnTo>
                  <a:pt x="208" y="517"/>
                </a:lnTo>
                <a:lnTo>
                  <a:pt x="181" y="543"/>
                </a:lnTo>
                <a:lnTo>
                  <a:pt x="146" y="560"/>
                </a:lnTo>
                <a:lnTo>
                  <a:pt x="104" y="564"/>
                </a:lnTo>
                <a:lnTo>
                  <a:pt x="30" y="538"/>
                </a:lnTo>
                <a:lnTo>
                  <a:pt x="0" y="468"/>
                </a:lnTo>
                <a:lnTo>
                  <a:pt x="9" y="357"/>
                </a:lnTo>
                <a:lnTo>
                  <a:pt x="23" y="280"/>
                </a:lnTo>
                <a:lnTo>
                  <a:pt x="42" y="215"/>
                </a:lnTo>
                <a:lnTo>
                  <a:pt x="72" y="72"/>
                </a:lnTo>
                <a:lnTo>
                  <a:pt x="81" y="38"/>
                </a:lnTo>
                <a:lnTo>
                  <a:pt x="104" y="15"/>
                </a:lnTo>
                <a:lnTo>
                  <a:pt x="134" y="4"/>
                </a:lnTo>
                <a:lnTo>
                  <a:pt x="169" y="0"/>
                </a:lnTo>
                <a:lnTo>
                  <a:pt x="229" y="21"/>
                </a:lnTo>
                <a:lnTo>
                  <a:pt x="255" y="79"/>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1" name="Freeform 19"/>
          <p:cNvSpPr>
            <a:spLocks/>
          </p:cNvSpPr>
          <p:nvPr/>
        </p:nvSpPr>
        <p:spPr bwMode="auto">
          <a:xfrm>
            <a:off x="2133600" y="6502400"/>
            <a:ext cx="1805517" cy="268288"/>
          </a:xfrm>
          <a:custGeom>
            <a:avLst/>
            <a:gdLst>
              <a:gd name="T0" fmla="*/ 181451317 w 853"/>
              <a:gd name="T1" fmla="*/ 83166105 h 169"/>
              <a:gd name="T2" fmla="*/ 637600560 w 853"/>
              <a:gd name="T3" fmla="*/ 103327393 h 169"/>
              <a:gd name="T4" fmla="*/ 1033264444 w 853"/>
              <a:gd name="T5" fmla="*/ 70564507 h 169"/>
              <a:gd name="T6" fmla="*/ 1436489593 w 853"/>
              <a:gd name="T7" fmla="*/ 22682242 h 169"/>
              <a:gd name="T8" fmla="*/ 1885077571 w 853"/>
              <a:gd name="T9" fmla="*/ 0 h 169"/>
              <a:gd name="T10" fmla="*/ 2003525752 w 853"/>
              <a:gd name="T11" fmla="*/ 17641920 h 169"/>
              <a:gd name="T12" fmla="*/ 2084170782 w 853"/>
              <a:gd name="T13" fmla="*/ 65524185 h 169"/>
              <a:gd name="T14" fmla="*/ 2147483647 w 853"/>
              <a:gd name="T15" fmla="*/ 211693520 h 169"/>
              <a:gd name="T16" fmla="*/ 2132052975 w 853"/>
              <a:gd name="T17" fmla="*/ 287298348 h 169"/>
              <a:gd name="T18" fmla="*/ 2084170782 w 853"/>
              <a:gd name="T19" fmla="*/ 357862854 h 169"/>
              <a:gd name="T20" fmla="*/ 2003525752 w 853"/>
              <a:gd name="T21" fmla="*/ 405746706 h 169"/>
              <a:gd name="T22" fmla="*/ 1885077571 w 853"/>
              <a:gd name="T23" fmla="*/ 425907994 h 169"/>
              <a:gd name="T24" fmla="*/ 1010583823 w 853"/>
              <a:gd name="T25" fmla="*/ 410787028 h 169"/>
              <a:gd name="T26" fmla="*/ 141128802 w 853"/>
              <a:gd name="T27" fmla="*/ 340222522 h 169"/>
              <a:gd name="T28" fmla="*/ 30241886 w 853"/>
              <a:gd name="T29" fmla="*/ 282258026 h 169"/>
              <a:gd name="T30" fmla="*/ 0 w 853"/>
              <a:gd name="T31" fmla="*/ 194053187 h 169"/>
              <a:gd name="T32" fmla="*/ 22682208 w 853"/>
              <a:gd name="T33" fmla="*/ 151209657 h 169"/>
              <a:gd name="T34" fmla="*/ 57964409 w 853"/>
              <a:gd name="T35" fmla="*/ 113408036 h 169"/>
              <a:gd name="T36" fmla="*/ 181451317 w 853"/>
              <a:gd name="T37" fmla="*/ 83166105 h 169"/>
              <a:gd name="T38" fmla="*/ 181451317 w 853"/>
              <a:gd name="T39" fmla="*/ 83166105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3"/>
              <a:gd name="T61" fmla="*/ 0 h 169"/>
              <a:gd name="T62" fmla="*/ 853 w 853"/>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3" h="169">
                <a:moveTo>
                  <a:pt x="72" y="33"/>
                </a:moveTo>
                <a:lnTo>
                  <a:pt x="253" y="41"/>
                </a:lnTo>
                <a:lnTo>
                  <a:pt x="410" y="28"/>
                </a:lnTo>
                <a:lnTo>
                  <a:pt x="570" y="9"/>
                </a:lnTo>
                <a:lnTo>
                  <a:pt x="748" y="0"/>
                </a:lnTo>
                <a:lnTo>
                  <a:pt x="795" y="7"/>
                </a:lnTo>
                <a:lnTo>
                  <a:pt x="827" y="26"/>
                </a:lnTo>
                <a:lnTo>
                  <a:pt x="853" y="84"/>
                </a:lnTo>
                <a:lnTo>
                  <a:pt x="846" y="114"/>
                </a:lnTo>
                <a:lnTo>
                  <a:pt x="827" y="142"/>
                </a:lnTo>
                <a:lnTo>
                  <a:pt x="795" y="161"/>
                </a:lnTo>
                <a:lnTo>
                  <a:pt x="748" y="169"/>
                </a:lnTo>
                <a:lnTo>
                  <a:pt x="401" y="163"/>
                </a:lnTo>
                <a:lnTo>
                  <a:pt x="56" y="135"/>
                </a:lnTo>
                <a:lnTo>
                  <a:pt x="12" y="112"/>
                </a:lnTo>
                <a:lnTo>
                  <a:pt x="0" y="77"/>
                </a:lnTo>
                <a:lnTo>
                  <a:pt x="9" y="60"/>
                </a:lnTo>
                <a:lnTo>
                  <a:pt x="23" y="45"/>
                </a:lnTo>
                <a:lnTo>
                  <a:pt x="72" y="33"/>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2" name="Freeform 20"/>
          <p:cNvSpPr>
            <a:spLocks/>
          </p:cNvSpPr>
          <p:nvPr/>
        </p:nvSpPr>
        <p:spPr bwMode="auto">
          <a:xfrm>
            <a:off x="4572003" y="6442075"/>
            <a:ext cx="1953684" cy="319088"/>
          </a:xfrm>
          <a:custGeom>
            <a:avLst/>
            <a:gdLst>
              <a:gd name="T0" fmla="*/ 287297911 w 923"/>
              <a:gd name="T1" fmla="*/ 0 h 201"/>
              <a:gd name="T2" fmla="*/ 929938767 w 923"/>
              <a:gd name="T3" fmla="*/ 55443524 h 201"/>
              <a:gd name="T4" fmla="*/ 1565018359 w 923"/>
              <a:gd name="T5" fmla="*/ 78125760 h 201"/>
              <a:gd name="T6" fmla="*/ 2061488516 w 923"/>
              <a:gd name="T7" fmla="*/ 78125760 h 201"/>
              <a:gd name="T8" fmla="*/ 2147483647 w 923"/>
              <a:gd name="T9" fmla="*/ 98287042 h 201"/>
              <a:gd name="T10" fmla="*/ 2147483647 w 923"/>
              <a:gd name="T11" fmla="*/ 146169292 h 201"/>
              <a:gd name="T12" fmla="*/ 2147483647 w 923"/>
              <a:gd name="T13" fmla="*/ 292338583 h 201"/>
              <a:gd name="T14" fmla="*/ 2147483647 w 923"/>
              <a:gd name="T15" fmla="*/ 372983709 h 201"/>
              <a:gd name="T16" fmla="*/ 2147483647 w 923"/>
              <a:gd name="T17" fmla="*/ 438507875 h 201"/>
              <a:gd name="T18" fmla="*/ 2147483647 w 923"/>
              <a:gd name="T19" fmla="*/ 486391712 h 201"/>
              <a:gd name="T20" fmla="*/ 2061488516 w 923"/>
              <a:gd name="T21" fmla="*/ 506552994 h 201"/>
              <a:gd name="T22" fmla="*/ 1565018359 w 923"/>
              <a:gd name="T23" fmla="*/ 506552994 h 201"/>
              <a:gd name="T24" fmla="*/ 899696882 w 923"/>
              <a:gd name="T25" fmla="*/ 481351392 h 201"/>
              <a:gd name="T26" fmla="*/ 234375405 w 923"/>
              <a:gd name="T27" fmla="*/ 425907867 h 201"/>
              <a:gd name="T28" fmla="*/ 123488492 w 923"/>
              <a:gd name="T29" fmla="*/ 395665945 h 201"/>
              <a:gd name="T30" fmla="*/ 47883779 w 923"/>
              <a:gd name="T31" fmla="*/ 340222421 h 201"/>
              <a:gd name="T32" fmla="*/ 0 w 923"/>
              <a:gd name="T33" fmla="*/ 189012809 h 201"/>
              <a:gd name="T34" fmla="*/ 25201571 w 923"/>
              <a:gd name="T35" fmla="*/ 113408003 h 201"/>
              <a:gd name="T36" fmla="*/ 83165978 w 923"/>
              <a:gd name="T37" fmla="*/ 50403204 h 201"/>
              <a:gd name="T38" fmla="*/ 171370683 w 923"/>
              <a:gd name="T39" fmla="*/ 7561274 h 201"/>
              <a:gd name="T40" fmla="*/ 287297911 w 923"/>
              <a:gd name="T41" fmla="*/ 0 h 201"/>
              <a:gd name="T42" fmla="*/ 287297911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201"/>
              <a:gd name="T68" fmla="*/ 923 w 923"/>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201">
                <a:moveTo>
                  <a:pt x="114" y="0"/>
                </a:moveTo>
                <a:lnTo>
                  <a:pt x="369" y="22"/>
                </a:lnTo>
                <a:lnTo>
                  <a:pt x="621" y="31"/>
                </a:lnTo>
                <a:lnTo>
                  <a:pt x="818" y="31"/>
                </a:lnTo>
                <a:lnTo>
                  <a:pt x="865" y="39"/>
                </a:lnTo>
                <a:lnTo>
                  <a:pt x="897" y="58"/>
                </a:lnTo>
                <a:lnTo>
                  <a:pt x="923" y="116"/>
                </a:lnTo>
                <a:lnTo>
                  <a:pt x="916" y="148"/>
                </a:lnTo>
                <a:lnTo>
                  <a:pt x="897" y="174"/>
                </a:lnTo>
                <a:lnTo>
                  <a:pt x="865" y="193"/>
                </a:lnTo>
                <a:lnTo>
                  <a:pt x="818" y="201"/>
                </a:lnTo>
                <a:lnTo>
                  <a:pt x="621" y="201"/>
                </a:lnTo>
                <a:lnTo>
                  <a:pt x="357" y="191"/>
                </a:lnTo>
                <a:lnTo>
                  <a:pt x="93" y="169"/>
                </a:lnTo>
                <a:lnTo>
                  <a:pt x="49" y="157"/>
                </a:lnTo>
                <a:lnTo>
                  <a:pt x="19" y="135"/>
                </a:lnTo>
                <a:lnTo>
                  <a:pt x="0" y="75"/>
                </a:lnTo>
                <a:lnTo>
                  <a:pt x="10" y="45"/>
                </a:lnTo>
                <a:lnTo>
                  <a:pt x="33" y="20"/>
                </a:lnTo>
                <a:lnTo>
                  <a:pt x="68" y="3"/>
                </a:lnTo>
                <a:lnTo>
                  <a:pt x="114" y="0"/>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3" name="Freeform 21"/>
          <p:cNvSpPr>
            <a:spLocks/>
          </p:cNvSpPr>
          <p:nvPr/>
        </p:nvSpPr>
        <p:spPr bwMode="auto">
          <a:xfrm>
            <a:off x="7416803" y="6489701"/>
            <a:ext cx="1739900" cy="298451"/>
          </a:xfrm>
          <a:custGeom>
            <a:avLst/>
            <a:gdLst>
              <a:gd name="T0" fmla="*/ 133569075 w 822"/>
              <a:gd name="T1" fmla="*/ 98286888 h 188"/>
              <a:gd name="T2" fmla="*/ 647680950 w 822"/>
              <a:gd name="T3" fmla="*/ 57964388 h 188"/>
              <a:gd name="T4" fmla="*/ 892135313 w 822"/>
              <a:gd name="T5" fmla="*/ 20161250 h 188"/>
              <a:gd name="T6" fmla="*/ 1166833138 w 822"/>
              <a:gd name="T7" fmla="*/ 0 h 188"/>
              <a:gd name="T8" fmla="*/ 1552416250 w 822"/>
              <a:gd name="T9" fmla="*/ 22682200 h 188"/>
              <a:gd name="T10" fmla="*/ 1925399375 w 822"/>
              <a:gd name="T11" fmla="*/ 103327200 h 188"/>
              <a:gd name="T12" fmla="*/ 2018645950 w 822"/>
              <a:gd name="T13" fmla="*/ 146169063 h 188"/>
              <a:gd name="T14" fmla="*/ 2066528125 w 822"/>
              <a:gd name="T15" fmla="*/ 204133450 h 188"/>
              <a:gd name="T16" fmla="*/ 2071568438 w 822"/>
              <a:gd name="T17" fmla="*/ 340221888 h 188"/>
              <a:gd name="T18" fmla="*/ 2031245938 w 822"/>
              <a:gd name="T19" fmla="*/ 408265313 h 188"/>
              <a:gd name="T20" fmla="*/ 1965721875 w 822"/>
              <a:gd name="T21" fmla="*/ 451108763 h 188"/>
              <a:gd name="T22" fmla="*/ 1885076875 w 822"/>
              <a:gd name="T23" fmla="*/ 473789375 h 188"/>
              <a:gd name="T24" fmla="*/ 1779230313 w 822"/>
              <a:gd name="T25" fmla="*/ 463708750 h 188"/>
              <a:gd name="T26" fmla="*/ 1476811563 w 822"/>
              <a:gd name="T27" fmla="*/ 413305625 h 188"/>
              <a:gd name="T28" fmla="*/ 1161792825 w 822"/>
              <a:gd name="T29" fmla="*/ 403225000 h 188"/>
              <a:gd name="T30" fmla="*/ 640119688 w 822"/>
              <a:gd name="T31" fmla="*/ 360383138 h 188"/>
              <a:gd name="T32" fmla="*/ 395665325 w 822"/>
              <a:gd name="T33" fmla="*/ 327620313 h 188"/>
              <a:gd name="T34" fmla="*/ 120967500 w 822"/>
              <a:gd name="T35" fmla="*/ 302418750 h 188"/>
              <a:gd name="T36" fmla="*/ 27722513 w 822"/>
              <a:gd name="T37" fmla="*/ 269657513 h 188"/>
              <a:gd name="T38" fmla="*/ 0 w 822"/>
              <a:gd name="T39" fmla="*/ 194052825 h 188"/>
              <a:gd name="T40" fmla="*/ 32762825 w 822"/>
              <a:gd name="T41" fmla="*/ 128528763 h 188"/>
              <a:gd name="T42" fmla="*/ 133569075 w 822"/>
              <a:gd name="T43" fmla="*/ 98286888 h 188"/>
              <a:gd name="T44" fmla="*/ 133569075 w 822"/>
              <a:gd name="T45" fmla="*/ 98286888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188"/>
              <a:gd name="T71" fmla="*/ 822 w 822"/>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188">
                <a:moveTo>
                  <a:pt x="53" y="39"/>
                </a:moveTo>
                <a:lnTo>
                  <a:pt x="257" y="23"/>
                </a:lnTo>
                <a:lnTo>
                  <a:pt x="354" y="8"/>
                </a:lnTo>
                <a:lnTo>
                  <a:pt x="463" y="0"/>
                </a:lnTo>
                <a:lnTo>
                  <a:pt x="616" y="9"/>
                </a:lnTo>
                <a:lnTo>
                  <a:pt x="764" y="41"/>
                </a:lnTo>
                <a:lnTo>
                  <a:pt x="801" y="58"/>
                </a:lnTo>
                <a:lnTo>
                  <a:pt x="820" y="81"/>
                </a:lnTo>
                <a:lnTo>
                  <a:pt x="822" y="135"/>
                </a:lnTo>
                <a:lnTo>
                  <a:pt x="806" y="162"/>
                </a:lnTo>
                <a:lnTo>
                  <a:pt x="780" y="179"/>
                </a:lnTo>
                <a:lnTo>
                  <a:pt x="748" y="188"/>
                </a:lnTo>
                <a:lnTo>
                  <a:pt x="706" y="184"/>
                </a:lnTo>
                <a:lnTo>
                  <a:pt x="586" y="164"/>
                </a:lnTo>
                <a:lnTo>
                  <a:pt x="461" y="160"/>
                </a:lnTo>
                <a:lnTo>
                  <a:pt x="254" y="143"/>
                </a:lnTo>
                <a:lnTo>
                  <a:pt x="157" y="130"/>
                </a:lnTo>
                <a:lnTo>
                  <a:pt x="48" y="120"/>
                </a:lnTo>
                <a:lnTo>
                  <a:pt x="11" y="107"/>
                </a:lnTo>
                <a:lnTo>
                  <a:pt x="0" y="77"/>
                </a:lnTo>
                <a:lnTo>
                  <a:pt x="13" y="51"/>
                </a:lnTo>
                <a:lnTo>
                  <a:pt x="53" y="39"/>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4" name="Freeform 22"/>
          <p:cNvSpPr>
            <a:spLocks/>
          </p:cNvSpPr>
          <p:nvPr/>
        </p:nvSpPr>
        <p:spPr bwMode="auto">
          <a:xfrm>
            <a:off x="11379203" y="1371603"/>
            <a:ext cx="505884" cy="987425"/>
          </a:xfrm>
          <a:custGeom>
            <a:avLst/>
            <a:gdLst>
              <a:gd name="T0" fmla="*/ 602318931 w 239"/>
              <a:gd name="T1" fmla="*/ 241935000 h 622"/>
              <a:gd name="T2" fmla="*/ 559475425 w 239"/>
              <a:gd name="T3" fmla="*/ 534273125 h 622"/>
              <a:gd name="T4" fmla="*/ 514112553 w 239"/>
              <a:gd name="T5" fmla="*/ 801409688 h 622"/>
              <a:gd name="T6" fmla="*/ 491431910 w 239"/>
              <a:gd name="T7" fmla="*/ 1358365013 h 622"/>
              <a:gd name="T8" fmla="*/ 483870638 w 239"/>
              <a:gd name="T9" fmla="*/ 1439010013 h 622"/>
              <a:gd name="T10" fmla="*/ 438507765 w 239"/>
              <a:gd name="T11" fmla="*/ 1507053438 h 622"/>
              <a:gd name="T12" fmla="*/ 367943297 w 239"/>
              <a:gd name="T13" fmla="*/ 1547375938 h 622"/>
              <a:gd name="T14" fmla="*/ 284778825 w 239"/>
              <a:gd name="T15" fmla="*/ 1567537188 h 622"/>
              <a:gd name="T16" fmla="*/ 123488613 w 239"/>
              <a:gd name="T17" fmla="*/ 1534775950 h 622"/>
              <a:gd name="T18" fmla="*/ 27722549 w 239"/>
              <a:gd name="T19" fmla="*/ 1396166563 h 622"/>
              <a:gd name="T20" fmla="*/ 0 w 239"/>
              <a:gd name="T21" fmla="*/ 803930638 h 622"/>
              <a:gd name="T22" fmla="*/ 40322553 w 239"/>
              <a:gd name="T23" fmla="*/ 214214075 h 622"/>
              <a:gd name="T24" fmla="*/ 75604787 w 239"/>
              <a:gd name="T25" fmla="*/ 113407825 h 622"/>
              <a:gd name="T26" fmla="*/ 141128936 w 239"/>
              <a:gd name="T27" fmla="*/ 47883763 h 622"/>
              <a:gd name="T28" fmla="*/ 234375634 w 239"/>
              <a:gd name="T29" fmla="*/ 10080625 h 622"/>
              <a:gd name="T30" fmla="*/ 337701383 w 239"/>
              <a:gd name="T31" fmla="*/ 0 h 622"/>
              <a:gd name="T32" fmla="*/ 524193191 w 239"/>
              <a:gd name="T33" fmla="*/ 65524063 h 622"/>
              <a:gd name="T34" fmla="*/ 602318931 w 239"/>
              <a:gd name="T35" fmla="*/ 241935000 h 622"/>
              <a:gd name="T36" fmla="*/ 602318931 w 239"/>
              <a:gd name="T37" fmla="*/ 241935000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622"/>
              <a:gd name="T59" fmla="*/ 239 w 239"/>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622">
                <a:moveTo>
                  <a:pt x="239" y="96"/>
                </a:moveTo>
                <a:lnTo>
                  <a:pt x="222" y="212"/>
                </a:lnTo>
                <a:lnTo>
                  <a:pt x="204" y="318"/>
                </a:lnTo>
                <a:lnTo>
                  <a:pt x="195" y="539"/>
                </a:lnTo>
                <a:lnTo>
                  <a:pt x="192" y="571"/>
                </a:lnTo>
                <a:lnTo>
                  <a:pt x="174" y="598"/>
                </a:lnTo>
                <a:lnTo>
                  <a:pt x="146" y="614"/>
                </a:lnTo>
                <a:lnTo>
                  <a:pt x="113" y="622"/>
                </a:lnTo>
                <a:lnTo>
                  <a:pt x="49" y="609"/>
                </a:lnTo>
                <a:lnTo>
                  <a:pt x="11" y="554"/>
                </a:lnTo>
                <a:lnTo>
                  <a:pt x="0" y="319"/>
                </a:lnTo>
                <a:lnTo>
                  <a:pt x="16" y="85"/>
                </a:lnTo>
                <a:lnTo>
                  <a:pt x="30" y="45"/>
                </a:lnTo>
                <a:lnTo>
                  <a:pt x="56" y="19"/>
                </a:lnTo>
                <a:lnTo>
                  <a:pt x="93" y="4"/>
                </a:lnTo>
                <a:lnTo>
                  <a:pt x="134" y="0"/>
                </a:lnTo>
                <a:lnTo>
                  <a:pt x="208" y="26"/>
                </a:lnTo>
                <a:lnTo>
                  <a:pt x="239" y="96"/>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5" name="Freeform 23"/>
          <p:cNvSpPr>
            <a:spLocks/>
          </p:cNvSpPr>
          <p:nvPr/>
        </p:nvSpPr>
        <p:spPr bwMode="auto">
          <a:xfrm>
            <a:off x="11480800" y="2819403"/>
            <a:ext cx="423333" cy="1123951"/>
          </a:xfrm>
          <a:custGeom>
            <a:avLst/>
            <a:gdLst>
              <a:gd name="T0" fmla="*/ 438507188 w 200"/>
              <a:gd name="T1" fmla="*/ 173891575 h 708"/>
              <a:gd name="T2" fmla="*/ 504031250 w 200"/>
              <a:gd name="T3" fmla="*/ 1605340325 h 708"/>
              <a:gd name="T4" fmla="*/ 473789375 w 200"/>
              <a:gd name="T5" fmla="*/ 1685985325 h 708"/>
              <a:gd name="T6" fmla="*/ 420866888 w 200"/>
              <a:gd name="T7" fmla="*/ 1741428763 h 708"/>
              <a:gd name="T8" fmla="*/ 345262200 w 200"/>
              <a:gd name="T9" fmla="*/ 1774190000 h 708"/>
              <a:gd name="T10" fmla="*/ 257055938 w 200"/>
              <a:gd name="T11" fmla="*/ 1784270625 h 708"/>
              <a:gd name="T12" fmla="*/ 100806250 w 200"/>
              <a:gd name="T13" fmla="*/ 1731348138 h 708"/>
              <a:gd name="T14" fmla="*/ 35282188 w 200"/>
              <a:gd name="T15" fmla="*/ 1585179075 h 708"/>
              <a:gd name="T16" fmla="*/ 47883763 w 200"/>
              <a:gd name="T17" fmla="*/ 1212195950 h 708"/>
              <a:gd name="T18" fmla="*/ 35282188 w 200"/>
              <a:gd name="T19" fmla="*/ 884575638 h 708"/>
              <a:gd name="T20" fmla="*/ 0 w 200"/>
              <a:gd name="T21" fmla="*/ 178931888 h 708"/>
              <a:gd name="T22" fmla="*/ 17641888 w 200"/>
              <a:gd name="T23" fmla="*/ 103327200 h 708"/>
              <a:gd name="T24" fmla="*/ 65524063 w 200"/>
              <a:gd name="T25" fmla="*/ 45362813 h 708"/>
              <a:gd name="T26" fmla="*/ 136088438 w 200"/>
              <a:gd name="T27" fmla="*/ 7561263 h 708"/>
              <a:gd name="T28" fmla="*/ 216733438 w 200"/>
              <a:gd name="T29" fmla="*/ 0 h 708"/>
              <a:gd name="T30" fmla="*/ 367942813 w 200"/>
              <a:gd name="T31" fmla="*/ 40322500 h 708"/>
              <a:gd name="T32" fmla="*/ 438507188 w 200"/>
              <a:gd name="T33" fmla="*/ 173891575 h 708"/>
              <a:gd name="T34" fmla="*/ 438507188 w 200"/>
              <a:gd name="T35" fmla="*/ 173891575 h 7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708"/>
              <a:gd name="T56" fmla="*/ 200 w 200"/>
              <a:gd name="T57" fmla="*/ 708 h 7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708">
                <a:moveTo>
                  <a:pt x="174" y="69"/>
                </a:moveTo>
                <a:lnTo>
                  <a:pt x="200" y="637"/>
                </a:lnTo>
                <a:lnTo>
                  <a:pt x="188" y="669"/>
                </a:lnTo>
                <a:lnTo>
                  <a:pt x="167" y="691"/>
                </a:lnTo>
                <a:lnTo>
                  <a:pt x="137" y="704"/>
                </a:lnTo>
                <a:lnTo>
                  <a:pt x="102" y="708"/>
                </a:lnTo>
                <a:lnTo>
                  <a:pt x="40" y="687"/>
                </a:lnTo>
                <a:lnTo>
                  <a:pt x="14" y="629"/>
                </a:lnTo>
                <a:lnTo>
                  <a:pt x="19" y="481"/>
                </a:lnTo>
                <a:lnTo>
                  <a:pt x="14" y="351"/>
                </a:lnTo>
                <a:lnTo>
                  <a:pt x="0" y="71"/>
                </a:lnTo>
                <a:lnTo>
                  <a:pt x="7" y="41"/>
                </a:lnTo>
                <a:lnTo>
                  <a:pt x="26" y="18"/>
                </a:lnTo>
                <a:lnTo>
                  <a:pt x="54" y="3"/>
                </a:lnTo>
                <a:lnTo>
                  <a:pt x="86" y="0"/>
                </a:lnTo>
                <a:lnTo>
                  <a:pt x="146" y="16"/>
                </a:lnTo>
                <a:lnTo>
                  <a:pt x="174" y="69"/>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6" name="Freeform 24"/>
          <p:cNvSpPr>
            <a:spLocks/>
          </p:cNvSpPr>
          <p:nvPr/>
        </p:nvSpPr>
        <p:spPr bwMode="auto">
          <a:xfrm>
            <a:off x="11688238" y="4343403"/>
            <a:ext cx="503767" cy="858839"/>
          </a:xfrm>
          <a:custGeom>
            <a:avLst/>
            <a:gdLst>
              <a:gd name="T0" fmla="*/ 461189388 w 238"/>
              <a:gd name="T1" fmla="*/ 156249778 h 541"/>
              <a:gd name="T2" fmla="*/ 599797188 w 238"/>
              <a:gd name="T3" fmla="*/ 1202116025 h 541"/>
              <a:gd name="T4" fmla="*/ 554434375 w 238"/>
              <a:gd name="T5" fmla="*/ 1287801387 h 541"/>
              <a:gd name="T6" fmla="*/ 519152188 w 238"/>
              <a:gd name="T7" fmla="*/ 1320562644 h 541"/>
              <a:gd name="T8" fmla="*/ 478829688 w 238"/>
              <a:gd name="T9" fmla="*/ 1345764221 h 541"/>
              <a:gd name="T10" fmla="*/ 284778450 w 238"/>
              <a:gd name="T11" fmla="*/ 1363406119 h 541"/>
              <a:gd name="T12" fmla="*/ 120967500 w 238"/>
              <a:gd name="T13" fmla="*/ 1282761072 h 541"/>
              <a:gd name="T14" fmla="*/ 85685313 w 238"/>
              <a:gd name="T15" fmla="*/ 1207156340 h 541"/>
              <a:gd name="T16" fmla="*/ 85685313 w 238"/>
              <a:gd name="T17" fmla="*/ 1113909711 h 541"/>
              <a:gd name="T18" fmla="*/ 120967500 w 238"/>
              <a:gd name="T19" fmla="*/ 877014886 h 541"/>
              <a:gd name="T20" fmla="*/ 103327200 w 238"/>
              <a:gd name="T21" fmla="*/ 662802273 h 541"/>
              <a:gd name="T22" fmla="*/ 57964388 w 238"/>
              <a:gd name="T23" fmla="*/ 456149341 h 541"/>
              <a:gd name="T24" fmla="*/ 0 w 238"/>
              <a:gd name="T25" fmla="*/ 214214200 h 541"/>
              <a:gd name="T26" fmla="*/ 5040313 w 238"/>
              <a:gd name="T27" fmla="*/ 133569153 h 541"/>
              <a:gd name="T28" fmla="*/ 45362813 w 238"/>
              <a:gd name="T29" fmla="*/ 68045052 h 541"/>
              <a:gd name="T30" fmla="*/ 110886875 w 238"/>
              <a:gd name="T31" fmla="*/ 25201577 h 541"/>
              <a:gd name="T32" fmla="*/ 191531875 w 238"/>
              <a:gd name="T33" fmla="*/ 0 h 541"/>
              <a:gd name="T34" fmla="*/ 360383138 w 238"/>
              <a:gd name="T35" fmla="*/ 25201577 h 541"/>
              <a:gd name="T36" fmla="*/ 461189388 w 238"/>
              <a:gd name="T37" fmla="*/ 156249778 h 541"/>
              <a:gd name="T38" fmla="*/ 461189388 w 238"/>
              <a:gd name="T39" fmla="*/ 156249778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541"/>
              <a:gd name="T62" fmla="*/ 238 w 238"/>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541">
                <a:moveTo>
                  <a:pt x="183"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3" y="181"/>
                </a:lnTo>
                <a:lnTo>
                  <a:pt x="0" y="85"/>
                </a:lnTo>
                <a:lnTo>
                  <a:pt x="2" y="53"/>
                </a:lnTo>
                <a:lnTo>
                  <a:pt x="18" y="27"/>
                </a:lnTo>
                <a:lnTo>
                  <a:pt x="44" y="10"/>
                </a:lnTo>
                <a:lnTo>
                  <a:pt x="76" y="0"/>
                </a:lnTo>
                <a:lnTo>
                  <a:pt x="143" y="10"/>
                </a:lnTo>
                <a:lnTo>
                  <a:pt x="183" y="62"/>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7" name="Freeform 25"/>
          <p:cNvSpPr>
            <a:spLocks/>
          </p:cNvSpPr>
          <p:nvPr/>
        </p:nvSpPr>
        <p:spPr bwMode="auto">
          <a:xfrm>
            <a:off x="7890938" y="223842"/>
            <a:ext cx="1545167" cy="257175"/>
          </a:xfrm>
          <a:custGeom>
            <a:avLst/>
            <a:gdLst>
              <a:gd name="T0" fmla="*/ 158770638 w 730"/>
              <a:gd name="T1" fmla="*/ 108367513 h 162"/>
              <a:gd name="T2" fmla="*/ 869454700 w 730"/>
              <a:gd name="T3" fmla="*/ 57964388 h 162"/>
              <a:gd name="T4" fmla="*/ 1209675000 w 730"/>
              <a:gd name="T5" fmla="*/ 20161250 h 162"/>
              <a:gd name="T6" fmla="*/ 1587698438 w 730"/>
              <a:gd name="T7" fmla="*/ 0 h 162"/>
              <a:gd name="T8" fmla="*/ 1698585313 w 730"/>
              <a:gd name="T9" fmla="*/ 20161250 h 162"/>
              <a:gd name="T10" fmla="*/ 1774190000 w 730"/>
              <a:gd name="T11" fmla="*/ 68045013 h 162"/>
              <a:gd name="T12" fmla="*/ 1839714063 w 730"/>
              <a:gd name="T13" fmla="*/ 204133450 h 162"/>
              <a:gd name="T14" fmla="*/ 1822073763 w 730"/>
              <a:gd name="T15" fmla="*/ 279738138 h 162"/>
              <a:gd name="T16" fmla="*/ 1774190000 w 730"/>
              <a:gd name="T17" fmla="*/ 342741250 h 162"/>
              <a:gd name="T18" fmla="*/ 1698585313 w 730"/>
              <a:gd name="T19" fmla="*/ 388104063 h 162"/>
              <a:gd name="T20" fmla="*/ 1587698438 w 730"/>
              <a:gd name="T21" fmla="*/ 408265313 h 162"/>
              <a:gd name="T22" fmla="*/ 158770638 w 730"/>
              <a:gd name="T23" fmla="*/ 365423450 h 162"/>
              <a:gd name="T24" fmla="*/ 40322500 w 730"/>
              <a:gd name="T25" fmla="*/ 322580000 h 162"/>
              <a:gd name="T26" fmla="*/ 0 w 730"/>
              <a:gd name="T27" fmla="*/ 236894688 h 162"/>
              <a:gd name="T28" fmla="*/ 40322500 w 730"/>
              <a:gd name="T29" fmla="*/ 146169063 h 162"/>
              <a:gd name="T30" fmla="*/ 88206263 w 730"/>
              <a:gd name="T31" fmla="*/ 118448138 h 162"/>
              <a:gd name="T32" fmla="*/ 158770638 w 730"/>
              <a:gd name="T33" fmla="*/ 108367513 h 162"/>
              <a:gd name="T34" fmla="*/ 158770638 w 730"/>
              <a:gd name="T35" fmla="*/ 108367513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0"/>
              <a:gd name="T55" fmla="*/ 0 h 162"/>
              <a:gd name="T56" fmla="*/ 730 w 73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0" h="162">
                <a:moveTo>
                  <a:pt x="63" y="43"/>
                </a:moveTo>
                <a:lnTo>
                  <a:pt x="345" y="23"/>
                </a:lnTo>
                <a:lnTo>
                  <a:pt x="480" y="8"/>
                </a:lnTo>
                <a:lnTo>
                  <a:pt x="630" y="0"/>
                </a:lnTo>
                <a:lnTo>
                  <a:pt x="674" y="8"/>
                </a:lnTo>
                <a:lnTo>
                  <a:pt x="704" y="27"/>
                </a:lnTo>
                <a:lnTo>
                  <a:pt x="730" y="81"/>
                </a:lnTo>
                <a:lnTo>
                  <a:pt x="723" y="111"/>
                </a:lnTo>
                <a:lnTo>
                  <a:pt x="704" y="136"/>
                </a:lnTo>
                <a:lnTo>
                  <a:pt x="674" y="154"/>
                </a:lnTo>
                <a:lnTo>
                  <a:pt x="630" y="162"/>
                </a:lnTo>
                <a:lnTo>
                  <a:pt x="63" y="145"/>
                </a:lnTo>
                <a:lnTo>
                  <a:pt x="16" y="128"/>
                </a:lnTo>
                <a:lnTo>
                  <a:pt x="0" y="94"/>
                </a:lnTo>
                <a:lnTo>
                  <a:pt x="16" y="58"/>
                </a:lnTo>
                <a:lnTo>
                  <a:pt x="35" y="47"/>
                </a:lnTo>
                <a:lnTo>
                  <a:pt x="63" y="43"/>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8" name="Freeform 26"/>
          <p:cNvSpPr>
            <a:spLocks/>
          </p:cNvSpPr>
          <p:nvPr/>
        </p:nvSpPr>
        <p:spPr bwMode="auto">
          <a:xfrm>
            <a:off x="2923122" y="214313"/>
            <a:ext cx="1824567" cy="306387"/>
          </a:xfrm>
          <a:custGeom>
            <a:avLst/>
            <a:gdLst>
              <a:gd name="T0" fmla="*/ 204133450 w 862"/>
              <a:gd name="T1" fmla="*/ 90725477 h 193"/>
              <a:gd name="T2" fmla="*/ 677922825 w 862"/>
              <a:gd name="T3" fmla="*/ 27720880 h 193"/>
              <a:gd name="T4" fmla="*/ 1103828438 w 862"/>
              <a:gd name="T5" fmla="*/ 0 h 193"/>
              <a:gd name="T6" fmla="*/ 1524695325 w 862"/>
              <a:gd name="T7" fmla="*/ 10080609 h 193"/>
              <a:gd name="T8" fmla="*/ 1995963750 w 862"/>
              <a:gd name="T9" fmla="*/ 75604564 h 193"/>
              <a:gd name="T10" fmla="*/ 2089210325 w 862"/>
              <a:gd name="T11" fmla="*/ 108365748 h 193"/>
              <a:gd name="T12" fmla="*/ 2147483647 w 862"/>
              <a:gd name="T13" fmla="*/ 161289737 h 193"/>
              <a:gd name="T14" fmla="*/ 2147483647 w 862"/>
              <a:gd name="T15" fmla="*/ 297377952 h 193"/>
              <a:gd name="T16" fmla="*/ 2137092500 w 862"/>
              <a:gd name="T17" fmla="*/ 365421266 h 193"/>
              <a:gd name="T18" fmla="*/ 2079129700 w 862"/>
              <a:gd name="T19" fmla="*/ 410784005 h 193"/>
              <a:gd name="T20" fmla="*/ 1995963750 w 862"/>
              <a:gd name="T21" fmla="*/ 443546776 h 193"/>
              <a:gd name="T22" fmla="*/ 1897678450 w 862"/>
              <a:gd name="T23" fmla="*/ 441025830 h 193"/>
              <a:gd name="T24" fmla="*/ 1471771250 w 862"/>
              <a:gd name="T25" fmla="*/ 393143733 h 193"/>
              <a:gd name="T26" fmla="*/ 1091228450 w 862"/>
              <a:gd name="T27" fmla="*/ 393143733 h 193"/>
              <a:gd name="T28" fmla="*/ 292338125 w 862"/>
              <a:gd name="T29" fmla="*/ 486388569 h 193"/>
              <a:gd name="T30" fmla="*/ 181451250 w 862"/>
              <a:gd name="T31" fmla="*/ 486388569 h 193"/>
              <a:gd name="T32" fmla="*/ 93246575 w 862"/>
              <a:gd name="T33" fmla="*/ 453627385 h 193"/>
              <a:gd name="T34" fmla="*/ 5040313 w 862"/>
              <a:gd name="T35" fmla="*/ 325098832 h 193"/>
              <a:gd name="T36" fmla="*/ 0 w 862"/>
              <a:gd name="T37" fmla="*/ 287297344 h 193"/>
              <a:gd name="T38" fmla="*/ 5040313 w 862"/>
              <a:gd name="T39" fmla="*/ 249494268 h 193"/>
              <a:gd name="T40" fmla="*/ 35282188 w 862"/>
              <a:gd name="T41" fmla="*/ 178930008 h 193"/>
              <a:gd name="T42" fmla="*/ 105846563 w 862"/>
              <a:gd name="T43" fmla="*/ 123486661 h 193"/>
              <a:gd name="T44" fmla="*/ 204133450 w 862"/>
              <a:gd name="T45" fmla="*/ 90725477 h 193"/>
              <a:gd name="T46" fmla="*/ 204133450 w 862"/>
              <a:gd name="T47" fmla="*/ 90725477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193"/>
              <a:gd name="T74" fmla="*/ 862 w 862"/>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193">
                <a:moveTo>
                  <a:pt x="81" y="36"/>
                </a:moveTo>
                <a:lnTo>
                  <a:pt x="269" y="11"/>
                </a:lnTo>
                <a:lnTo>
                  <a:pt x="438" y="0"/>
                </a:lnTo>
                <a:lnTo>
                  <a:pt x="605" y="4"/>
                </a:lnTo>
                <a:lnTo>
                  <a:pt x="792" y="30"/>
                </a:lnTo>
                <a:lnTo>
                  <a:pt x="829" y="43"/>
                </a:lnTo>
                <a:lnTo>
                  <a:pt x="853" y="64"/>
                </a:lnTo>
                <a:lnTo>
                  <a:pt x="862" y="118"/>
                </a:lnTo>
                <a:lnTo>
                  <a:pt x="848" y="145"/>
                </a:lnTo>
                <a:lnTo>
                  <a:pt x="825" y="163"/>
                </a:lnTo>
                <a:lnTo>
                  <a:pt x="792" y="176"/>
                </a:lnTo>
                <a:lnTo>
                  <a:pt x="753" y="175"/>
                </a:lnTo>
                <a:lnTo>
                  <a:pt x="584" y="156"/>
                </a:lnTo>
                <a:lnTo>
                  <a:pt x="433" y="156"/>
                </a:lnTo>
                <a:lnTo>
                  <a:pt x="116" y="193"/>
                </a:lnTo>
                <a:lnTo>
                  <a:pt x="72" y="193"/>
                </a:lnTo>
                <a:lnTo>
                  <a:pt x="37" y="180"/>
                </a:lnTo>
                <a:lnTo>
                  <a:pt x="2" y="129"/>
                </a:lnTo>
                <a:lnTo>
                  <a:pt x="0" y="114"/>
                </a:lnTo>
                <a:lnTo>
                  <a:pt x="2" y="99"/>
                </a:lnTo>
                <a:lnTo>
                  <a:pt x="14" y="71"/>
                </a:lnTo>
                <a:lnTo>
                  <a:pt x="42" y="49"/>
                </a:lnTo>
                <a:lnTo>
                  <a:pt x="81" y="36"/>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39" name="Freeform 27"/>
          <p:cNvSpPr>
            <a:spLocks/>
          </p:cNvSpPr>
          <p:nvPr/>
        </p:nvSpPr>
        <p:spPr bwMode="auto">
          <a:xfrm>
            <a:off x="5306489" y="239715"/>
            <a:ext cx="1813983" cy="266700"/>
          </a:xfrm>
          <a:custGeom>
            <a:avLst/>
            <a:gdLst>
              <a:gd name="T0" fmla="*/ 234373651 w 857"/>
              <a:gd name="T1" fmla="*/ 0 h 168"/>
              <a:gd name="T2" fmla="*/ 1081145840 w 857"/>
              <a:gd name="T3" fmla="*/ 25201563 h 168"/>
              <a:gd name="T4" fmla="*/ 1927918029 w 857"/>
              <a:gd name="T5" fmla="*/ 47883763 h 168"/>
              <a:gd name="T6" fmla="*/ 2026204880 w 857"/>
              <a:gd name="T7" fmla="*/ 63004700 h 168"/>
              <a:gd name="T8" fmla="*/ 2101809540 w 857"/>
              <a:gd name="T9" fmla="*/ 105846563 h 168"/>
              <a:gd name="T10" fmla="*/ 2147483647 w 857"/>
              <a:gd name="T11" fmla="*/ 236894688 h 168"/>
              <a:gd name="T12" fmla="*/ 2142132025 w 857"/>
              <a:gd name="T13" fmla="*/ 304939700 h 168"/>
              <a:gd name="T14" fmla="*/ 2101809540 w 857"/>
              <a:gd name="T15" fmla="*/ 365423450 h 168"/>
              <a:gd name="T16" fmla="*/ 2026204880 w 857"/>
              <a:gd name="T17" fmla="*/ 408265313 h 168"/>
              <a:gd name="T18" fmla="*/ 1927918029 w 857"/>
              <a:gd name="T19" fmla="*/ 423386250 h 168"/>
              <a:gd name="T20" fmla="*/ 1081145840 w 857"/>
              <a:gd name="T21" fmla="*/ 398184688 h 168"/>
              <a:gd name="T22" fmla="*/ 234373651 w 857"/>
              <a:gd name="T23" fmla="*/ 375504075 h 168"/>
              <a:gd name="T24" fmla="*/ 128527128 w 857"/>
              <a:gd name="T25" fmla="*/ 360383138 h 168"/>
              <a:gd name="T26" fmla="*/ 57962779 w 857"/>
              <a:gd name="T27" fmla="*/ 317539688 h 168"/>
              <a:gd name="T28" fmla="*/ 0 w 857"/>
              <a:gd name="T29" fmla="*/ 186491563 h 168"/>
              <a:gd name="T30" fmla="*/ 12599983 w 857"/>
              <a:gd name="T31" fmla="*/ 118448138 h 168"/>
              <a:gd name="T32" fmla="*/ 57962779 w 857"/>
              <a:gd name="T33" fmla="*/ 57964388 h 168"/>
              <a:gd name="T34" fmla="*/ 128527128 w 857"/>
              <a:gd name="T35" fmla="*/ 15120938 h 168"/>
              <a:gd name="T36" fmla="*/ 234373651 w 857"/>
              <a:gd name="T37" fmla="*/ 0 h 168"/>
              <a:gd name="T38" fmla="*/ 234373651 w 857"/>
              <a:gd name="T39" fmla="*/ 0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7"/>
              <a:gd name="T61" fmla="*/ 0 h 168"/>
              <a:gd name="T62" fmla="*/ 857 w 857"/>
              <a:gd name="T63" fmla="*/ 168 h 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7" h="168">
                <a:moveTo>
                  <a:pt x="93" y="0"/>
                </a:moveTo>
                <a:lnTo>
                  <a:pt x="429" y="10"/>
                </a:lnTo>
                <a:lnTo>
                  <a:pt x="765" y="19"/>
                </a:lnTo>
                <a:lnTo>
                  <a:pt x="804" y="25"/>
                </a:lnTo>
                <a:lnTo>
                  <a:pt x="834" y="42"/>
                </a:lnTo>
                <a:lnTo>
                  <a:pt x="857" y="94"/>
                </a:lnTo>
                <a:lnTo>
                  <a:pt x="850" y="121"/>
                </a:lnTo>
                <a:lnTo>
                  <a:pt x="834" y="145"/>
                </a:lnTo>
                <a:lnTo>
                  <a:pt x="804" y="162"/>
                </a:lnTo>
                <a:lnTo>
                  <a:pt x="765" y="168"/>
                </a:lnTo>
                <a:lnTo>
                  <a:pt x="429" y="158"/>
                </a:lnTo>
                <a:lnTo>
                  <a:pt x="93" y="149"/>
                </a:lnTo>
                <a:lnTo>
                  <a:pt x="51" y="143"/>
                </a:lnTo>
                <a:lnTo>
                  <a:pt x="23" y="126"/>
                </a:lnTo>
                <a:lnTo>
                  <a:pt x="0" y="74"/>
                </a:lnTo>
                <a:lnTo>
                  <a:pt x="5" y="47"/>
                </a:lnTo>
                <a:lnTo>
                  <a:pt x="23" y="23"/>
                </a:lnTo>
                <a:lnTo>
                  <a:pt x="51" y="6"/>
                </a:lnTo>
                <a:lnTo>
                  <a:pt x="93" y="0"/>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0" name="Freeform 28"/>
          <p:cNvSpPr>
            <a:spLocks/>
          </p:cNvSpPr>
          <p:nvPr/>
        </p:nvSpPr>
        <p:spPr bwMode="auto">
          <a:xfrm>
            <a:off x="406403" y="1295403"/>
            <a:ext cx="495300" cy="1316039"/>
          </a:xfrm>
          <a:custGeom>
            <a:avLst/>
            <a:gdLst>
              <a:gd name="T0" fmla="*/ 589716563 w 234"/>
              <a:gd name="T1" fmla="*/ 214214156 h 829"/>
              <a:gd name="T2" fmla="*/ 531753763 w 234"/>
              <a:gd name="T3" fmla="*/ 672882768 h 829"/>
              <a:gd name="T4" fmla="*/ 491431263 w 234"/>
              <a:gd name="T5" fmla="*/ 882055023 h 829"/>
              <a:gd name="T6" fmla="*/ 451108763 w 234"/>
              <a:gd name="T7" fmla="*/ 1081148236 h 829"/>
              <a:gd name="T8" fmla="*/ 345262200 w 234"/>
              <a:gd name="T9" fmla="*/ 1948082315 h 829"/>
              <a:gd name="T10" fmla="*/ 327620313 w 234"/>
              <a:gd name="T11" fmla="*/ 2008566088 h 829"/>
              <a:gd name="T12" fmla="*/ 292338125 w 234"/>
              <a:gd name="T13" fmla="*/ 2051407967 h 829"/>
              <a:gd name="T14" fmla="*/ 168851263 w 234"/>
              <a:gd name="T15" fmla="*/ 2089211119 h 829"/>
              <a:gd name="T16" fmla="*/ 52924075 w 234"/>
              <a:gd name="T17" fmla="*/ 2051407967 h 829"/>
              <a:gd name="T18" fmla="*/ 0 w 234"/>
              <a:gd name="T19" fmla="*/ 1948082315 h 829"/>
              <a:gd name="T20" fmla="*/ 30241875 w 234"/>
              <a:gd name="T21" fmla="*/ 1071067607 h 829"/>
              <a:gd name="T22" fmla="*/ 93246575 w 234"/>
              <a:gd name="T23" fmla="*/ 189012584 h 829"/>
              <a:gd name="T24" fmla="*/ 115927188 w 234"/>
              <a:gd name="T25" fmla="*/ 105846603 h 829"/>
              <a:gd name="T26" fmla="*/ 181451250 w 234"/>
              <a:gd name="T27" fmla="*/ 42843466 h 829"/>
              <a:gd name="T28" fmla="*/ 262096250 w 234"/>
              <a:gd name="T29" fmla="*/ 10080629 h 829"/>
              <a:gd name="T30" fmla="*/ 355342825 w 234"/>
              <a:gd name="T31" fmla="*/ 0 h 829"/>
              <a:gd name="T32" fmla="*/ 519152188 w 234"/>
              <a:gd name="T33" fmla="*/ 57964410 h 829"/>
              <a:gd name="T34" fmla="*/ 589716563 w 234"/>
              <a:gd name="T35" fmla="*/ 214214156 h 829"/>
              <a:gd name="T36" fmla="*/ 589716563 w 234"/>
              <a:gd name="T37" fmla="*/ 214214156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829"/>
              <a:gd name="T59" fmla="*/ 234 w 234"/>
              <a:gd name="T60" fmla="*/ 829 h 8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829">
                <a:moveTo>
                  <a:pt x="234" y="85"/>
                </a:moveTo>
                <a:lnTo>
                  <a:pt x="211" y="267"/>
                </a:lnTo>
                <a:lnTo>
                  <a:pt x="195" y="350"/>
                </a:lnTo>
                <a:lnTo>
                  <a:pt x="179" y="429"/>
                </a:lnTo>
                <a:lnTo>
                  <a:pt x="137" y="773"/>
                </a:lnTo>
                <a:lnTo>
                  <a:pt x="130" y="797"/>
                </a:lnTo>
                <a:lnTo>
                  <a:pt x="116" y="814"/>
                </a:lnTo>
                <a:lnTo>
                  <a:pt x="67" y="829"/>
                </a:lnTo>
                <a:lnTo>
                  <a:pt x="21" y="814"/>
                </a:lnTo>
                <a:lnTo>
                  <a:pt x="0" y="773"/>
                </a:lnTo>
                <a:lnTo>
                  <a:pt x="12" y="425"/>
                </a:lnTo>
                <a:lnTo>
                  <a:pt x="37" y="75"/>
                </a:lnTo>
                <a:lnTo>
                  <a:pt x="46" y="42"/>
                </a:lnTo>
                <a:lnTo>
                  <a:pt x="72" y="17"/>
                </a:lnTo>
                <a:lnTo>
                  <a:pt x="104" y="4"/>
                </a:lnTo>
                <a:lnTo>
                  <a:pt x="141" y="0"/>
                </a:lnTo>
                <a:lnTo>
                  <a:pt x="206" y="23"/>
                </a:lnTo>
                <a:lnTo>
                  <a:pt x="234" y="85"/>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1" name="Freeform 29"/>
          <p:cNvSpPr>
            <a:spLocks/>
          </p:cNvSpPr>
          <p:nvPr/>
        </p:nvSpPr>
        <p:spPr bwMode="auto">
          <a:xfrm>
            <a:off x="5" y="5638800"/>
            <a:ext cx="1722967" cy="1014413"/>
          </a:xfrm>
          <a:custGeom>
            <a:avLst/>
            <a:gdLst>
              <a:gd name="T0" fmla="*/ 52924075 w 814"/>
              <a:gd name="T1" fmla="*/ 680442523 h 639"/>
              <a:gd name="T2" fmla="*/ 78125638 w 814"/>
              <a:gd name="T3" fmla="*/ 640120003 h 639"/>
              <a:gd name="T4" fmla="*/ 136088438 w 814"/>
              <a:gd name="T5" fmla="*/ 604837798 h 639"/>
              <a:gd name="T6" fmla="*/ 327620313 w 814"/>
              <a:gd name="T7" fmla="*/ 554434648 h 639"/>
              <a:gd name="T8" fmla="*/ 713205013 w 814"/>
              <a:gd name="T9" fmla="*/ 506552450 h 639"/>
              <a:gd name="T10" fmla="*/ 761087188 w 814"/>
              <a:gd name="T11" fmla="*/ 322580159 h 639"/>
              <a:gd name="T12" fmla="*/ 801409688 w 814"/>
              <a:gd name="T13" fmla="*/ 166330394 h 639"/>
              <a:gd name="T14" fmla="*/ 846772500 w 814"/>
              <a:gd name="T15" fmla="*/ 98286936 h 639"/>
              <a:gd name="T16" fmla="*/ 889615950 w 814"/>
              <a:gd name="T17" fmla="*/ 52924101 h 639"/>
              <a:gd name="T18" fmla="*/ 965220638 w 814"/>
              <a:gd name="T19" fmla="*/ 0 h 639"/>
              <a:gd name="T20" fmla="*/ 1028223750 w 814"/>
              <a:gd name="T21" fmla="*/ 0 h 639"/>
              <a:gd name="T22" fmla="*/ 1086188138 w 814"/>
              <a:gd name="T23" fmla="*/ 47883786 h 639"/>
              <a:gd name="T24" fmla="*/ 1197075013 w 814"/>
              <a:gd name="T25" fmla="*/ 226814174 h 639"/>
              <a:gd name="T26" fmla="*/ 1267639388 w 814"/>
              <a:gd name="T27" fmla="*/ 340222055 h 639"/>
              <a:gd name="T28" fmla="*/ 1343244075 w 814"/>
              <a:gd name="T29" fmla="*/ 453628349 h 639"/>
              <a:gd name="T30" fmla="*/ 1577617813 w 814"/>
              <a:gd name="T31" fmla="*/ 415826780 h 639"/>
              <a:gd name="T32" fmla="*/ 1776710950 w 814"/>
              <a:gd name="T33" fmla="*/ 388104254 h 639"/>
              <a:gd name="T34" fmla="*/ 2021165313 w 814"/>
              <a:gd name="T35" fmla="*/ 388104254 h 639"/>
              <a:gd name="T36" fmla="*/ 2051407188 w 814"/>
              <a:gd name="T37" fmla="*/ 425907410 h 639"/>
              <a:gd name="T38" fmla="*/ 1998484700 w 814"/>
              <a:gd name="T39" fmla="*/ 506552450 h 639"/>
              <a:gd name="T40" fmla="*/ 1932960638 w 814"/>
              <a:gd name="T41" fmla="*/ 561995915 h 639"/>
              <a:gd name="T42" fmla="*/ 1852315638 w 814"/>
              <a:gd name="T43" fmla="*/ 635079688 h 639"/>
              <a:gd name="T44" fmla="*/ 1804431875 w 814"/>
              <a:gd name="T45" fmla="*/ 677923159 h 639"/>
              <a:gd name="T46" fmla="*/ 1746469075 w 814"/>
              <a:gd name="T47" fmla="*/ 718245679 h 639"/>
              <a:gd name="T48" fmla="*/ 1683464375 w 814"/>
              <a:gd name="T49" fmla="*/ 766127878 h 639"/>
              <a:gd name="T50" fmla="*/ 1612900000 w 814"/>
              <a:gd name="T51" fmla="*/ 819051979 h 639"/>
              <a:gd name="T52" fmla="*/ 1701106263 w 814"/>
              <a:gd name="T53" fmla="*/ 965221113 h 639"/>
              <a:gd name="T54" fmla="*/ 1776710950 w 814"/>
              <a:gd name="T55" fmla="*/ 1126511193 h 639"/>
              <a:gd name="T56" fmla="*/ 1852315638 w 814"/>
              <a:gd name="T57" fmla="*/ 1454131667 h 639"/>
              <a:gd name="T58" fmla="*/ 1829633438 w 814"/>
              <a:gd name="T59" fmla="*/ 1572578275 h 639"/>
              <a:gd name="T60" fmla="*/ 1799391563 w 814"/>
              <a:gd name="T61" fmla="*/ 1600300801 h 639"/>
              <a:gd name="T62" fmla="*/ 1754028750 w 814"/>
              <a:gd name="T63" fmla="*/ 1610381431 h 639"/>
              <a:gd name="T64" fmla="*/ 1489413138 w 814"/>
              <a:gd name="T65" fmla="*/ 1514615447 h 639"/>
              <a:gd name="T66" fmla="*/ 1413808450 w 814"/>
              <a:gd name="T67" fmla="*/ 1471771975 h 639"/>
              <a:gd name="T68" fmla="*/ 1338203763 w 814"/>
              <a:gd name="T69" fmla="*/ 1423889777 h 639"/>
              <a:gd name="T70" fmla="*/ 1262599075 w 814"/>
              <a:gd name="T71" fmla="*/ 1373486627 h 639"/>
              <a:gd name="T72" fmla="*/ 1192034700 w 814"/>
              <a:gd name="T73" fmla="*/ 1325602841 h 639"/>
              <a:gd name="T74" fmla="*/ 1129030000 w 814"/>
              <a:gd name="T75" fmla="*/ 1282760957 h 639"/>
              <a:gd name="T76" fmla="*/ 1068546250 w 814"/>
              <a:gd name="T77" fmla="*/ 1244957801 h 639"/>
              <a:gd name="T78" fmla="*/ 982860938 w 814"/>
              <a:gd name="T79" fmla="*/ 1192035288 h 639"/>
              <a:gd name="T80" fmla="*/ 894656263 w 814"/>
              <a:gd name="T81" fmla="*/ 1249998116 h 639"/>
              <a:gd name="T82" fmla="*/ 806450000 w 814"/>
              <a:gd name="T83" fmla="*/ 1302922217 h 639"/>
              <a:gd name="T84" fmla="*/ 725805000 w 814"/>
              <a:gd name="T85" fmla="*/ 1353325367 h 639"/>
              <a:gd name="T86" fmla="*/ 650200313 w 814"/>
              <a:gd name="T87" fmla="*/ 1396167251 h 639"/>
              <a:gd name="T88" fmla="*/ 584676250 w 814"/>
              <a:gd name="T89" fmla="*/ 1439010722 h 639"/>
              <a:gd name="T90" fmla="*/ 526713450 w 814"/>
              <a:gd name="T91" fmla="*/ 1471771975 h 639"/>
              <a:gd name="T92" fmla="*/ 433466875 w 814"/>
              <a:gd name="T93" fmla="*/ 1504534817 h 639"/>
              <a:gd name="T94" fmla="*/ 380544388 w 814"/>
              <a:gd name="T95" fmla="*/ 1491933235 h 639"/>
              <a:gd name="T96" fmla="*/ 367942813 w 814"/>
              <a:gd name="T97" fmla="*/ 1411288196 h 639"/>
              <a:gd name="T98" fmla="*/ 410786263 w 814"/>
              <a:gd name="T99" fmla="*/ 1249998116 h 639"/>
              <a:gd name="T100" fmla="*/ 451108763 w 814"/>
              <a:gd name="T101" fmla="*/ 1136591823 h 639"/>
              <a:gd name="T102" fmla="*/ 504031250 w 814"/>
              <a:gd name="T103" fmla="*/ 997982367 h 639"/>
              <a:gd name="T104" fmla="*/ 375504075 w 814"/>
              <a:gd name="T105" fmla="*/ 955140483 h 639"/>
              <a:gd name="T106" fmla="*/ 163810950 w 814"/>
              <a:gd name="T107" fmla="*/ 877014807 h 639"/>
              <a:gd name="T108" fmla="*/ 17641888 w 814"/>
              <a:gd name="T109" fmla="*/ 776208508 h 639"/>
              <a:gd name="T110" fmla="*/ 0 w 814"/>
              <a:gd name="T111" fmla="*/ 728326309 h 639"/>
              <a:gd name="T112" fmla="*/ 52924075 w 814"/>
              <a:gd name="T113" fmla="*/ 680442523 h 639"/>
              <a:gd name="T114" fmla="*/ 52924075 w 814"/>
              <a:gd name="T115" fmla="*/ 680442523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639"/>
              <a:gd name="T176" fmla="*/ 814 w 814"/>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639">
                <a:moveTo>
                  <a:pt x="21" y="270"/>
                </a:moveTo>
                <a:lnTo>
                  <a:pt x="31" y="254"/>
                </a:lnTo>
                <a:lnTo>
                  <a:pt x="54" y="240"/>
                </a:lnTo>
                <a:lnTo>
                  <a:pt x="130" y="220"/>
                </a:lnTo>
                <a:lnTo>
                  <a:pt x="283" y="201"/>
                </a:lnTo>
                <a:lnTo>
                  <a:pt x="302" y="128"/>
                </a:lnTo>
                <a:lnTo>
                  <a:pt x="318" y="66"/>
                </a:lnTo>
                <a:lnTo>
                  <a:pt x="336" y="39"/>
                </a:lnTo>
                <a:lnTo>
                  <a:pt x="353" y="21"/>
                </a:lnTo>
                <a:lnTo>
                  <a:pt x="383" y="0"/>
                </a:lnTo>
                <a:lnTo>
                  <a:pt x="408" y="0"/>
                </a:lnTo>
                <a:lnTo>
                  <a:pt x="431" y="19"/>
                </a:lnTo>
                <a:lnTo>
                  <a:pt x="475" y="90"/>
                </a:lnTo>
                <a:lnTo>
                  <a:pt x="503" y="135"/>
                </a:lnTo>
                <a:lnTo>
                  <a:pt x="533" y="180"/>
                </a:lnTo>
                <a:lnTo>
                  <a:pt x="626" y="165"/>
                </a:lnTo>
                <a:lnTo>
                  <a:pt x="705" y="154"/>
                </a:lnTo>
                <a:lnTo>
                  <a:pt x="802" y="154"/>
                </a:lnTo>
                <a:lnTo>
                  <a:pt x="814" y="169"/>
                </a:lnTo>
                <a:lnTo>
                  <a:pt x="793" y="201"/>
                </a:lnTo>
                <a:lnTo>
                  <a:pt x="767" y="223"/>
                </a:lnTo>
                <a:lnTo>
                  <a:pt x="735" y="252"/>
                </a:lnTo>
                <a:lnTo>
                  <a:pt x="716" y="269"/>
                </a:lnTo>
                <a:lnTo>
                  <a:pt x="693" y="285"/>
                </a:lnTo>
                <a:lnTo>
                  <a:pt x="668" y="304"/>
                </a:lnTo>
                <a:lnTo>
                  <a:pt x="640" y="325"/>
                </a:lnTo>
                <a:lnTo>
                  <a:pt x="675" y="383"/>
                </a:lnTo>
                <a:lnTo>
                  <a:pt x="705" y="447"/>
                </a:lnTo>
                <a:lnTo>
                  <a:pt x="735" y="577"/>
                </a:lnTo>
                <a:lnTo>
                  <a:pt x="726" y="624"/>
                </a:lnTo>
                <a:lnTo>
                  <a:pt x="714" y="635"/>
                </a:lnTo>
                <a:lnTo>
                  <a:pt x="696" y="639"/>
                </a:lnTo>
                <a:lnTo>
                  <a:pt x="591" y="601"/>
                </a:lnTo>
                <a:lnTo>
                  <a:pt x="561" y="584"/>
                </a:lnTo>
                <a:lnTo>
                  <a:pt x="531" y="565"/>
                </a:lnTo>
                <a:lnTo>
                  <a:pt x="501" y="545"/>
                </a:lnTo>
                <a:lnTo>
                  <a:pt x="473" y="526"/>
                </a:lnTo>
                <a:lnTo>
                  <a:pt x="448" y="509"/>
                </a:lnTo>
                <a:lnTo>
                  <a:pt x="424" y="494"/>
                </a:lnTo>
                <a:lnTo>
                  <a:pt x="390" y="473"/>
                </a:lnTo>
                <a:lnTo>
                  <a:pt x="355" y="496"/>
                </a:lnTo>
                <a:lnTo>
                  <a:pt x="320" y="517"/>
                </a:lnTo>
                <a:lnTo>
                  <a:pt x="288" y="537"/>
                </a:lnTo>
                <a:lnTo>
                  <a:pt x="258" y="554"/>
                </a:lnTo>
                <a:lnTo>
                  <a:pt x="232" y="571"/>
                </a:lnTo>
                <a:lnTo>
                  <a:pt x="209" y="584"/>
                </a:lnTo>
                <a:lnTo>
                  <a:pt x="172" y="597"/>
                </a:lnTo>
                <a:lnTo>
                  <a:pt x="151" y="592"/>
                </a:lnTo>
                <a:lnTo>
                  <a:pt x="146" y="560"/>
                </a:lnTo>
                <a:lnTo>
                  <a:pt x="163" y="496"/>
                </a:lnTo>
                <a:lnTo>
                  <a:pt x="179" y="451"/>
                </a:lnTo>
                <a:lnTo>
                  <a:pt x="200" y="396"/>
                </a:lnTo>
                <a:lnTo>
                  <a:pt x="149" y="379"/>
                </a:lnTo>
                <a:lnTo>
                  <a:pt x="65" y="348"/>
                </a:lnTo>
                <a:lnTo>
                  <a:pt x="7" y="308"/>
                </a:lnTo>
                <a:lnTo>
                  <a:pt x="0" y="289"/>
                </a:lnTo>
                <a:lnTo>
                  <a:pt x="21" y="270"/>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2" name="Freeform 30"/>
          <p:cNvSpPr>
            <a:spLocks/>
          </p:cNvSpPr>
          <p:nvPr/>
        </p:nvSpPr>
        <p:spPr bwMode="auto">
          <a:xfrm>
            <a:off x="10160004" y="0"/>
            <a:ext cx="1716617" cy="1014413"/>
          </a:xfrm>
          <a:custGeom>
            <a:avLst/>
            <a:gdLst>
              <a:gd name="T0" fmla="*/ 52924096 w 811"/>
              <a:gd name="T1" fmla="*/ 680442523 h 639"/>
              <a:gd name="T2" fmla="*/ 70564402 w 811"/>
              <a:gd name="T3" fmla="*/ 642640954 h 639"/>
              <a:gd name="T4" fmla="*/ 128528812 w 811"/>
              <a:gd name="T5" fmla="*/ 609878113 h 639"/>
              <a:gd name="T6" fmla="*/ 325101076 w 811"/>
              <a:gd name="T7" fmla="*/ 559474963 h 639"/>
              <a:gd name="T8" fmla="*/ 705644024 w 811"/>
              <a:gd name="T9" fmla="*/ 511592765 h 639"/>
              <a:gd name="T10" fmla="*/ 753527805 w 811"/>
              <a:gd name="T11" fmla="*/ 325101110 h 639"/>
              <a:gd name="T12" fmla="*/ 793850321 w 811"/>
              <a:gd name="T13" fmla="*/ 168851346 h 639"/>
              <a:gd name="T14" fmla="*/ 839213151 w 811"/>
              <a:gd name="T15" fmla="*/ 98286936 h 639"/>
              <a:gd name="T16" fmla="*/ 882055030 w 811"/>
              <a:gd name="T17" fmla="*/ 50403150 h 639"/>
              <a:gd name="T18" fmla="*/ 957659747 w 811"/>
              <a:gd name="T19" fmla="*/ 0 h 639"/>
              <a:gd name="T20" fmla="*/ 1020664471 w 811"/>
              <a:gd name="T21" fmla="*/ 5040315 h 639"/>
              <a:gd name="T22" fmla="*/ 1078627294 w 811"/>
              <a:gd name="T23" fmla="*/ 47883786 h 639"/>
              <a:gd name="T24" fmla="*/ 1197075477 w 811"/>
              <a:gd name="T25" fmla="*/ 226814174 h 639"/>
              <a:gd name="T26" fmla="*/ 1260078614 w 811"/>
              <a:gd name="T27" fmla="*/ 340222055 h 639"/>
              <a:gd name="T28" fmla="*/ 1335683331 w 811"/>
              <a:gd name="T29" fmla="*/ 458668664 h 639"/>
              <a:gd name="T30" fmla="*/ 1570058747 w 811"/>
              <a:gd name="T31" fmla="*/ 420867095 h 639"/>
              <a:gd name="T32" fmla="*/ 1769150375 w 811"/>
              <a:gd name="T33" fmla="*/ 393144569 h 639"/>
              <a:gd name="T34" fmla="*/ 2013606420 w 811"/>
              <a:gd name="T35" fmla="*/ 388104254 h 639"/>
              <a:gd name="T36" fmla="*/ 2043848306 w 811"/>
              <a:gd name="T37" fmla="*/ 430947725 h 639"/>
              <a:gd name="T38" fmla="*/ 1990924211 w 811"/>
              <a:gd name="T39" fmla="*/ 511592765 h 639"/>
              <a:gd name="T40" fmla="*/ 1932961388 w 811"/>
              <a:gd name="T41" fmla="*/ 567036229 h 639"/>
              <a:gd name="T42" fmla="*/ 1849795406 w 811"/>
              <a:gd name="T43" fmla="*/ 637600639 h 639"/>
              <a:gd name="T44" fmla="*/ 1796872898 w 811"/>
              <a:gd name="T45" fmla="*/ 677923159 h 639"/>
              <a:gd name="T46" fmla="*/ 1738908488 w 811"/>
              <a:gd name="T47" fmla="*/ 718245679 h 639"/>
              <a:gd name="T48" fmla="*/ 1675905351 w 811"/>
              <a:gd name="T49" fmla="*/ 766127878 h 639"/>
              <a:gd name="T50" fmla="*/ 1605340948 w 811"/>
              <a:gd name="T51" fmla="*/ 819051979 h 639"/>
              <a:gd name="T52" fmla="*/ 1698585972 w 811"/>
              <a:gd name="T53" fmla="*/ 970261428 h 639"/>
              <a:gd name="T54" fmla="*/ 1769150375 w 811"/>
              <a:gd name="T55" fmla="*/ 1126511193 h 639"/>
              <a:gd name="T56" fmla="*/ 1844755091 w 811"/>
              <a:gd name="T57" fmla="*/ 1454131667 h 639"/>
              <a:gd name="T58" fmla="*/ 1827114785 w 811"/>
              <a:gd name="T59" fmla="*/ 1572578275 h 639"/>
              <a:gd name="T60" fmla="*/ 1791832583 w 811"/>
              <a:gd name="T61" fmla="*/ 1600300801 h 639"/>
              <a:gd name="T62" fmla="*/ 1743948802 w 811"/>
              <a:gd name="T63" fmla="*/ 1610381431 h 639"/>
              <a:gd name="T64" fmla="*/ 1481852450 w 811"/>
              <a:gd name="T65" fmla="*/ 1514615447 h 639"/>
              <a:gd name="T66" fmla="*/ 1406247734 w 811"/>
              <a:gd name="T67" fmla="*/ 1471771975 h 639"/>
              <a:gd name="T68" fmla="*/ 1330643017 w 811"/>
              <a:gd name="T69" fmla="*/ 1423889777 h 639"/>
              <a:gd name="T70" fmla="*/ 1260078614 w 811"/>
              <a:gd name="T71" fmla="*/ 1378526942 h 639"/>
              <a:gd name="T72" fmla="*/ 1184473898 w 811"/>
              <a:gd name="T73" fmla="*/ 1330643156 h 639"/>
              <a:gd name="T74" fmla="*/ 1121470761 w 811"/>
              <a:gd name="T75" fmla="*/ 1282760957 h 639"/>
              <a:gd name="T76" fmla="*/ 1060986987 w 811"/>
              <a:gd name="T77" fmla="*/ 1244957801 h 639"/>
              <a:gd name="T78" fmla="*/ 980341956 w 811"/>
              <a:gd name="T79" fmla="*/ 1197075603 h 639"/>
              <a:gd name="T80" fmla="*/ 887095345 w 811"/>
              <a:gd name="T81" fmla="*/ 1249998116 h 639"/>
              <a:gd name="T82" fmla="*/ 798890635 w 811"/>
              <a:gd name="T83" fmla="*/ 1302922217 h 639"/>
              <a:gd name="T84" fmla="*/ 718245604 w 811"/>
              <a:gd name="T85" fmla="*/ 1353325367 h 639"/>
              <a:gd name="T86" fmla="*/ 647681202 w 811"/>
              <a:gd name="T87" fmla="*/ 1401207566 h 639"/>
              <a:gd name="T88" fmla="*/ 577116799 w 811"/>
              <a:gd name="T89" fmla="*/ 1439010722 h 639"/>
              <a:gd name="T90" fmla="*/ 519152389 w 811"/>
              <a:gd name="T91" fmla="*/ 1471771975 h 639"/>
              <a:gd name="T92" fmla="*/ 425907365 w 811"/>
              <a:gd name="T93" fmla="*/ 1509575132 h 639"/>
              <a:gd name="T94" fmla="*/ 372983270 w 811"/>
              <a:gd name="T95" fmla="*/ 1491933235 h 639"/>
              <a:gd name="T96" fmla="*/ 360383277 w 811"/>
              <a:gd name="T97" fmla="*/ 1411288196 h 639"/>
              <a:gd name="T98" fmla="*/ 403225157 w 811"/>
              <a:gd name="T99" fmla="*/ 1249998116 h 639"/>
              <a:gd name="T100" fmla="*/ 443547672 w 811"/>
              <a:gd name="T101" fmla="*/ 1141632138 h 639"/>
              <a:gd name="T102" fmla="*/ 496471768 w 811"/>
              <a:gd name="T103" fmla="*/ 1003022682 h 639"/>
              <a:gd name="T104" fmla="*/ 367942955 w 811"/>
              <a:gd name="T105" fmla="*/ 955140483 h 639"/>
              <a:gd name="T106" fmla="*/ 163811014 w 811"/>
              <a:gd name="T107" fmla="*/ 874495444 h 639"/>
              <a:gd name="T108" fmla="*/ 10080629 w 811"/>
              <a:gd name="T109" fmla="*/ 781248823 h 639"/>
              <a:gd name="T110" fmla="*/ 0 w 811"/>
              <a:gd name="T111" fmla="*/ 728326309 h 639"/>
              <a:gd name="T112" fmla="*/ 52924096 w 811"/>
              <a:gd name="T113" fmla="*/ 680442523 h 639"/>
              <a:gd name="T114" fmla="*/ 52924096 w 811"/>
              <a:gd name="T115" fmla="*/ 680442523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0"/>
                </a:moveTo>
                <a:lnTo>
                  <a:pt x="28" y="255"/>
                </a:lnTo>
                <a:lnTo>
                  <a:pt x="51" y="242"/>
                </a:lnTo>
                <a:lnTo>
                  <a:pt x="129" y="222"/>
                </a:lnTo>
                <a:lnTo>
                  <a:pt x="280" y="203"/>
                </a:lnTo>
                <a:lnTo>
                  <a:pt x="299" y="129"/>
                </a:lnTo>
                <a:lnTo>
                  <a:pt x="315" y="67"/>
                </a:lnTo>
                <a:lnTo>
                  <a:pt x="333" y="39"/>
                </a:lnTo>
                <a:lnTo>
                  <a:pt x="350" y="20"/>
                </a:lnTo>
                <a:lnTo>
                  <a:pt x="380" y="0"/>
                </a:lnTo>
                <a:lnTo>
                  <a:pt x="405" y="2"/>
                </a:lnTo>
                <a:lnTo>
                  <a:pt x="428" y="19"/>
                </a:lnTo>
                <a:lnTo>
                  <a:pt x="475" y="90"/>
                </a:lnTo>
                <a:lnTo>
                  <a:pt x="500" y="135"/>
                </a:lnTo>
                <a:lnTo>
                  <a:pt x="530" y="182"/>
                </a:lnTo>
                <a:lnTo>
                  <a:pt x="623" y="167"/>
                </a:lnTo>
                <a:lnTo>
                  <a:pt x="702" y="156"/>
                </a:lnTo>
                <a:lnTo>
                  <a:pt x="799" y="154"/>
                </a:lnTo>
                <a:lnTo>
                  <a:pt x="811" y="171"/>
                </a:lnTo>
                <a:lnTo>
                  <a:pt x="790" y="203"/>
                </a:lnTo>
                <a:lnTo>
                  <a:pt x="767" y="225"/>
                </a:lnTo>
                <a:lnTo>
                  <a:pt x="734" y="253"/>
                </a:lnTo>
                <a:lnTo>
                  <a:pt x="713" y="269"/>
                </a:lnTo>
                <a:lnTo>
                  <a:pt x="690" y="285"/>
                </a:lnTo>
                <a:lnTo>
                  <a:pt x="665" y="304"/>
                </a:lnTo>
                <a:lnTo>
                  <a:pt x="637" y="325"/>
                </a:lnTo>
                <a:lnTo>
                  <a:pt x="674" y="385"/>
                </a:lnTo>
                <a:lnTo>
                  <a:pt x="702" y="447"/>
                </a:lnTo>
                <a:lnTo>
                  <a:pt x="732" y="577"/>
                </a:lnTo>
                <a:lnTo>
                  <a:pt x="725" y="624"/>
                </a:lnTo>
                <a:lnTo>
                  <a:pt x="711" y="635"/>
                </a:lnTo>
                <a:lnTo>
                  <a:pt x="692" y="639"/>
                </a:lnTo>
                <a:lnTo>
                  <a:pt x="588" y="601"/>
                </a:lnTo>
                <a:lnTo>
                  <a:pt x="558" y="584"/>
                </a:lnTo>
                <a:lnTo>
                  <a:pt x="528" y="565"/>
                </a:lnTo>
                <a:lnTo>
                  <a:pt x="500" y="547"/>
                </a:lnTo>
                <a:lnTo>
                  <a:pt x="470" y="528"/>
                </a:lnTo>
                <a:lnTo>
                  <a:pt x="445" y="509"/>
                </a:lnTo>
                <a:lnTo>
                  <a:pt x="421" y="494"/>
                </a:lnTo>
                <a:lnTo>
                  <a:pt x="389" y="475"/>
                </a:lnTo>
                <a:lnTo>
                  <a:pt x="352" y="496"/>
                </a:lnTo>
                <a:lnTo>
                  <a:pt x="317" y="517"/>
                </a:lnTo>
                <a:lnTo>
                  <a:pt x="285" y="537"/>
                </a:lnTo>
                <a:lnTo>
                  <a:pt x="257" y="556"/>
                </a:lnTo>
                <a:lnTo>
                  <a:pt x="229" y="571"/>
                </a:lnTo>
                <a:lnTo>
                  <a:pt x="206" y="584"/>
                </a:lnTo>
                <a:lnTo>
                  <a:pt x="169" y="599"/>
                </a:lnTo>
                <a:lnTo>
                  <a:pt x="148" y="592"/>
                </a:lnTo>
                <a:lnTo>
                  <a:pt x="143" y="560"/>
                </a:lnTo>
                <a:lnTo>
                  <a:pt x="160" y="496"/>
                </a:lnTo>
                <a:lnTo>
                  <a:pt x="176" y="453"/>
                </a:lnTo>
                <a:lnTo>
                  <a:pt x="197" y="398"/>
                </a:lnTo>
                <a:lnTo>
                  <a:pt x="146" y="379"/>
                </a:lnTo>
                <a:lnTo>
                  <a:pt x="65" y="347"/>
                </a:lnTo>
                <a:lnTo>
                  <a:pt x="4" y="310"/>
                </a:lnTo>
                <a:lnTo>
                  <a:pt x="0" y="289"/>
                </a:lnTo>
                <a:lnTo>
                  <a:pt x="21" y="270"/>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3" name="Freeform 31"/>
          <p:cNvSpPr>
            <a:spLocks/>
          </p:cNvSpPr>
          <p:nvPr/>
        </p:nvSpPr>
        <p:spPr bwMode="auto">
          <a:xfrm>
            <a:off x="10475384" y="5843591"/>
            <a:ext cx="1716616" cy="1014412"/>
          </a:xfrm>
          <a:custGeom>
            <a:avLst/>
            <a:gdLst>
              <a:gd name="T0" fmla="*/ 52922467 w 811"/>
              <a:gd name="T1" fmla="*/ 682961213 h 639"/>
              <a:gd name="T2" fmla="*/ 70564348 w 811"/>
              <a:gd name="T3" fmla="*/ 645159682 h 639"/>
              <a:gd name="T4" fmla="*/ 128527125 w 811"/>
              <a:gd name="T5" fmla="*/ 612396873 h 639"/>
              <a:gd name="T6" fmla="*/ 327620185 w 811"/>
              <a:gd name="T7" fmla="*/ 559474412 h 639"/>
              <a:gd name="T8" fmla="*/ 713203148 w 811"/>
              <a:gd name="T9" fmla="*/ 511590673 h 639"/>
              <a:gd name="T10" fmla="*/ 758565943 w 811"/>
              <a:gd name="T11" fmla="*/ 327620151 h 639"/>
              <a:gd name="T12" fmla="*/ 793848117 w 811"/>
              <a:gd name="T13" fmla="*/ 171370541 h 639"/>
              <a:gd name="T14" fmla="*/ 841731861 w 811"/>
              <a:gd name="T15" fmla="*/ 100806200 h 639"/>
              <a:gd name="T16" fmla="*/ 887094655 w 811"/>
              <a:gd name="T17" fmla="*/ 52922461 h 639"/>
              <a:gd name="T18" fmla="*/ 965218675 w 811"/>
              <a:gd name="T19" fmla="*/ 0 h 639"/>
              <a:gd name="T20" fmla="*/ 1028223351 w 811"/>
              <a:gd name="T21" fmla="*/ 5040310 h 639"/>
              <a:gd name="T22" fmla="*/ 1081145818 w 811"/>
              <a:gd name="T23" fmla="*/ 47882151 h 639"/>
              <a:gd name="T24" fmla="*/ 1197072960 w 811"/>
              <a:gd name="T25" fmla="*/ 231854261 h 639"/>
              <a:gd name="T26" fmla="*/ 1262596997 w 811"/>
              <a:gd name="T27" fmla="*/ 345260442 h 639"/>
              <a:gd name="T28" fmla="*/ 1343241966 w 811"/>
              <a:gd name="T29" fmla="*/ 461187573 h 639"/>
              <a:gd name="T30" fmla="*/ 1577617200 w 811"/>
              <a:gd name="T31" fmla="*/ 420865093 h 639"/>
              <a:gd name="T32" fmla="*/ 1776708672 w 811"/>
              <a:gd name="T33" fmla="*/ 393144181 h 639"/>
              <a:gd name="T34" fmla="*/ 2021164528 w 811"/>
              <a:gd name="T35" fmla="*/ 388103871 h 639"/>
              <a:gd name="T36" fmla="*/ 2043845131 w 811"/>
              <a:gd name="T37" fmla="*/ 430945713 h 639"/>
              <a:gd name="T38" fmla="*/ 1990922664 w 811"/>
              <a:gd name="T39" fmla="*/ 511590673 h 639"/>
              <a:gd name="T40" fmla="*/ 1932958299 w 811"/>
              <a:gd name="T41" fmla="*/ 569555032 h 639"/>
              <a:gd name="T42" fmla="*/ 1852313331 w 811"/>
              <a:gd name="T43" fmla="*/ 640119372 h 639"/>
              <a:gd name="T44" fmla="*/ 1799390864 w 811"/>
              <a:gd name="T45" fmla="*/ 677920903 h 639"/>
              <a:gd name="T46" fmla="*/ 1741426499 w 811"/>
              <a:gd name="T47" fmla="*/ 720764332 h 639"/>
              <a:gd name="T48" fmla="*/ 1683463721 w 811"/>
              <a:gd name="T49" fmla="*/ 768646484 h 639"/>
              <a:gd name="T50" fmla="*/ 1605338114 w 811"/>
              <a:gd name="T51" fmla="*/ 819049584 h 639"/>
              <a:gd name="T52" fmla="*/ 1701104014 w 811"/>
              <a:gd name="T53" fmla="*/ 970258884 h 639"/>
              <a:gd name="T54" fmla="*/ 1769149000 w 811"/>
              <a:gd name="T55" fmla="*/ 1126508495 h 639"/>
              <a:gd name="T56" fmla="*/ 1852313331 w 811"/>
              <a:gd name="T57" fmla="*/ 1459168956 h 639"/>
              <a:gd name="T58" fmla="*/ 1827111778 w 811"/>
              <a:gd name="T59" fmla="*/ 1572576725 h 639"/>
              <a:gd name="T60" fmla="*/ 1794350553 w 811"/>
              <a:gd name="T61" fmla="*/ 1600297636 h 639"/>
              <a:gd name="T62" fmla="*/ 1751507120 w 811"/>
              <a:gd name="T63" fmla="*/ 1610378256 h 639"/>
              <a:gd name="T64" fmla="*/ 1489410972 w 811"/>
              <a:gd name="T65" fmla="*/ 1517133315 h 639"/>
              <a:gd name="T66" fmla="*/ 1413806313 w 811"/>
              <a:gd name="T67" fmla="*/ 1474289886 h 639"/>
              <a:gd name="T68" fmla="*/ 1338201655 w 811"/>
              <a:gd name="T69" fmla="*/ 1426407734 h 639"/>
              <a:gd name="T70" fmla="*/ 1262596997 w 811"/>
              <a:gd name="T71" fmla="*/ 1378523996 h 639"/>
              <a:gd name="T72" fmla="*/ 1192032650 w 811"/>
              <a:gd name="T73" fmla="*/ 1330641844 h 639"/>
              <a:gd name="T74" fmla="*/ 1121468302 w 811"/>
              <a:gd name="T75" fmla="*/ 1282758105 h 639"/>
              <a:gd name="T76" fmla="*/ 1068545835 w 811"/>
              <a:gd name="T77" fmla="*/ 1244956574 h 639"/>
              <a:gd name="T78" fmla="*/ 982860556 w 811"/>
              <a:gd name="T79" fmla="*/ 1199593784 h 639"/>
              <a:gd name="T80" fmla="*/ 887094655 w 811"/>
              <a:gd name="T81" fmla="*/ 1249996884 h 639"/>
              <a:gd name="T82" fmla="*/ 801409376 w 811"/>
              <a:gd name="T83" fmla="*/ 1307959655 h 639"/>
              <a:gd name="T84" fmla="*/ 725804718 w 811"/>
              <a:gd name="T85" fmla="*/ 1355843394 h 639"/>
              <a:gd name="T86" fmla="*/ 647679111 w 811"/>
              <a:gd name="T87" fmla="*/ 1401206184 h 639"/>
              <a:gd name="T88" fmla="*/ 579635712 w 811"/>
              <a:gd name="T89" fmla="*/ 1444048026 h 639"/>
              <a:gd name="T90" fmla="*/ 519151986 w 811"/>
              <a:gd name="T91" fmla="*/ 1474289886 h 639"/>
              <a:gd name="T92" fmla="*/ 425905447 w 811"/>
              <a:gd name="T93" fmla="*/ 1512093005 h 639"/>
              <a:gd name="T94" fmla="*/ 375502342 w 811"/>
              <a:gd name="T95" fmla="*/ 1491931765 h 639"/>
              <a:gd name="T96" fmla="*/ 367942670 w 811"/>
              <a:gd name="T97" fmla="*/ 1411286804 h 639"/>
              <a:gd name="T98" fmla="*/ 408265154 w 811"/>
              <a:gd name="T99" fmla="*/ 1255037194 h 639"/>
              <a:gd name="T100" fmla="*/ 443547328 w 811"/>
              <a:gd name="T101" fmla="*/ 1141629425 h 639"/>
              <a:gd name="T102" fmla="*/ 504031054 w 811"/>
              <a:gd name="T103" fmla="*/ 1005541054 h 639"/>
              <a:gd name="T104" fmla="*/ 367942670 w 811"/>
              <a:gd name="T105" fmla="*/ 957658903 h 639"/>
              <a:gd name="T106" fmla="*/ 163809299 w 811"/>
              <a:gd name="T107" fmla="*/ 877013943 h 639"/>
              <a:gd name="T108" fmla="*/ 12599983 w 811"/>
              <a:gd name="T109" fmla="*/ 781248052 h 639"/>
              <a:gd name="T110" fmla="*/ 0 w 811"/>
              <a:gd name="T111" fmla="*/ 730844952 h 639"/>
              <a:gd name="T112" fmla="*/ 52922467 w 811"/>
              <a:gd name="T113" fmla="*/ 682961213 h 639"/>
              <a:gd name="T114" fmla="*/ 52922467 w 811"/>
              <a:gd name="T115" fmla="*/ 682961213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1"/>
                </a:moveTo>
                <a:lnTo>
                  <a:pt x="28" y="256"/>
                </a:lnTo>
                <a:lnTo>
                  <a:pt x="51" y="243"/>
                </a:lnTo>
                <a:lnTo>
                  <a:pt x="130" y="222"/>
                </a:lnTo>
                <a:lnTo>
                  <a:pt x="283" y="203"/>
                </a:lnTo>
                <a:lnTo>
                  <a:pt x="301" y="130"/>
                </a:lnTo>
                <a:lnTo>
                  <a:pt x="315" y="68"/>
                </a:lnTo>
                <a:lnTo>
                  <a:pt x="334" y="40"/>
                </a:lnTo>
                <a:lnTo>
                  <a:pt x="352" y="21"/>
                </a:lnTo>
                <a:lnTo>
                  <a:pt x="383" y="0"/>
                </a:lnTo>
                <a:lnTo>
                  <a:pt x="408" y="2"/>
                </a:lnTo>
                <a:lnTo>
                  <a:pt x="429" y="19"/>
                </a:lnTo>
                <a:lnTo>
                  <a:pt x="475" y="92"/>
                </a:lnTo>
                <a:lnTo>
                  <a:pt x="501" y="137"/>
                </a:lnTo>
                <a:lnTo>
                  <a:pt x="533" y="183"/>
                </a:lnTo>
                <a:lnTo>
                  <a:pt x="626" y="167"/>
                </a:lnTo>
                <a:lnTo>
                  <a:pt x="705" y="156"/>
                </a:lnTo>
                <a:lnTo>
                  <a:pt x="802" y="154"/>
                </a:lnTo>
                <a:lnTo>
                  <a:pt x="811" y="171"/>
                </a:lnTo>
                <a:lnTo>
                  <a:pt x="790" y="203"/>
                </a:lnTo>
                <a:lnTo>
                  <a:pt x="767" y="226"/>
                </a:lnTo>
                <a:lnTo>
                  <a:pt x="735" y="254"/>
                </a:lnTo>
                <a:lnTo>
                  <a:pt x="714" y="269"/>
                </a:lnTo>
                <a:lnTo>
                  <a:pt x="691" y="286"/>
                </a:lnTo>
                <a:lnTo>
                  <a:pt x="668" y="305"/>
                </a:lnTo>
                <a:lnTo>
                  <a:pt x="637" y="325"/>
                </a:lnTo>
                <a:lnTo>
                  <a:pt x="675" y="385"/>
                </a:lnTo>
                <a:lnTo>
                  <a:pt x="702" y="447"/>
                </a:lnTo>
                <a:lnTo>
                  <a:pt x="735" y="579"/>
                </a:lnTo>
                <a:lnTo>
                  <a:pt x="725" y="624"/>
                </a:lnTo>
                <a:lnTo>
                  <a:pt x="712" y="635"/>
                </a:lnTo>
                <a:lnTo>
                  <a:pt x="695" y="639"/>
                </a:lnTo>
                <a:lnTo>
                  <a:pt x="591" y="602"/>
                </a:lnTo>
                <a:lnTo>
                  <a:pt x="561" y="585"/>
                </a:lnTo>
                <a:lnTo>
                  <a:pt x="531" y="566"/>
                </a:lnTo>
                <a:lnTo>
                  <a:pt x="501" y="547"/>
                </a:lnTo>
                <a:lnTo>
                  <a:pt x="473" y="528"/>
                </a:lnTo>
                <a:lnTo>
                  <a:pt x="445" y="509"/>
                </a:lnTo>
                <a:lnTo>
                  <a:pt x="424" y="494"/>
                </a:lnTo>
                <a:lnTo>
                  <a:pt x="390" y="476"/>
                </a:lnTo>
                <a:lnTo>
                  <a:pt x="352" y="496"/>
                </a:lnTo>
                <a:lnTo>
                  <a:pt x="318" y="519"/>
                </a:lnTo>
                <a:lnTo>
                  <a:pt x="288" y="538"/>
                </a:lnTo>
                <a:lnTo>
                  <a:pt x="257" y="556"/>
                </a:lnTo>
                <a:lnTo>
                  <a:pt x="230" y="573"/>
                </a:lnTo>
                <a:lnTo>
                  <a:pt x="206" y="585"/>
                </a:lnTo>
                <a:lnTo>
                  <a:pt x="169" y="600"/>
                </a:lnTo>
                <a:lnTo>
                  <a:pt x="149" y="592"/>
                </a:lnTo>
                <a:lnTo>
                  <a:pt x="146" y="560"/>
                </a:lnTo>
                <a:lnTo>
                  <a:pt x="162" y="498"/>
                </a:lnTo>
                <a:lnTo>
                  <a:pt x="176" y="453"/>
                </a:lnTo>
                <a:lnTo>
                  <a:pt x="200" y="399"/>
                </a:lnTo>
                <a:lnTo>
                  <a:pt x="146" y="380"/>
                </a:lnTo>
                <a:lnTo>
                  <a:pt x="65" y="348"/>
                </a:lnTo>
                <a:lnTo>
                  <a:pt x="5" y="310"/>
                </a:lnTo>
                <a:lnTo>
                  <a:pt x="0" y="290"/>
                </a:lnTo>
                <a:lnTo>
                  <a:pt x="21" y="271"/>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4" name="Freeform 32"/>
          <p:cNvSpPr>
            <a:spLocks/>
          </p:cNvSpPr>
          <p:nvPr/>
        </p:nvSpPr>
        <p:spPr bwMode="auto">
          <a:xfrm>
            <a:off x="5" y="228600"/>
            <a:ext cx="1722967" cy="1014413"/>
          </a:xfrm>
          <a:custGeom>
            <a:avLst/>
            <a:gdLst>
              <a:gd name="T0" fmla="*/ 52924075 w 814"/>
              <a:gd name="T1" fmla="*/ 682963474 h 639"/>
              <a:gd name="T2" fmla="*/ 75604688 w 814"/>
              <a:gd name="T3" fmla="*/ 640120003 h 639"/>
              <a:gd name="T4" fmla="*/ 136088438 w 814"/>
              <a:gd name="T5" fmla="*/ 607358749 h 639"/>
              <a:gd name="T6" fmla="*/ 327620313 w 814"/>
              <a:gd name="T7" fmla="*/ 554434648 h 639"/>
              <a:gd name="T8" fmla="*/ 713205013 w 814"/>
              <a:gd name="T9" fmla="*/ 506552450 h 639"/>
              <a:gd name="T10" fmla="*/ 761087188 w 814"/>
              <a:gd name="T11" fmla="*/ 322580159 h 639"/>
              <a:gd name="T12" fmla="*/ 801409688 w 814"/>
              <a:gd name="T13" fmla="*/ 166330394 h 639"/>
              <a:gd name="T14" fmla="*/ 846772500 w 814"/>
              <a:gd name="T15" fmla="*/ 100806300 h 639"/>
              <a:gd name="T16" fmla="*/ 889615950 w 814"/>
              <a:gd name="T17" fmla="*/ 52924101 h 639"/>
              <a:gd name="T18" fmla="*/ 965220638 w 814"/>
              <a:gd name="T19" fmla="*/ 0 h 639"/>
              <a:gd name="T20" fmla="*/ 1028223750 w 814"/>
              <a:gd name="T21" fmla="*/ 0 h 639"/>
              <a:gd name="T22" fmla="*/ 1086188138 w 814"/>
              <a:gd name="T23" fmla="*/ 47883786 h 639"/>
              <a:gd name="T24" fmla="*/ 1197075013 w 814"/>
              <a:gd name="T25" fmla="*/ 226814174 h 639"/>
              <a:gd name="T26" fmla="*/ 1267639388 w 814"/>
              <a:gd name="T27" fmla="*/ 342741419 h 639"/>
              <a:gd name="T28" fmla="*/ 1343244075 w 814"/>
              <a:gd name="T29" fmla="*/ 456149300 h 639"/>
              <a:gd name="T30" fmla="*/ 1577617813 w 814"/>
              <a:gd name="T31" fmla="*/ 420867095 h 639"/>
              <a:gd name="T32" fmla="*/ 1776710950 w 814"/>
              <a:gd name="T33" fmla="*/ 388104254 h 639"/>
              <a:gd name="T34" fmla="*/ 2021165313 w 814"/>
              <a:gd name="T35" fmla="*/ 388104254 h 639"/>
              <a:gd name="T36" fmla="*/ 2051407188 w 814"/>
              <a:gd name="T37" fmla="*/ 425907410 h 639"/>
              <a:gd name="T38" fmla="*/ 1998484700 w 814"/>
              <a:gd name="T39" fmla="*/ 506552450 h 639"/>
              <a:gd name="T40" fmla="*/ 1940520313 w 814"/>
              <a:gd name="T41" fmla="*/ 564515278 h 639"/>
              <a:gd name="T42" fmla="*/ 1852315638 w 814"/>
              <a:gd name="T43" fmla="*/ 635079688 h 639"/>
              <a:gd name="T44" fmla="*/ 1804431875 w 814"/>
              <a:gd name="T45" fmla="*/ 677923159 h 639"/>
              <a:gd name="T46" fmla="*/ 1746469075 w 814"/>
              <a:gd name="T47" fmla="*/ 720765043 h 639"/>
              <a:gd name="T48" fmla="*/ 1683464375 w 814"/>
              <a:gd name="T49" fmla="*/ 768648829 h 639"/>
              <a:gd name="T50" fmla="*/ 1612900000 w 814"/>
              <a:gd name="T51" fmla="*/ 814011664 h 639"/>
              <a:gd name="T52" fmla="*/ 1701106263 w 814"/>
              <a:gd name="T53" fmla="*/ 967740477 h 639"/>
              <a:gd name="T54" fmla="*/ 1776710950 w 814"/>
              <a:gd name="T55" fmla="*/ 1126511193 h 639"/>
              <a:gd name="T56" fmla="*/ 1852315638 w 814"/>
              <a:gd name="T57" fmla="*/ 1454131667 h 639"/>
              <a:gd name="T58" fmla="*/ 1829633438 w 814"/>
              <a:gd name="T59" fmla="*/ 1572578275 h 639"/>
              <a:gd name="T60" fmla="*/ 1799391563 w 814"/>
              <a:gd name="T61" fmla="*/ 1600300801 h 639"/>
              <a:gd name="T62" fmla="*/ 1751509388 w 814"/>
              <a:gd name="T63" fmla="*/ 1610381431 h 639"/>
              <a:gd name="T64" fmla="*/ 1489413138 w 814"/>
              <a:gd name="T65" fmla="*/ 1517134810 h 639"/>
              <a:gd name="T66" fmla="*/ 1413808450 w 814"/>
              <a:gd name="T67" fmla="*/ 1474292927 h 639"/>
              <a:gd name="T68" fmla="*/ 1338203763 w 814"/>
              <a:gd name="T69" fmla="*/ 1426409141 h 639"/>
              <a:gd name="T70" fmla="*/ 1262599075 w 814"/>
              <a:gd name="T71" fmla="*/ 1373486627 h 639"/>
              <a:gd name="T72" fmla="*/ 1192034700 w 814"/>
              <a:gd name="T73" fmla="*/ 1325602841 h 639"/>
              <a:gd name="T74" fmla="*/ 1129030000 w 814"/>
              <a:gd name="T75" fmla="*/ 1282760957 h 639"/>
              <a:gd name="T76" fmla="*/ 1068546250 w 814"/>
              <a:gd name="T77" fmla="*/ 1244957801 h 639"/>
              <a:gd name="T78" fmla="*/ 982860938 w 814"/>
              <a:gd name="T79" fmla="*/ 1194554651 h 639"/>
              <a:gd name="T80" fmla="*/ 894656263 w 814"/>
              <a:gd name="T81" fmla="*/ 1249998116 h 639"/>
              <a:gd name="T82" fmla="*/ 806450000 w 814"/>
              <a:gd name="T83" fmla="*/ 1302922217 h 639"/>
              <a:gd name="T84" fmla="*/ 725805000 w 814"/>
              <a:gd name="T85" fmla="*/ 1355844731 h 639"/>
              <a:gd name="T86" fmla="*/ 650200313 w 814"/>
              <a:gd name="T87" fmla="*/ 1401207566 h 639"/>
              <a:gd name="T88" fmla="*/ 584676250 w 814"/>
              <a:gd name="T89" fmla="*/ 1439010722 h 639"/>
              <a:gd name="T90" fmla="*/ 526713450 w 814"/>
              <a:gd name="T91" fmla="*/ 1474292927 h 639"/>
              <a:gd name="T92" fmla="*/ 433466875 w 814"/>
              <a:gd name="T93" fmla="*/ 1507054180 h 639"/>
              <a:gd name="T94" fmla="*/ 380544388 w 814"/>
              <a:gd name="T95" fmla="*/ 1491933235 h 639"/>
              <a:gd name="T96" fmla="*/ 367942813 w 814"/>
              <a:gd name="T97" fmla="*/ 1411288196 h 639"/>
              <a:gd name="T98" fmla="*/ 410786263 w 814"/>
              <a:gd name="T99" fmla="*/ 1249998116 h 639"/>
              <a:gd name="T100" fmla="*/ 451108763 w 814"/>
              <a:gd name="T101" fmla="*/ 1136591823 h 639"/>
              <a:gd name="T102" fmla="*/ 504031250 w 814"/>
              <a:gd name="T103" fmla="*/ 1000503318 h 639"/>
              <a:gd name="T104" fmla="*/ 375504075 w 814"/>
              <a:gd name="T105" fmla="*/ 957659847 h 639"/>
              <a:gd name="T106" fmla="*/ 163810950 w 814"/>
              <a:gd name="T107" fmla="*/ 877014807 h 639"/>
              <a:gd name="T108" fmla="*/ 17641888 w 814"/>
              <a:gd name="T109" fmla="*/ 776208508 h 639"/>
              <a:gd name="T110" fmla="*/ 0 w 814"/>
              <a:gd name="T111" fmla="*/ 730845673 h 639"/>
              <a:gd name="T112" fmla="*/ 52924075 w 814"/>
              <a:gd name="T113" fmla="*/ 682963474 h 639"/>
              <a:gd name="T114" fmla="*/ 52924075 w 814"/>
              <a:gd name="T115" fmla="*/ 682963474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639"/>
              <a:gd name="T176" fmla="*/ 814 w 814"/>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639">
                <a:moveTo>
                  <a:pt x="21" y="271"/>
                </a:moveTo>
                <a:lnTo>
                  <a:pt x="30" y="254"/>
                </a:lnTo>
                <a:lnTo>
                  <a:pt x="54" y="241"/>
                </a:lnTo>
                <a:lnTo>
                  <a:pt x="130" y="220"/>
                </a:lnTo>
                <a:lnTo>
                  <a:pt x="283" y="201"/>
                </a:lnTo>
                <a:lnTo>
                  <a:pt x="302" y="128"/>
                </a:lnTo>
                <a:lnTo>
                  <a:pt x="318" y="66"/>
                </a:lnTo>
                <a:lnTo>
                  <a:pt x="336" y="40"/>
                </a:lnTo>
                <a:lnTo>
                  <a:pt x="353" y="21"/>
                </a:lnTo>
                <a:lnTo>
                  <a:pt x="383" y="0"/>
                </a:lnTo>
                <a:lnTo>
                  <a:pt x="408" y="0"/>
                </a:lnTo>
                <a:lnTo>
                  <a:pt x="431" y="19"/>
                </a:lnTo>
                <a:lnTo>
                  <a:pt x="475" y="90"/>
                </a:lnTo>
                <a:lnTo>
                  <a:pt x="503" y="136"/>
                </a:lnTo>
                <a:lnTo>
                  <a:pt x="533" y="181"/>
                </a:lnTo>
                <a:lnTo>
                  <a:pt x="626" y="167"/>
                </a:lnTo>
                <a:lnTo>
                  <a:pt x="705" y="154"/>
                </a:lnTo>
                <a:lnTo>
                  <a:pt x="802" y="154"/>
                </a:lnTo>
                <a:lnTo>
                  <a:pt x="814" y="169"/>
                </a:lnTo>
                <a:lnTo>
                  <a:pt x="793" y="201"/>
                </a:lnTo>
                <a:lnTo>
                  <a:pt x="770" y="224"/>
                </a:lnTo>
                <a:lnTo>
                  <a:pt x="735" y="252"/>
                </a:lnTo>
                <a:lnTo>
                  <a:pt x="716" y="269"/>
                </a:lnTo>
                <a:lnTo>
                  <a:pt x="693" y="286"/>
                </a:lnTo>
                <a:lnTo>
                  <a:pt x="668" y="305"/>
                </a:lnTo>
                <a:lnTo>
                  <a:pt x="640" y="323"/>
                </a:lnTo>
                <a:lnTo>
                  <a:pt x="675" y="384"/>
                </a:lnTo>
                <a:lnTo>
                  <a:pt x="705" y="447"/>
                </a:lnTo>
                <a:lnTo>
                  <a:pt x="735" y="577"/>
                </a:lnTo>
                <a:lnTo>
                  <a:pt x="726" y="624"/>
                </a:lnTo>
                <a:lnTo>
                  <a:pt x="714" y="635"/>
                </a:lnTo>
                <a:lnTo>
                  <a:pt x="695" y="639"/>
                </a:lnTo>
                <a:lnTo>
                  <a:pt x="591" y="602"/>
                </a:lnTo>
                <a:lnTo>
                  <a:pt x="561" y="585"/>
                </a:lnTo>
                <a:lnTo>
                  <a:pt x="531" y="566"/>
                </a:lnTo>
                <a:lnTo>
                  <a:pt x="501" y="545"/>
                </a:lnTo>
                <a:lnTo>
                  <a:pt x="473" y="526"/>
                </a:lnTo>
                <a:lnTo>
                  <a:pt x="448" y="509"/>
                </a:lnTo>
                <a:lnTo>
                  <a:pt x="424" y="494"/>
                </a:lnTo>
                <a:lnTo>
                  <a:pt x="390" y="474"/>
                </a:lnTo>
                <a:lnTo>
                  <a:pt x="355" y="496"/>
                </a:lnTo>
                <a:lnTo>
                  <a:pt x="320" y="517"/>
                </a:lnTo>
                <a:lnTo>
                  <a:pt x="288" y="538"/>
                </a:lnTo>
                <a:lnTo>
                  <a:pt x="258" y="556"/>
                </a:lnTo>
                <a:lnTo>
                  <a:pt x="232" y="571"/>
                </a:lnTo>
                <a:lnTo>
                  <a:pt x="209" y="585"/>
                </a:lnTo>
                <a:lnTo>
                  <a:pt x="172" y="598"/>
                </a:lnTo>
                <a:lnTo>
                  <a:pt x="151" y="592"/>
                </a:lnTo>
                <a:lnTo>
                  <a:pt x="146" y="560"/>
                </a:lnTo>
                <a:lnTo>
                  <a:pt x="163" y="496"/>
                </a:lnTo>
                <a:lnTo>
                  <a:pt x="179" y="451"/>
                </a:lnTo>
                <a:lnTo>
                  <a:pt x="200" y="397"/>
                </a:lnTo>
                <a:lnTo>
                  <a:pt x="149" y="380"/>
                </a:lnTo>
                <a:lnTo>
                  <a:pt x="65" y="348"/>
                </a:lnTo>
                <a:lnTo>
                  <a:pt x="7" y="308"/>
                </a:lnTo>
                <a:lnTo>
                  <a:pt x="0" y="290"/>
                </a:lnTo>
                <a:lnTo>
                  <a:pt x="21" y="271"/>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38945" name="Freeform 33"/>
          <p:cNvSpPr>
            <a:spLocks/>
          </p:cNvSpPr>
          <p:nvPr/>
        </p:nvSpPr>
        <p:spPr bwMode="auto">
          <a:xfrm>
            <a:off x="289984" y="2895603"/>
            <a:ext cx="499533" cy="858839"/>
          </a:xfrm>
          <a:custGeom>
            <a:avLst/>
            <a:gdLst>
              <a:gd name="T0" fmla="*/ 453628125 w 236"/>
              <a:gd name="T1" fmla="*/ 156249778 h 541"/>
              <a:gd name="T2" fmla="*/ 594756875 w 236"/>
              <a:gd name="T3" fmla="*/ 1202116025 h 541"/>
              <a:gd name="T4" fmla="*/ 549394063 w 236"/>
              <a:gd name="T5" fmla="*/ 1287801387 h 541"/>
              <a:gd name="T6" fmla="*/ 514111875 w 236"/>
              <a:gd name="T7" fmla="*/ 1320562644 h 541"/>
              <a:gd name="T8" fmla="*/ 471270013 w 236"/>
              <a:gd name="T9" fmla="*/ 1343244857 h 541"/>
              <a:gd name="T10" fmla="*/ 284778450 w 236"/>
              <a:gd name="T11" fmla="*/ 1363406119 h 541"/>
              <a:gd name="T12" fmla="*/ 120967500 w 236"/>
              <a:gd name="T13" fmla="*/ 1282761072 h 541"/>
              <a:gd name="T14" fmla="*/ 80645000 w 236"/>
              <a:gd name="T15" fmla="*/ 1207156340 h 541"/>
              <a:gd name="T16" fmla="*/ 85685313 w 236"/>
              <a:gd name="T17" fmla="*/ 1111390347 h 541"/>
              <a:gd name="T18" fmla="*/ 120967500 w 236"/>
              <a:gd name="T19" fmla="*/ 874495522 h 541"/>
              <a:gd name="T20" fmla="*/ 103327200 w 236"/>
              <a:gd name="T21" fmla="*/ 662802273 h 541"/>
              <a:gd name="T22" fmla="*/ 52924075 w 236"/>
              <a:gd name="T23" fmla="*/ 453628389 h 541"/>
              <a:gd name="T24" fmla="*/ 0 w 236"/>
              <a:gd name="T25" fmla="*/ 211693248 h 541"/>
              <a:gd name="T26" fmla="*/ 0 w 236"/>
              <a:gd name="T27" fmla="*/ 131048201 h 541"/>
              <a:gd name="T28" fmla="*/ 40322500 w 236"/>
              <a:gd name="T29" fmla="*/ 65524101 h 541"/>
              <a:gd name="T30" fmla="*/ 110886875 w 236"/>
              <a:gd name="T31" fmla="*/ 22682213 h 541"/>
              <a:gd name="T32" fmla="*/ 191531875 w 236"/>
              <a:gd name="T33" fmla="*/ 0 h 541"/>
              <a:gd name="T34" fmla="*/ 355342825 w 236"/>
              <a:gd name="T35" fmla="*/ 22682213 h 541"/>
              <a:gd name="T36" fmla="*/ 453628125 w 236"/>
              <a:gd name="T37" fmla="*/ 156249778 h 541"/>
              <a:gd name="T38" fmla="*/ 453628125 w 236"/>
              <a:gd name="T39" fmla="*/ 156249778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541"/>
              <a:gd name="T62" fmla="*/ 236 w 236"/>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541">
                <a:moveTo>
                  <a:pt x="180" y="62"/>
                </a:moveTo>
                <a:lnTo>
                  <a:pt x="236" y="477"/>
                </a:lnTo>
                <a:lnTo>
                  <a:pt x="218" y="511"/>
                </a:lnTo>
                <a:lnTo>
                  <a:pt x="204" y="524"/>
                </a:lnTo>
                <a:lnTo>
                  <a:pt x="187" y="533"/>
                </a:lnTo>
                <a:lnTo>
                  <a:pt x="113" y="541"/>
                </a:lnTo>
                <a:lnTo>
                  <a:pt x="48" y="509"/>
                </a:lnTo>
                <a:lnTo>
                  <a:pt x="32" y="479"/>
                </a:lnTo>
                <a:lnTo>
                  <a:pt x="34" y="441"/>
                </a:lnTo>
                <a:lnTo>
                  <a:pt x="48" y="347"/>
                </a:lnTo>
                <a:lnTo>
                  <a:pt x="41" y="263"/>
                </a:lnTo>
                <a:lnTo>
                  <a:pt x="21" y="180"/>
                </a:lnTo>
                <a:lnTo>
                  <a:pt x="0" y="84"/>
                </a:lnTo>
                <a:lnTo>
                  <a:pt x="0" y="52"/>
                </a:lnTo>
                <a:lnTo>
                  <a:pt x="16" y="26"/>
                </a:lnTo>
                <a:lnTo>
                  <a:pt x="44" y="9"/>
                </a:lnTo>
                <a:lnTo>
                  <a:pt x="76" y="0"/>
                </a:lnTo>
                <a:lnTo>
                  <a:pt x="141" y="9"/>
                </a:lnTo>
                <a:lnTo>
                  <a:pt x="180" y="62"/>
                </a:lnTo>
                <a:close/>
              </a:path>
            </a:pathLst>
          </a:custGeom>
          <a:solidFill>
            <a:srgbClr val="FFFF00"/>
          </a:solidFill>
          <a:ln w="9525">
            <a:noFill/>
            <a:round/>
            <a:headEnd/>
            <a:tailEnd/>
          </a:ln>
        </p:spPr>
        <p:txBody>
          <a:bodyPr lIns="121912" tIns="60956" rIns="121912" bIns="60956"/>
          <a:lstStyle/>
          <a:p>
            <a:pPr eaLnBrk="0" fontAlgn="base" hangingPunct="0">
              <a:spcBef>
                <a:spcPct val="0"/>
              </a:spcBef>
              <a:spcAft>
                <a:spcPct val="0"/>
              </a:spcAft>
            </a:pPr>
            <a:endParaRPr lang="en-US" sz="2100">
              <a:solidFill>
                <a:srgbClr val="FFFFFF"/>
              </a:solidFill>
              <a:latin typeface="Verdana" pitchFamily="34" charset="0"/>
            </a:endParaRPr>
          </a:p>
        </p:txBody>
      </p:sp>
      <p:sp>
        <p:nvSpPr>
          <p:cNvPr id="123939" name="AutoShape 35"/>
          <p:cNvSpPr>
            <a:spLocks noChangeArrowheads="1"/>
          </p:cNvSpPr>
          <p:nvPr/>
        </p:nvSpPr>
        <p:spPr bwMode="auto">
          <a:xfrm>
            <a:off x="1371600" y="1835688"/>
            <a:ext cx="8981545" cy="2667000"/>
          </a:xfrm>
          <a:prstGeom prst="cloudCallout">
            <a:avLst>
              <a:gd name="adj1" fmla="val -62176"/>
              <a:gd name="adj2" fmla="val 90060"/>
            </a:avLst>
          </a:prstGeom>
          <a:solidFill>
            <a:srgbClr val="FFCCFF"/>
          </a:solidFill>
          <a:ln w="9525">
            <a:solidFill>
              <a:schemeClr val="tx1"/>
            </a:solidFill>
            <a:round/>
            <a:headEnd/>
            <a:tailEnd/>
          </a:ln>
        </p:spPr>
        <p:txBody>
          <a:bodyPr wrap="none" lIns="121912" tIns="60956" rIns="121912" bIns="60956" anchor="ctr"/>
          <a:lstStyle/>
          <a:p>
            <a:pPr eaLnBrk="0" fontAlgn="base" hangingPunct="0">
              <a:spcBef>
                <a:spcPct val="0"/>
              </a:spcBef>
              <a:spcAft>
                <a:spcPct val="0"/>
              </a:spcAft>
            </a:pPr>
            <a:r>
              <a:rPr lang="en-US" sz="3200">
                <a:solidFill>
                  <a:srgbClr val="3333FF"/>
                </a:solidFill>
              </a:rPr>
              <a:t>- Các </a:t>
            </a:r>
            <a:r>
              <a:rPr lang="en-US" sz="3200" dirty="0" err="1">
                <a:solidFill>
                  <a:srgbClr val="3333FF"/>
                </a:solidFill>
              </a:rPr>
              <a:t>em</a:t>
            </a:r>
            <a:r>
              <a:rPr lang="en-US" sz="3200" dirty="0">
                <a:solidFill>
                  <a:srgbClr val="3333FF"/>
                </a:solidFill>
              </a:rPr>
              <a:t> </a:t>
            </a:r>
            <a:r>
              <a:rPr lang="en-US" sz="3200" dirty="0" err="1">
                <a:solidFill>
                  <a:srgbClr val="3333FF"/>
                </a:solidFill>
              </a:rPr>
              <a:t>xem</a:t>
            </a:r>
            <a:r>
              <a:rPr lang="en-US" sz="3200" dirty="0">
                <a:solidFill>
                  <a:srgbClr val="3333FF"/>
                </a:solidFill>
              </a:rPr>
              <a:t> </a:t>
            </a:r>
            <a:r>
              <a:rPr lang="en-US" sz="3200" dirty="0" err="1">
                <a:solidFill>
                  <a:srgbClr val="3333FF"/>
                </a:solidFill>
              </a:rPr>
              <a:t>lại</a:t>
            </a:r>
            <a:r>
              <a:rPr lang="en-US" sz="3200" dirty="0">
                <a:solidFill>
                  <a:srgbClr val="3333FF"/>
                </a:solidFill>
              </a:rPr>
              <a:t> </a:t>
            </a:r>
            <a:r>
              <a:rPr lang="en-US" sz="3200" dirty="0" err="1">
                <a:solidFill>
                  <a:srgbClr val="3333FF"/>
                </a:solidFill>
              </a:rPr>
              <a:t>bài</a:t>
            </a:r>
            <a:r>
              <a:rPr lang="en-US" sz="3200" dirty="0">
                <a:solidFill>
                  <a:srgbClr val="3333FF"/>
                </a:solidFill>
              </a:rPr>
              <a:t> </a:t>
            </a:r>
            <a:r>
              <a:rPr lang="vi-VN" sz="3200" dirty="0">
                <a:solidFill>
                  <a:srgbClr val="3333FF"/>
                </a:solidFill>
              </a:rPr>
              <a:t>đ</a:t>
            </a:r>
            <a:r>
              <a:rPr lang="en-US" sz="3200">
                <a:solidFill>
                  <a:srgbClr val="3333FF"/>
                </a:solidFill>
              </a:rPr>
              <a:t>ã học.</a:t>
            </a:r>
          </a:p>
          <a:p>
            <a:pPr eaLnBrk="0" fontAlgn="base" hangingPunct="0">
              <a:spcBef>
                <a:spcPct val="0"/>
              </a:spcBef>
              <a:spcAft>
                <a:spcPct val="0"/>
              </a:spcAft>
            </a:pPr>
            <a:r>
              <a:rPr lang="en-US" sz="3200" smtClean="0">
                <a:solidFill>
                  <a:srgbClr val="3333FF"/>
                </a:solidFill>
              </a:rPr>
              <a:t>- S</a:t>
            </a:r>
            <a:r>
              <a:rPr lang="vi-VN" sz="3200">
                <a:solidFill>
                  <a:srgbClr val="3333FF"/>
                </a:solidFill>
              </a:rPr>
              <a:t>ư</a:t>
            </a:r>
            <a:r>
              <a:rPr lang="en-US" sz="3200" dirty="0">
                <a:solidFill>
                  <a:srgbClr val="3333FF"/>
                </a:solidFill>
              </a:rPr>
              <a:t>u </a:t>
            </a:r>
            <a:r>
              <a:rPr lang="en-US" sz="3200" err="1">
                <a:solidFill>
                  <a:srgbClr val="3333FF"/>
                </a:solidFill>
              </a:rPr>
              <a:t>tầm</a:t>
            </a:r>
            <a:r>
              <a:rPr lang="en-US" sz="3200">
                <a:solidFill>
                  <a:srgbClr val="3333FF"/>
                </a:solidFill>
              </a:rPr>
              <a:t> tranh</a:t>
            </a:r>
            <a:r>
              <a:rPr lang="en-US" sz="3200" dirty="0">
                <a:solidFill>
                  <a:srgbClr val="3333FF"/>
                </a:solidFill>
              </a:rPr>
              <a:t>, </a:t>
            </a:r>
            <a:r>
              <a:rPr lang="en-US" sz="3200" err="1">
                <a:solidFill>
                  <a:srgbClr val="3333FF"/>
                </a:solidFill>
              </a:rPr>
              <a:t>ảnh</a:t>
            </a:r>
            <a:r>
              <a:rPr lang="en-US" sz="3200">
                <a:solidFill>
                  <a:srgbClr val="3333FF"/>
                </a:solidFill>
              </a:rPr>
              <a:t> </a:t>
            </a:r>
            <a:r>
              <a:rPr lang="en-US" sz="3200" smtClean="0">
                <a:solidFill>
                  <a:srgbClr val="3333FF"/>
                </a:solidFill>
              </a:rPr>
              <a:t>về việc sử dụng </a:t>
            </a:r>
          </a:p>
          <a:p>
            <a:pPr eaLnBrk="0" fontAlgn="base" hangingPunct="0">
              <a:spcBef>
                <a:spcPct val="0"/>
              </a:spcBef>
              <a:spcAft>
                <a:spcPct val="0"/>
              </a:spcAft>
            </a:pPr>
            <a:r>
              <a:rPr lang="en-US" sz="3200" smtClean="0">
                <a:solidFill>
                  <a:srgbClr val="3333FF"/>
                </a:solidFill>
              </a:rPr>
              <a:t>nguồn nhiệt, hộp diêp, nến.</a:t>
            </a:r>
          </a:p>
          <a:p>
            <a:pPr eaLnBrk="0" fontAlgn="base" hangingPunct="0">
              <a:spcBef>
                <a:spcPct val="0"/>
              </a:spcBef>
              <a:spcAft>
                <a:spcPct val="0"/>
              </a:spcAft>
            </a:pPr>
            <a:r>
              <a:rPr lang="en-US" sz="3200" smtClean="0">
                <a:solidFill>
                  <a:srgbClr val="3333FF"/>
                </a:solidFill>
              </a:rPr>
              <a:t>- Xem trước bài sau: Các nguồn nhiệt</a:t>
            </a:r>
            <a:endParaRPr lang="vi-VN" sz="3200" dirty="0">
              <a:solidFill>
                <a:srgbClr val="3333FF"/>
              </a:solidFill>
            </a:endParaRPr>
          </a:p>
        </p:txBody>
      </p:sp>
      <p:sp>
        <p:nvSpPr>
          <p:cNvPr id="2" name="TextBox 1">
            <a:extLst>
              <a:ext uri="{FF2B5EF4-FFF2-40B4-BE49-F238E27FC236}">
                <a16:creationId xmlns:a16="http://schemas.microsoft.com/office/drawing/2014/main" xmlns="" id="{07BBE5CC-4D6F-4777-ADA4-16A6113E4A5D}"/>
              </a:ext>
            </a:extLst>
          </p:cNvPr>
          <p:cNvSpPr txBox="1"/>
          <p:nvPr/>
        </p:nvSpPr>
        <p:spPr>
          <a:xfrm>
            <a:off x="4572003" y="1111211"/>
            <a:ext cx="4526844" cy="533480"/>
          </a:xfrm>
          <a:prstGeom prst="rect">
            <a:avLst/>
          </a:prstGeom>
          <a:noFill/>
        </p:spPr>
        <p:txBody>
          <a:bodyPr wrap="square" lIns="121912" tIns="60956" rIns="121912" bIns="60956" rtlCol="0">
            <a:spAutoFit/>
          </a:bodyPr>
          <a:lstStyle/>
          <a:p>
            <a:pPr eaLnBrk="0" fontAlgn="base" hangingPunct="0">
              <a:spcBef>
                <a:spcPct val="0"/>
              </a:spcBef>
              <a:spcAft>
                <a:spcPct val="0"/>
              </a:spcAft>
            </a:pPr>
            <a:r>
              <a:rPr lang="en-US" sz="2700" b="1" dirty="0">
                <a:solidFill>
                  <a:srgbClr val="FF0000"/>
                </a:solidFill>
                <a:latin typeface="Times New Roman" panose="02020603050405020304" pitchFamily="18" charset="0"/>
                <a:cs typeface="Times New Roman" panose="02020603050405020304" pitchFamily="18" charset="0"/>
              </a:rPr>
              <a:t>ĐỊNH H</a:t>
            </a:r>
            <a:r>
              <a:rPr lang="vi-VN" sz="2700" b="1" dirty="0">
                <a:solidFill>
                  <a:srgbClr val="FF0000"/>
                </a:solidFill>
                <a:latin typeface="Times New Roman" panose="02020603050405020304" pitchFamily="18" charset="0"/>
                <a:cs typeface="Times New Roman" panose="02020603050405020304" pitchFamily="18" charset="0"/>
              </a:rPr>
              <a:t>ƯỚNG HỌC TẬP</a:t>
            </a:r>
          </a:p>
        </p:txBody>
      </p:sp>
    </p:spTree>
    <p:extLst>
      <p:ext uri="{BB962C8B-B14F-4D97-AF65-F5344CB8AC3E}">
        <p14:creationId xmlns:p14="http://schemas.microsoft.com/office/powerpoint/2010/main" val="3687619650"/>
      </p:ext>
    </p:extLst>
  </p:cSld>
  <p:clrMapOvr>
    <a:masterClrMapping/>
  </p:clrMapOvr>
  <p:transition spd="med">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39"/>
                                        </p:tgtEl>
                                        <p:attrNameLst>
                                          <p:attrName>style.visibility</p:attrName>
                                        </p:attrNameLst>
                                      </p:cBhvr>
                                      <p:to>
                                        <p:strVal val="visible"/>
                                      </p:to>
                                    </p:set>
                                    <p:anim calcmode="lin" valueType="num">
                                      <p:cBhvr additive="base">
                                        <p:cTn id="7" dur="500" fill="hold"/>
                                        <p:tgtEl>
                                          <p:spTgt spid="123939"/>
                                        </p:tgtEl>
                                        <p:attrNameLst>
                                          <p:attrName>ppt_x</p:attrName>
                                        </p:attrNameLst>
                                      </p:cBhvr>
                                      <p:tavLst>
                                        <p:tav tm="0">
                                          <p:val>
                                            <p:strVal val="0-#ppt_w/2"/>
                                          </p:val>
                                        </p:tav>
                                        <p:tav tm="100000">
                                          <p:val>
                                            <p:strVal val="#ppt_x"/>
                                          </p:val>
                                        </p:tav>
                                      </p:tavLst>
                                    </p:anim>
                                    <p:anim calcmode="lin" valueType="num">
                                      <p:cBhvr additive="base">
                                        <p:cTn id="8" dur="500" fill="hold"/>
                                        <p:tgtEl>
                                          <p:spTgt spid="123939"/>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123906"/>
                                        </p:tgtEl>
                                        <p:attrNameLst>
                                          <p:attrName>style.visibility</p:attrName>
                                        </p:attrNameLst>
                                      </p:cBhvr>
                                      <p:to>
                                        <p:strVal val="visible"/>
                                      </p:to>
                                    </p:set>
                                    <p:animEffect transition="in" filter="dissolve">
                                      <p:cBhvr>
                                        <p:cTn id="11"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3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975" y="179307"/>
            <a:ext cx="11559823"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3711787" y="427892"/>
            <a:ext cx="4876800" cy="710480"/>
          </a:xfrm>
          <a:prstGeom prst="rect">
            <a:avLst/>
          </a:prstGeom>
        </p:spPr>
        <p:txBody>
          <a:bodyPr lIns="80027" tIns="40014" rIns="80027" bIns="40014"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900" b="1" cap="all" dirty="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rPr>
              <a:t>YÊU CẦU CẦN ĐẠT</a:t>
            </a:r>
          </a:p>
        </p:txBody>
      </p:sp>
      <p:grpSp>
        <p:nvGrpSpPr>
          <p:cNvPr id="396292" name="Group 13"/>
          <p:cNvGrpSpPr>
            <a:grpSpLocks/>
          </p:cNvGrpSpPr>
          <p:nvPr/>
        </p:nvGrpSpPr>
        <p:grpSpPr bwMode="auto">
          <a:xfrm>
            <a:off x="2656652" y="1138109"/>
            <a:ext cx="6502400" cy="1202644"/>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5" name="Rectangle 4"/>
            <p:cNvSpPr/>
            <p:nvPr/>
          </p:nvSpPr>
          <p:spPr>
            <a:xfrm>
              <a:off x="1292225" y="1295400"/>
              <a:ext cx="2822575" cy="38074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p:txBody>
        </p:sp>
        <p:cxnSp>
          <p:nvCxnSpPr>
            <p:cNvPr id="6" name="Straight Connector 5"/>
            <p:cNvCxnSpPr/>
            <p:nvPr/>
          </p:nvCxnSpPr>
          <p:spPr>
            <a:xfrm>
              <a:off x="1292225" y="173991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396293" name="Group 13"/>
          <p:cNvGrpSpPr>
            <a:grpSpLocks/>
          </p:cNvGrpSpPr>
          <p:nvPr/>
        </p:nvGrpSpPr>
        <p:grpSpPr bwMode="auto">
          <a:xfrm>
            <a:off x="2670201" y="4610572"/>
            <a:ext cx="6609268" cy="1246293"/>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9" name="Rectangle 8"/>
            <p:cNvSpPr/>
            <p:nvPr/>
          </p:nvSpPr>
          <p:spPr>
            <a:xfrm>
              <a:off x="1292225" y="1295400"/>
              <a:ext cx="2822575" cy="338451"/>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a:p>
              <a:pPr algn="ctr">
                <a:defRPr/>
              </a:pPr>
              <a:endParaRPr lang="en-US" sz="2400" b="1" dirty="0">
                <a:solidFill>
                  <a:prstClr val="white"/>
                </a:solidFill>
              </a:endParaRPr>
            </a:p>
            <a:p>
              <a:pPr algn="ctr">
                <a:defRPr/>
              </a:pPr>
              <a:endParaRPr lang="en-US" sz="3500" dirty="0">
                <a:solidFill>
                  <a:prstClr val="white"/>
                </a:solidFill>
              </a:endParaRPr>
            </a:p>
          </p:txBody>
        </p:sp>
        <p:cxnSp>
          <p:nvCxnSpPr>
            <p:cNvPr id="10" name="Straight Connector 9"/>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396294" name="Rectangle 13"/>
          <p:cNvSpPr>
            <a:spLocks noChangeArrowheads="1"/>
          </p:cNvSpPr>
          <p:nvPr/>
        </p:nvSpPr>
        <p:spPr bwMode="auto">
          <a:xfrm>
            <a:off x="2886946" y="5120044"/>
            <a:ext cx="6285653"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7030A0"/>
                </a:solidFill>
                <a:latin typeface="Times New Roman" panose="02020603050405020304" pitchFamily="18" charset="0"/>
                <a:cs typeface="Times New Roman" panose="02020603050405020304" pitchFamily="18" charset="0"/>
              </a:rPr>
              <a:t>Phát triển khả năng tìm tòi khám phá.</a:t>
            </a:r>
          </a:p>
        </p:txBody>
      </p:sp>
      <p:grpSp>
        <p:nvGrpSpPr>
          <p:cNvPr id="396295" name="Group 13"/>
          <p:cNvGrpSpPr>
            <a:grpSpLocks/>
          </p:cNvGrpSpPr>
          <p:nvPr/>
        </p:nvGrpSpPr>
        <p:grpSpPr bwMode="auto">
          <a:xfrm>
            <a:off x="2670199" y="2577067"/>
            <a:ext cx="6502400" cy="1712900"/>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17" name="Rectangle 16"/>
            <p:cNvSpPr/>
            <p:nvPr/>
          </p:nvSpPr>
          <p:spPr>
            <a:xfrm>
              <a:off x="1292225" y="1295400"/>
              <a:ext cx="2822575" cy="380576"/>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p:txBody>
        </p:sp>
        <p:cxnSp>
          <p:nvCxnSpPr>
            <p:cNvPr id="18" name="Straight Connector 17"/>
            <p:cNvCxnSpPr/>
            <p:nvPr/>
          </p:nvCxnSpPr>
          <p:spPr>
            <a:xfrm>
              <a:off x="1292225" y="1740503"/>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396296" name="Rectangle 2"/>
          <p:cNvSpPr>
            <a:spLocks noChangeArrowheads="1"/>
          </p:cNvSpPr>
          <p:nvPr/>
        </p:nvSpPr>
        <p:spPr bwMode="auto">
          <a:xfrm>
            <a:off x="2841791" y="1475272"/>
            <a:ext cx="6144167" cy="79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300" b="1" dirty="0">
                <a:solidFill>
                  <a:srgbClr val="4F6228"/>
                </a:solidFill>
                <a:latin typeface="Times New Roman" panose="02020603050405020304" pitchFamily="18" charset="0"/>
                <a:cs typeface="Times New Roman" panose="02020603050405020304" pitchFamily="18" charset="0"/>
              </a:rPr>
              <a:t>Phân biệt được các vật dẫn nhiệt và vật  không dẫn nhiệt.</a:t>
            </a:r>
            <a:endParaRPr lang="en-US" altLang="en-US" sz="2300" b="1" dirty="0">
              <a:solidFill>
                <a:srgbClr val="4F6228"/>
              </a:solidFill>
              <a:latin typeface=".VnTime" pitchFamily="34" charset="0"/>
              <a:cs typeface="Times New Roman" panose="02020603050405020304" pitchFamily="18" charset="0"/>
            </a:endParaRPr>
          </a:p>
        </p:txBody>
      </p:sp>
      <p:sp>
        <p:nvSpPr>
          <p:cNvPr id="396297" name="Rectangle 6"/>
          <p:cNvSpPr>
            <a:spLocks noChangeArrowheads="1"/>
          </p:cNvSpPr>
          <p:nvPr/>
        </p:nvSpPr>
        <p:spPr bwMode="auto">
          <a:xfrm>
            <a:off x="2874905" y="3042170"/>
            <a:ext cx="6111052" cy="115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300" b="1" dirty="0">
                <a:solidFill>
                  <a:srgbClr val="FF0000"/>
                </a:solidFill>
                <a:latin typeface="Times New Roman" panose="02020603050405020304" pitchFamily="18" charset="0"/>
                <a:cs typeface="Times New Roman" panose="02020603050405020304" pitchFamily="18" charset="0"/>
              </a:rPr>
              <a:t>Biết </a:t>
            </a:r>
            <a:r>
              <a:rPr lang="vi-VN" altLang="en-US" sz="2300" b="1">
                <a:solidFill>
                  <a:srgbClr val="FF0000"/>
                </a:solidFill>
                <a:latin typeface="Times New Roman" panose="02020603050405020304" pitchFamily="18" charset="0"/>
                <a:cs typeface="Times New Roman" panose="02020603050405020304" pitchFamily="18" charset="0"/>
              </a:rPr>
              <a:t>được </a:t>
            </a:r>
            <a:r>
              <a:rPr lang="vi-VN" altLang="en-US" sz="2300" b="1" smtClean="0">
                <a:solidFill>
                  <a:srgbClr val="FF0000"/>
                </a:solidFill>
                <a:latin typeface="Times New Roman" panose="02020603050405020304" pitchFamily="18" charset="0"/>
                <a:cs typeface="Times New Roman" panose="02020603050405020304" pitchFamily="18" charset="0"/>
              </a:rPr>
              <a:t>một số ứng dụng đơn giản liên quan đến tính </a:t>
            </a:r>
            <a:r>
              <a:rPr lang="vi-VN" altLang="en-US" sz="2300" b="1" dirty="0">
                <a:solidFill>
                  <a:srgbClr val="FF0000"/>
                </a:solidFill>
                <a:latin typeface="Times New Roman" panose="02020603050405020304" pitchFamily="18" charset="0"/>
                <a:cs typeface="Times New Roman" panose="02020603050405020304" pitchFamily="18" charset="0"/>
              </a:rPr>
              <a:t>dẫn nhiệt, tính cách nhiệt </a:t>
            </a:r>
            <a:r>
              <a:rPr lang="vi-VN" altLang="en-US" sz="2300" b="1">
                <a:solidFill>
                  <a:srgbClr val="FF0000"/>
                </a:solidFill>
                <a:latin typeface="Times New Roman" panose="02020603050405020304" pitchFamily="18" charset="0"/>
                <a:cs typeface="Times New Roman" panose="02020603050405020304" pitchFamily="18" charset="0"/>
              </a:rPr>
              <a:t>của </a:t>
            </a:r>
            <a:r>
              <a:rPr lang="vi-VN" altLang="en-US" sz="2300" b="1" smtClean="0">
                <a:solidFill>
                  <a:srgbClr val="FF0000"/>
                </a:solidFill>
                <a:latin typeface="Times New Roman" panose="02020603050405020304" pitchFamily="18" charset="0"/>
                <a:cs typeface="Times New Roman" panose="02020603050405020304" pitchFamily="18" charset="0"/>
              </a:rPr>
              <a:t>vật liệu xung </a:t>
            </a:r>
            <a:r>
              <a:rPr lang="vi-VN" altLang="en-US" sz="2300" b="1" dirty="0">
                <a:solidFill>
                  <a:srgbClr val="FF0000"/>
                </a:solidFill>
                <a:latin typeface="Times New Roman" panose="02020603050405020304" pitchFamily="18" charset="0"/>
                <a:cs typeface="Times New Roman" panose="02020603050405020304" pitchFamily="18" charset="0"/>
              </a:rPr>
              <a:t>quanh ta. </a:t>
            </a:r>
            <a:endParaRPr lang="en-US" altLang="en-US" sz="2300" b="1" dirty="0">
              <a:solidFill>
                <a:srgbClr val="FF0000"/>
              </a:solidFill>
              <a:latin typeface=".VnTime" pitchFamily="34" charset="0"/>
              <a:cs typeface="Times New Roman" panose="02020603050405020304" pitchFamily="18" charset="0"/>
            </a:endParaRPr>
          </a:p>
        </p:txBody>
      </p:sp>
    </p:spTree>
    <p:extLst>
      <p:ext uri="{BB962C8B-B14F-4D97-AF65-F5344CB8AC3E}">
        <p14:creationId xmlns:p14="http://schemas.microsoft.com/office/powerpoint/2010/main" val="2829835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4" name="Text Box 12"/>
          <p:cNvSpPr txBox="1">
            <a:spLocks noChangeArrowheads="1"/>
          </p:cNvSpPr>
          <p:nvPr/>
        </p:nvSpPr>
        <p:spPr bwMode="auto">
          <a:xfrm>
            <a:off x="812800" y="3200400"/>
            <a:ext cx="10566400" cy="533480"/>
          </a:xfrm>
          <a:prstGeom prst="rect">
            <a:avLst/>
          </a:prstGeom>
          <a:noFill/>
          <a:ln w="9525">
            <a:noFill/>
            <a:miter lim="800000"/>
            <a:headEnd/>
            <a:tailEnd/>
          </a:ln>
        </p:spPr>
        <p:txBody>
          <a:bodyPr lIns="121912" tIns="60956" rIns="121912" bIns="60956">
            <a:spAutoFit/>
          </a:bodyPr>
          <a:lstStyle/>
          <a:p>
            <a:pPr defTabSz="1219170" eaLnBrk="0" fontAlgn="base" hangingPunct="0">
              <a:spcBef>
                <a:spcPct val="50000"/>
              </a:spcBef>
              <a:spcAft>
                <a:spcPct val="0"/>
              </a:spcAft>
            </a:pP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Địa</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hình</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của</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dải</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ồng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bằng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duyên</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hải</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miền</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Trung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có</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ặc</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iểm</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gì</a:t>
            </a:r>
            <a:r>
              <a:rPr lang="en-US" sz="2700" dirty="0">
                <a:solidFill>
                  <a:srgbClr val="FFFFFF"/>
                </a:solidFill>
                <a:latin typeface="Times New Roman" pitchFamily="18" charset="0"/>
                <a:cs typeface="Times New Roman" pitchFamily="18"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
          <p:cNvSpPr txBox="1">
            <a:spLocks noChangeArrowheads="1"/>
          </p:cNvSpPr>
          <p:nvPr/>
        </p:nvSpPr>
        <p:spPr bwMode="auto">
          <a:xfrm>
            <a:off x="812800" y="3200400"/>
            <a:ext cx="10566400" cy="533480"/>
          </a:xfrm>
          <a:prstGeom prst="rect">
            <a:avLst/>
          </a:prstGeom>
          <a:noFill/>
          <a:ln w="9525">
            <a:noFill/>
            <a:miter lim="800000"/>
            <a:headEnd/>
            <a:tailEnd/>
          </a:ln>
        </p:spPr>
        <p:txBody>
          <a:bodyPr lIns="121912" tIns="60956" rIns="121912" bIns="60956">
            <a:spAutoFit/>
          </a:bodyPr>
          <a:lstStyle/>
          <a:p>
            <a:pPr defTabSz="1219170" eaLnBrk="0" fontAlgn="base" hangingPunct="0">
              <a:spcBef>
                <a:spcPct val="50000"/>
              </a:spcBef>
              <a:spcAft>
                <a:spcPct val="0"/>
              </a:spcAft>
            </a:pP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Địa</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hình</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của</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dải</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ồng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bằng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duyên</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hải</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miền</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Trung</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có</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ặc</a:t>
            </a:r>
            <a:r>
              <a:rPr lang="en-US" sz="2700" dirty="0">
                <a:solidFill>
                  <a:srgbClr val="FFFFFF"/>
                </a:solidFill>
                <a:latin typeface="Times New Roman" pitchFamily="18" charset="0"/>
                <a:cs typeface="Times New Roman" pitchFamily="18" charset="0"/>
              </a:rPr>
              <a:t> </a:t>
            </a:r>
            <a:r>
              <a:rPr lang="vi-VN" sz="2700" dirty="0">
                <a:solidFill>
                  <a:srgbClr val="FFFFFF"/>
                </a:solidFill>
                <a:latin typeface="Times New Roman" pitchFamily="18" charset="0"/>
                <a:cs typeface="Times New Roman" pitchFamily="18" charset="0"/>
              </a:rPr>
              <a:t>đ</a:t>
            </a:r>
            <a:r>
              <a:rPr lang="en-US" sz="2700" dirty="0" err="1">
                <a:solidFill>
                  <a:srgbClr val="FFFFFF"/>
                </a:solidFill>
                <a:latin typeface="Times New Roman" pitchFamily="18" charset="0"/>
                <a:cs typeface="Times New Roman" pitchFamily="18" charset="0"/>
              </a:rPr>
              <a:t>iểm</a:t>
            </a:r>
            <a:r>
              <a:rPr lang="en-US" sz="2700" dirty="0">
                <a:solidFill>
                  <a:srgbClr val="FFFFFF"/>
                </a:solidFill>
                <a:latin typeface="Times New Roman" pitchFamily="18" charset="0"/>
                <a:cs typeface="Times New Roman" pitchFamily="18" charset="0"/>
              </a:rPr>
              <a:t> </a:t>
            </a:r>
            <a:r>
              <a:rPr lang="en-US" sz="2700" dirty="0" err="1">
                <a:solidFill>
                  <a:srgbClr val="FFFFFF"/>
                </a:solidFill>
                <a:latin typeface="Times New Roman" pitchFamily="18" charset="0"/>
                <a:cs typeface="Times New Roman" pitchFamily="18" charset="0"/>
              </a:rPr>
              <a:t>gì</a:t>
            </a:r>
            <a:r>
              <a:rPr lang="en-US" sz="2700" dirty="0">
                <a:solidFill>
                  <a:srgbClr val="FFFFFF"/>
                </a:solidFill>
                <a:latin typeface="Times New Roman" pitchFamily="18" charset="0"/>
                <a:cs typeface="Times New Roman" pitchFamily="18" charset="0"/>
              </a:rPr>
              <a:t>?</a:t>
            </a:r>
          </a:p>
        </p:txBody>
      </p:sp>
      <p:sp>
        <p:nvSpPr>
          <p:cNvPr id="8" name="Rounded Rectangle 7"/>
          <p:cNvSpPr/>
          <p:nvPr/>
        </p:nvSpPr>
        <p:spPr>
          <a:xfrm>
            <a:off x="1524000" y="628651"/>
            <a:ext cx="2032000" cy="71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anchor="ctr"/>
          <a:lstStyle/>
          <a:p>
            <a:pPr algn="ctr" defTabSz="1219170" eaLnBrk="0" fontAlgn="base" hangingPunct="0">
              <a:spcBef>
                <a:spcPct val="0"/>
              </a:spcBef>
              <a:spcAft>
                <a:spcPct val="0"/>
              </a:spcAft>
              <a:defRPr/>
            </a:pPr>
            <a:r>
              <a:rPr lang="en-US" sz="2400" b="1" dirty="0">
                <a:solidFill>
                  <a:srgbClr val="002060"/>
                </a:solidFill>
                <a:latin typeface="Times New Roman" panose="02020603050405020304" pitchFamily="18" charset="0"/>
                <a:cs typeface="Times New Roman" panose="02020603050405020304" pitchFamily="18" charset="0"/>
              </a:rPr>
              <a:t>GHI VỞ</a:t>
            </a:r>
          </a:p>
        </p:txBody>
      </p:sp>
      <p:sp>
        <p:nvSpPr>
          <p:cNvPr id="9" name="TextBox 3"/>
          <p:cNvSpPr txBox="1">
            <a:spLocks noChangeArrowheads="1"/>
          </p:cNvSpPr>
          <p:nvPr/>
        </p:nvSpPr>
        <p:spPr bwMode="auto">
          <a:xfrm>
            <a:off x="1896533" y="628654"/>
            <a:ext cx="9448800" cy="12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defTabSz="1219170" eaLnBrk="0" fontAlgn="base" hangingPunct="0">
              <a:spcBef>
                <a:spcPct val="0"/>
              </a:spcBef>
              <a:spcAft>
                <a:spcPct val="0"/>
              </a:spcAft>
            </a:pPr>
            <a:r>
              <a:rPr lang="en-US" altLang="en-US" sz="2400" b="1" smtClean="0">
                <a:solidFill>
                  <a:srgbClr val="000000"/>
                </a:solidFill>
                <a:cs typeface="Times New Roman" pitchFamily="18" charset="0"/>
              </a:rPr>
              <a:t>Thứ    ngày   tháng 3 năm 2022</a:t>
            </a:r>
          </a:p>
          <a:p>
            <a:pPr algn="ctr" defTabSz="1219170" eaLnBrk="0" fontAlgn="base" hangingPunct="0">
              <a:spcBef>
                <a:spcPct val="0"/>
              </a:spcBef>
              <a:spcAft>
                <a:spcPct val="0"/>
              </a:spcAft>
            </a:pPr>
            <a:r>
              <a:rPr lang="en-US" altLang="en-US" sz="2400" b="1" smtClean="0">
                <a:solidFill>
                  <a:srgbClr val="000000"/>
                </a:solidFill>
                <a:cs typeface="Times New Roman" pitchFamily="18" charset="0"/>
              </a:rPr>
              <a:t>Khoa học</a:t>
            </a:r>
          </a:p>
          <a:p>
            <a:pPr algn="ctr" defTabSz="1219170" eaLnBrk="0" fontAlgn="base" hangingPunct="0">
              <a:spcBef>
                <a:spcPct val="0"/>
              </a:spcBef>
              <a:spcAft>
                <a:spcPct val="0"/>
              </a:spcAft>
            </a:pPr>
            <a:r>
              <a:rPr lang="en-US" altLang="en-US" sz="2400" b="1" smtClean="0">
                <a:solidFill>
                  <a:srgbClr val="FF0000"/>
                </a:solidFill>
                <a:cs typeface="Times New Roman" pitchFamily="18" charset="0"/>
              </a:rPr>
              <a:t>Vật dẫn nhiệt và vật cách nhiệt </a:t>
            </a:r>
            <a:r>
              <a:rPr lang="en-US" altLang="en-US" sz="2400" b="1" smtClean="0">
                <a:solidFill>
                  <a:srgbClr val="FF0000"/>
                </a:solidFill>
                <a:cs typeface="Times New Roman" pitchFamily="18" charset="0"/>
              </a:rPr>
              <a:t>(104)</a:t>
            </a:r>
            <a:endParaRPr lang="en-US" altLang="en-US" sz="2400" b="1" smtClean="0">
              <a:solidFill>
                <a:srgbClr val="FF0000"/>
              </a:solidFill>
              <a:cs typeface="Times New Roman" pitchFamily="18" charset="0"/>
            </a:endParaRPr>
          </a:p>
        </p:txBody>
      </p:sp>
      <p:sp>
        <p:nvSpPr>
          <p:cNvPr id="10" name="Rectangle 1"/>
          <p:cNvSpPr>
            <a:spLocks noChangeArrowheads="1"/>
          </p:cNvSpPr>
          <p:nvPr/>
        </p:nvSpPr>
        <p:spPr bwMode="auto">
          <a:xfrm>
            <a:off x="1896533" y="2262109"/>
            <a:ext cx="9448800" cy="196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spAutoFit/>
          </a:bodyPr>
          <a:lstStyle/>
          <a:p>
            <a:pPr algn="just" defTabSz="1219170"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1. </a:t>
            </a:r>
            <a:r>
              <a:rPr lang="en-US" sz="2400" b="1" smtClean="0">
                <a:solidFill>
                  <a:srgbClr val="000000"/>
                </a:solidFill>
                <a:latin typeface="Times New Roman" pitchFamily="18" charset="0"/>
                <a:cs typeface="Times New Roman" pitchFamily="18" charset="0"/>
              </a:rPr>
              <a:t>C</a:t>
            </a:r>
            <a:r>
              <a:rPr lang="vi-VN" sz="2400" b="1" smtClean="0">
                <a:solidFill>
                  <a:srgbClr val="000000"/>
                </a:solidFill>
                <a:latin typeface="Times New Roman" pitchFamily="18" charset="0"/>
                <a:cs typeface="Times New Roman" pitchFamily="18" charset="0"/>
              </a:rPr>
              <a:t>ác vật dẫn nhiệt không giống nhau: </a:t>
            </a:r>
            <a:endParaRPr lang="en-US" sz="2400" b="1">
              <a:solidFill>
                <a:srgbClr val="000000"/>
              </a:solidFill>
              <a:latin typeface="Times New Roman" pitchFamily="18" charset="0"/>
              <a:cs typeface="Times New Roman" pitchFamily="18" charset="0"/>
            </a:endParaRPr>
          </a:p>
          <a:p>
            <a:pPr algn="just" defTabSz="1219170" eaLnBrk="0" fontAlgn="base" hangingPunct="0">
              <a:spcBef>
                <a:spcPct val="0"/>
              </a:spcBef>
              <a:spcAft>
                <a:spcPct val="0"/>
              </a:spcAft>
            </a:pPr>
            <a:r>
              <a:rPr lang="vi-VN" sz="2400">
                <a:solidFill>
                  <a:srgbClr val="000000"/>
                </a:solidFill>
                <a:latin typeface="Times New Roman" pitchFamily="18" charset="0"/>
                <a:cs typeface="Times New Roman" pitchFamily="18" charset="0"/>
              </a:rPr>
              <a:t>+ </a:t>
            </a:r>
            <a:r>
              <a:rPr lang="vi-VN" sz="2400" smtClean="0">
                <a:solidFill>
                  <a:srgbClr val="000000"/>
                </a:solidFill>
                <a:latin typeface="Times New Roman" pitchFamily="18" charset="0"/>
                <a:cs typeface="Times New Roman" pitchFamily="18" charset="0"/>
              </a:rPr>
              <a:t>Có vật dẫn nhiệt tốt: kim loại, đồng, nhôm....</a:t>
            </a:r>
            <a:endParaRPr lang="vi-VN" sz="2400">
              <a:solidFill>
                <a:srgbClr val="000000"/>
              </a:solidFill>
              <a:latin typeface="Times New Roman" pitchFamily="18" charset="0"/>
              <a:cs typeface="Times New Roman" pitchFamily="18" charset="0"/>
            </a:endParaRPr>
          </a:p>
          <a:p>
            <a:pPr algn="just" defTabSz="1219170" eaLnBrk="0" fontAlgn="base" hangingPunct="0">
              <a:spcBef>
                <a:spcPct val="0"/>
              </a:spcBef>
              <a:spcAft>
                <a:spcPct val="0"/>
              </a:spcAft>
            </a:pPr>
            <a:r>
              <a:rPr lang="vi-VN" sz="2400">
                <a:solidFill>
                  <a:srgbClr val="000000"/>
                </a:solidFill>
                <a:latin typeface="Times New Roman" pitchFamily="18" charset="0"/>
                <a:cs typeface="Times New Roman" pitchFamily="18" charset="0"/>
              </a:rPr>
              <a:t>+ </a:t>
            </a:r>
            <a:r>
              <a:rPr lang="vi-VN" sz="2400" smtClean="0">
                <a:solidFill>
                  <a:srgbClr val="000000"/>
                </a:solidFill>
                <a:latin typeface="Times New Roman" pitchFamily="18" charset="0"/>
                <a:cs typeface="Times New Roman" pitchFamily="18" charset="0"/>
              </a:rPr>
              <a:t>Có vật dẫn nhiệt kém: nhựa, gỗ, len, bông....</a:t>
            </a:r>
            <a:endParaRPr lang="en-US" sz="2400">
              <a:solidFill>
                <a:srgbClr val="000000"/>
              </a:solidFill>
              <a:latin typeface="Times New Roman" pitchFamily="18" charset="0"/>
              <a:cs typeface="Times New Roman" pitchFamily="18" charset="0"/>
            </a:endParaRPr>
          </a:p>
          <a:p>
            <a:pPr algn="just" defTabSz="1219170" eaLnBrk="0" fontAlgn="base" hangingPunct="0">
              <a:spcBef>
                <a:spcPct val="0"/>
              </a:spcBef>
              <a:spcAft>
                <a:spcPct val="0"/>
              </a:spcAft>
            </a:pPr>
            <a:r>
              <a:rPr lang="en-US" altLang="en-US" sz="2400" b="1">
                <a:solidFill>
                  <a:srgbClr val="000000"/>
                </a:solidFill>
                <a:latin typeface="Times New Roman" pitchFamily="18" charset="0"/>
                <a:cs typeface="Times New Roman" pitchFamily="18" charset="0"/>
              </a:rPr>
              <a:t>2. </a:t>
            </a:r>
            <a:r>
              <a:rPr lang="en-US" altLang="en-US" sz="2400" b="1" smtClean="0">
                <a:solidFill>
                  <a:srgbClr val="000000"/>
                </a:solidFill>
                <a:latin typeface="Times New Roman" pitchFamily="18" charset="0"/>
                <a:cs typeface="Times New Roman" pitchFamily="18" charset="0"/>
              </a:rPr>
              <a:t>Tính cách nhiệt của không khí được ứng dụng nhiều trong cuộc sống.</a:t>
            </a:r>
            <a:endParaRPr lang="en-US" altLang="en-US"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50627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0844"/>
                                        </p:tgtEl>
                                        <p:attrNameLst>
                                          <p:attrName>style.visibility</p:attrName>
                                        </p:attrNameLst>
                                      </p:cBhvr>
                                      <p:to>
                                        <p:strVal val="visible"/>
                                      </p:to>
                                    </p:set>
                                    <p:animEffect transition="in" filter="diamond(in)">
                                      <p:cBhvr>
                                        <p:cTn id="7" dur="2000"/>
                                        <p:tgtEl>
                                          <p:spTgt spid="120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120844"/>
                                        </p:tgtEl>
                                      </p:cBhvr>
                                    </p:animEffect>
                                    <p:set>
                                      <p:cBhvr>
                                        <p:cTn id="12" dur="1" fill="hold">
                                          <p:stCondLst>
                                            <p:cond delay="499"/>
                                          </p:stCondLst>
                                        </p:cTn>
                                        <p:tgtEl>
                                          <p:spTgt spid="1208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4" grpId="0"/>
      <p:bldP spid="120844"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055562"/>
            <a:ext cx="9677400" cy="523220"/>
          </a:xfrm>
          <a:prstGeom prst="rect">
            <a:avLst/>
          </a:prstGeom>
          <a:noFill/>
        </p:spPr>
        <p:txBody>
          <a:bodyPr wrap="square" lIns="91438" tIns="45719" rIns="91438" bIns="45719"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Câu</a:t>
            </a:r>
            <a:r>
              <a:rPr lang="en-US" sz="2800" dirty="0">
                <a:solidFill>
                  <a:srgbClr val="C00000"/>
                </a:solidFill>
                <a:latin typeface="Times New Roman" panose="02020603050405020304" pitchFamily="18" charset="0"/>
                <a:cs typeface="Times New Roman" panose="02020603050405020304" pitchFamily="18" charset="0"/>
              </a:rPr>
              <a:t> 1. </a:t>
            </a:r>
            <a:r>
              <a:rPr lang="en-US" sz="2800" dirty="0" err="1">
                <a:solidFill>
                  <a:srgbClr val="C00000"/>
                </a:solidFill>
                <a:latin typeface="Times New Roman" panose="02020603050405020304" pitchFamily="18" charset="0"/>
                <a:cs typeface="Times New Roman" panose="02020603050405020304" pitchFamily="18" charset="0"/>
              </a:rPr>
              <a:t>Chất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lỏng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thay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đổi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như</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thế</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nóng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lạnh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2556163" y="2199385"/>
            <a:ext cx="6019800" cy="461665"/>
          </a:xfrm>
          <a:prstGeom prst="rect">
            <a:avLst/>
          </a:prstGeom>
          <a:noFill/>
        </p:spPr>
        <p:txBody>
          <a:bodyPr wrap="square" lIns="91438" tIns="45719" rIns="91438" bIns="45719" rtlCol="0">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Nóng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2570019" y="2785173"/>
            <a:ext cx="6019800" cy="461665"/>
          </a:xfrm>
          <a:prstGeom prst="rect">
            <a:avLst/>
          </a:prstGeom>
          <a:noFill/>
        </p:spPr>
        <p:txBody>
          <a:bodyPr wrap="square" lIns="91438" tIns="45719" rIns="91438" bIns="45719" rtlCol="0">
            <a:spAutoFit/>
          </a:bodyPr>
          <a:lstStyle/>
          <a:p>
            <a:r>
              <a:rPr lang="en-US" sz="2400" dirty="0">
                <a:latin typeface="Times New Roman" panose="02020603050405020304" pitchFamily="18" charset="0"/>
                <a:cs typeface="Times New Roman" panose="02020603050405020304" pitchFamily="18" charset="0"/>
              </a:rPr>
              <a:t>B. Co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438400" y="3616169"/>
            <a:ext cx="6019800" cy="384719"/>
          </a:xfrm>
          <a:prstGeom prst="rect">
            <a:avLst/>
          </a:prstGeom>
          <a:noFill/>
        </p:spPr>
        <p:txBody>
          <a:bodyPr wrap="square" lIns="91438" tIns="45719" rIns="91438" bIns="45719" rtlCol="0">
            <a:spAutoFit/>
          </a:bodyPr>
          <a:lstStyle/>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590800" y="3431505"/>
            <a:ext cx="6019800" cy="461665"/>
          </a:xfrm>
          <a:prstGeom prst="rect">
            <a:avLst/>
          </a:prstGeom>
          <a:noFill/>
        </p:spPr>
        <p:txBody>
          <a:bodyPr wrap="square" lIns="91438" tIns="45719" rIns="91438" bIns="45719" rtlCol="0">
            <a:spAutoFit/>
          </a:bodyPr>
          <a:lstStyle/>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a:t>
            </a:r>
          </a:p>
        </p:txBody>
      </p:sp>
      <p:sp>
        <p:nvSpPr>
          <p:cNvPr id="10" name="Oval 9"/>
          <p:cNvSpPr/>
          <p:nvPr/>
        </p:nvSpPr>
        <p:spPr>
          <a:xfrm>
            <a:off x="2590800" y="3364725"/>
            <a:ext cx="457200" cy="54310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a:r>
              <a:rPr lang="en-US" sz="2800" dirty="0">
                <a:latin typeface="Times New Roman" panose="02020603050405020304" pitchFamily="18" charset="0"/>
                <a:cs typeface="Times New Roman" panose="02020603050405020304" pitchFamily="18" charset="0"/>
              </a:rPr>
              <a:t>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WordArt 3"/>
          <p:cNvSpPr>
            <a:spLocks noChangeArrowheads="1" noChangeShapeType="1" noTextEdit="1"/>
          </p:cNvSpPr>
          <p:nvPr/>
        </p:nvSpPr>
        <p:spPr bwMode="auto">
          <a:xfrm>
            <a:off x="2143199" y="1864360"/>
            <a:ext cx="7559040" cy="2682240"/>
          </a:xfrm>
          <a:prstGeom prst="rect">
            <a:avLst/>
          </a:prstGeom>
        </p:spPr>
        <p:txBody>
          <a:bodyPr wrap="none" lIns="91438" tIns="45719" rIns="91438" bIns="45719" numCol="1" fromWordArt="1">
            <a:prstTxWarp prst="textWave1">
              <a:avLst>
                <a:gd name="adj1" fmla="val 13005"/>
                <a:gd name="adj2" fmla="val 0"/>
              </a:avLst>
            </a:prstTxWarp>
          </a:bodyPr>
          <a:lstStyle/>
          <a:p>
            <a:pPr algn="ctr"/>
            <a:r>
              <a:rPr lang="vi-VN" sz="3600" kern="10" dirty="0">
                <a:ln w="9525">
                  <a:solidFill>
                    <a:srgbClr val="CC99FF"/>
                  </a:solidFill>
                  <a:rou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445112922"/>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295402"/>
            <a:ext cx="9067800" cy="523220"/>
          </a:xfrm>
          <a:prstGeom prst="rect">
            <a:avLst/>
          </a:prstGeom>
          <a:noFill/>
        </p:spPr>
        <p:txBody>
          <a:bodyPr wrap="square" lIns="91438" tIns="45719" rIns="91438" bIns="45719"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Câu</a:t>
            </a:r>
            <a:r>
              <a:rPr lang="en-US" sz="2800" dirty="0">
                <a:solidFill>
                  <a:srgbClr val="C00000"/>
                </a:solidFill>
                <a:latin typeface="Times New Roman" panose="02020603050405020304" pitchFamily="18" charset="0"/>
                <a:cs typeface="Times New Roman" panose="02020603050405020304" pitchFamily="18" charset="0"/>
              </a:rPr>
              <a:t> 2. </a:t>
            </a:r>
            <a:r>
              <a:rPr lang="en-US" sz="2800" dirty="0" err="1">
                <a:solidFill>
                  <a:srgbClr val="C00000"/>
                </a:solidFill>
                <a:latin typeface="Times New Roman" panose="02020603050405020304" pitchFamily="18" charset="0"/>
                <a:cs typeface="Times New Roman" panose="02020603050405020304" pitchFamily="18" charset="0"/>
              </a:rPr>
              <a:t>Tại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sao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đun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đổ</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đầy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vào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ấm</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2590800" y="2600507"/>
            <a:ext cx="6019800" cy="1384995"/>
          </a:xfrm>
          <a:prstGeom prst="rect">
            <a:avLst/>
          </a:prstGeom>
          <a:noFill/>
        </p:spPr>
        <p:txBody>
          <a:bodyPr wrap="square" lIns="91438" tIns="45719" rIns="91438" bIns="45719"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2438400" y="3616169"/>
            <a:ext cx="6019800" cy="384719"/>
          </a:xfrm>
          <a:prstGeom prst="rect">
            <a:avLst/>
          </a:prstGeom>
          <a:noFill/>
        </p:spPr>
        <p:txBody>
          <a:bodyPr wrap="square" lIns="91438" tIns="45719" rIns="91438" bIns="45719" rtlCol="0">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218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295402"/>
            <a:ext cx="8610600" cy="523220"/>
          </a:xfrm>
          <a:prstGeom prst="rect">
            <a:avLst/>
          </a:prstGeom>
          <a:noFill/>
        </p:spPr>
        <p:txBody>
          <a:bodyPr wrap="square" lIns="91438" tIns="45719" rIns="91438" bIns="45719"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Câu</a:t>
            </a:r>
            <a:r>
              <a:rPr lang="en-US" sz="2800" dirty="0">
                <a:solidFill>
                  <a:srgbClr val="C00000"/>
                </a:solidFill>
                <a:latin typeface="Times New Roman" panose="02020603050405020304" pitchFamily="18" charset="0"/>
                <a:cs typeface="Times New Roman" panose="02020603050405020304" pitchFamily="18" charset="0"/>
              </a:rPr>
              <a:t> 3. </a:t>
            </a:r>
            <a:r>
              <a:rPr lang="en-US" sz="2800" dirty="0" err="1">
                <a:solidFill>
                  <a:srgbClr val="C00000"/>
                </a:solidFill>
                <a:latin typeface="Times New Roman" panose="02020603050405020304" pitchFamily="18" charset="0"/>
                <a:cs typeface="Times New Roman" panose="02020603050405020304" pitchFamily="18" charset="0"/>
              </a:rPr>
              <a:t>Khi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tỏa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nhiệt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thì</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vật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nóng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lên</a:t>
            </a:r>
            <a:r>
              <a:rPr lang="en-US" sz="2800" dirty="0">
                <a:solidFill>
                  <a:srgbClr val="C00000"/>
                </a:solidFill>
                <a:latin typeface="Times New Roman" panose="02020603050405020304" pitchFamily="18" charset="0"/>
                <a:cs typeface="Times New Roman" panose="02020603050405020304" pitchFamily="18" charset="0"/>
              </a:rPr>
              <a:t> hay </a:t>
            </a:r>
            <a:r>
              <a:rPr lang="en-US" sz="2800" dirty="0" err="1">
                <a:solidFill>
                  <a:srgbClr val="C00000"/>
                </a:solidFill>
                <a:latin typeface="Times New Roman" panose="02020603050405020304" pitchFamily="18" charset="0"/>
                <a:cs typeface="Times New Roman" panose="02020603050405020304" pitchFamily="18" charset="0"/>
              </a:rPr>
              <a:t>lạnh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4966855" y="2162703"/>
            <a:ext cx="6019800" cy="523220"/>
          </a:xfrm>
          <a:prstGeom prst="rect">
            <a:avLst/>
          </a:prstGeom>
          <a:noFill/>
        </p:spPr>
        <p:txBody>
          <a:bodyPr wrap="square" lIns="91438" tIns="45719" rIns="91438" bIns="45719"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66855" y="3183895"/>
            <a:ext cx="6019800" cy="523220"/>
          </a:xfrm>
          <a:prstGeom prst="rect">
            <a:avLst/>
          </a:prstGeom>
          <a:noFill/>
        </p:spPr>
        <p:txBody>
          <a:bodyPr wrap="square" lIns="91438" tIns="45719" rIns="91438" bIns="45719"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438400" y="3616169"/>
            <a:ext cx="6019800" cy="384719"/>
          </a:xfrm>
          <a:prstGeom prst="rect">
            <a:avLst/>
          </a:prstGeom>
          <a:noFill/>
        </p:spPr>
        <p:txBody>
          <a:bodyPr wrap="square" lIns="91438" tIns="45719" rIns="91438" bIns="45719" rtlCol="0">
            <a:spAutoFit/>
          </a:bodyPr>
          <a:lstStyle/>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001491" y="4191001"/>
            <a:ext cx="6019800" cy="523220"/>
          </a:xfrm>
          <a:prstGeom prst="rect">
            <a:avLst/>
          </a:prstGeom>
          <a:noFill/>
        </p:spPr>
        <p:txBody>
          <a:bodyPr wrap="square" lIns="91438" tIns="45719" rIns="91438" bIns="45719" rtlCol="0">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0" name="Oval 9"/>
          <p:cNvSpPr/>
          <p:nvPr/>
        </p:nvSpPr>
        <p:spPr>
          <a:xfrm>
            <a:off x="4953000" y="3183773"/>
            <a:ext cx="457200" cy="54310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a:r>
              <a:rPr lang="en-US" sz="28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70197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2895600" y="457201"/>
            <a:ext cx="8458200" cy="1754327"/>
          </a:xfrm>
          <a:prstGeom prst="rect">
            <a:avLst/>
          </a:prstGeom>
        </p:spPr>
        <p:txBody>
          <a:bodyPr wrap="square" lIns="91438" tIns="45719" rIns="91438" bIns="45719">
            <a:spAutoFit/>
          </a:bodyPr>
          <a:lstStyle/>
          <a:p>
            <a:pPr algn="ctr"/>
            <a:r>
              <a:rPr lang="en-US" sz="3600" b="1" spc="51" dirty="0" err="1">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Thứ</a:t>
            </a:r>
            <a:r>
              <a:rPr lang="en-US" sz="3600" b="1" spc="51" dirty="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vi-VN" sz="3600" b="1" spc="51" dirty="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spc="51" dirty="0" err="1">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ngày</a:t>
            </a:r>
            <a:r>
              <a:rPr lang="en-US" sz="3600" b="1" spc="51" dirty="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vi-VN" sz="3600" b="1" spc="51" dirty="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spc="51" dirty="0" err="1">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tháng</a:t>
            </a:r>
            <a:r>
              <a:rPr lang="en-US" sz="3600" b="1" spc="51" dirty="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 3 </a:t>
            </a:r>
            <a:r>
              <a:rPr lang="en-US" sz="3600" b="1" spc="51" dirty="0" err="1">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năm</a:t>
            </a:r>
            <a:r>
              <a:rPr lang="en-US" sz="3600" b="1" spc="51" dirty="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 2022</a:t>
            </a:r>
          </a:p>
          <a:p>
            <a:pPr algn="ctr"/>
            <a:r>
              <a:rPr lang="en-US" sz="3600" b="1" spc="51" dirty="0" err="1">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Khoa</a:t>
            </a:r>
            <a:r>
              <a:rPr lang="en-US" sz="3600" b="1" spc="51" dirty="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spc="51" dirty="0" err="1">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học</a:t>
            </a:r>
            <a:endParaRPr lang="en-US" sz="3600" b="1" spc="51" dirty="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a:endParaRPr lang="en-US" sz="3600" b="1" spc="51" dirty="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5" name="TextBox 4"/>
          <p:cNvSpPr txBox="1"/>
          <p:nvPr/>
        </p:nvSpPr>
        <p:spPr>
          <a:xfrm>
            <a:off x="3810000" y="1828802"/>
            <a:ext cx="7696200" cy="584775"/>
          </a:xfrm>
          <a:prstGeom prst="rect">
            <a:avLst/>
          </a:prstGeom>
          <a:noFill/>
        </p:spPr>
        <p:txBody>
          <a:bodyPr wrap="square" lIns="91438" tIns="45719" rIns="91438" bIns="45719" rtlCol="0">
            <a:spAutoFit/>
          </a:bodyPr>
          <a:lstStyle/>
          <a:p>
            <a:r>
              <a:rPr lang="en-US" sz="3200" b="1" dirty="0" err="1">
                <a:solidFill>
                  <a:srgbClr val="C00000"/>
                </a:solidFill>
                <a:latin typeface="Times New Roman" panose="02020603050405020304" pitchFamily="18" charset="0"/>
                <a:cs typeface="Times New Roman" panose="02020603050405020304" pitchFamily="18" charset="0"/>
              </a:rPr>
              <a:t>Vật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dẫn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nhiệt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vật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err="1">
                <a:solidFill>
                  <a:srgbClr val="C00000"/>
                </a:solidFill>
                <a:latin typeface="Times New Roman" panose="02020603050405020304" pitchFamily="18" charset="0"/>
                <a:cs typeface="Times New Roman" panose="02020603050405020304" pitchFamily="18" charset="0"/>
              </a:rPr>
              <a:t>nhiệt</a:t>
            </a:r>
            <a:r>
              <a:rPr lang="en-US" sz="3200" b="1">
                <a:solidFill>
                  <a:srgbClr val="C00000"/>
                </a:solidFill>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(104</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36441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975" y="179307"/>
            <a:ext cx="11559823"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3711787" y="427892"/>
            <a:ext cx="4876800" cy="710480"/>
          </a:xfrm>
          <a:prstGeom prst="rect">
            <a:avLst/>
          </a:prstGeom>
        </p:spPr>
        <p:txBody>
          <a:bodyPr lIns="80027" tIns="40014" rIns="80027" bIns="40014"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900" b="1" cap="all" dirty="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rPr>
              <a:t>YÊU CẦU CẦN ĐẠT</a:t>
            </a:r>
          </a:p>
        </p:txBody>
      </p:sp>
      <p:grpSp>
        <p:nvGrpSpPr>
          <p:cNvPr id="396292" name="Group 13"/>
          <p:cNvGrpSpPr>
            <a:grpSpLocks/>
          </p:cNvGrpSpPr>
          <p:nvPr/>
        </p:nvGrpSpPr>
        <p:grpSpPr bwMode="auto">
          <a:xfrm>
            <a:off x="2656652" y="1138109"/>
            <a:ext cx="6502400" cy="1202644"/>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5" name="Rectangle 4"/>
            <p:cNvSpPr/>
            <p:nvPr/>
          </p:nvSpPr>
          <p:spPr>
            <a:xfrm>
              <a:off x="1292225" y="1295400"/>
              <a:ext cx="2822575" cy="38074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p:txBody>
        </p:sp>
        <p:cxnSp>
          <p:nvCxnSpPr>
            <p:cNvPr id="6" name="Straight Connector 5"/>
            <p:cNvCxnSpPr/>
            <p:nvPr/>
          </p:nvCxnSpPr>
          <p:spPr>
            <a:xfrm>
              <a:off x="1292225" y="173991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396293" name="Group 13"/>
          <p:cNvGrpSpPr>
            <a:grpSpLocks/>
          </p:cNvGrpSpPr>
          <p:nvPr/>
        </p:nvGrpSpPr>
        <p:grpSpPr bwMode="auto">
          <a:xfrm>
            <a:off x="2670201" y="4610572"/>
            <a:ext cx="6609268" cy="1246293"/>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9" name="Rectangle 8"/>
            <p:cNvSpPr/>
            <p:nvPr/>
          </p:nvSpPr>
          <p:spPr>
            <a:xfrm>
              <a:off x="1292225" y="1295400"/>
              <a:ext cx="2822575" cy="338451"/>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a:p>
              <a:pPr algn="ctr">
                <a:defRPr/>
              </a:pPr>
              <a:endParaRPr lang="en-US" sz="2400" b="1" dirty="0">
                <a:solidFill>
                  <a:prstClr val="white"/>
                </a:solidFill>
              </a:endParaRPr>
            </a:p>
            <a:p>
              <a:pPr algn="ctr">
                <a:defRPr/>
              </a:pPr>
              <a:endParaRPr lang="en-US" sz="3500" dirty="0">
                <a:solidFill>
                  <a:prstClr val="white"/>
                </a:solidFill>
              </a:endParaRPr>
            </a:p>
          </p:txBody>
        </p:sp>
        <p:cxnSp>
          <p:nvCxnSpPr>
            <p:cNvPr id="10" name="Straight Connector 9"/>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396294" name="Rectangle 13"/>
          <p:cNvSpPr>
            <a:spLocks noChangeArrowheads="1"/>
          </p:cNvSpPr>
          <p:nvPr/>
        </p:nvSpPr>
        <p:spPr bwMode="auto">
          <a:xfrm>
            <a:off x="2886946" y="5120044"/>
            <a:ext cx="6285653"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300" b="1">
                <a:solidFill>
                  <a:srgbClr val="7030A0"/>
                </a:solidFill>
                <a:latin typeface="Times New Roman" panose="02020603050405020304" pitchFamily="18" charset="0"/>
                <a:cs typeface="Times New Roman" panose="02020603050405020304" pitchFamily="18" charset="0"/>
              </a:rPr>
              <a:t>Phát triển khả năng tìm tòi khám phá.</a:t>
            </a:r>
          </a:p>
        </p:txBody>
      </p:sp>
      <p:grpSp>
        <p:nvGrpSpPr>
          <p:cNvPr id="396295" name="Group 13"/>
          <p:cNvGrpSpPr>
            <a:grpSpLocks/>
          </p:cNvGrpSpPr>
          <p:nvPr/>
        </p:nvGrpSpPr>
        <p:grpSpPr bwMode="auto">
          <a:xfrm>
            <a:off x="2670199" y="2577067"/>
            <a:ext cx="6502400" cy="1712900"/>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a:solidFill>
                  <a:prstClr val="white"/>
                </a:solidFill>
              </a:endParaRPr>
            </a:p>
          </p:txBody>
        </p:sp>
        <p:sp>
          <p:nvSpPr>
            <p:cNvPr id="17" name="Rectangle 16"/>
            <p:cNvSpPr/>
            <p:nvPr/>
          </p:nvSpPr>
          <p:spPr>
            <a:xfrm>
              <a:off x="1292225" y="1295400"/>
              <a:ext cx="2822575" cy="380576"/>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endParaRPr>
            </a:p>
          </p:txBody>
        </p:sp>
        <p:cxnSp>
          <p:nvCxnSpPr>
            <p:cNvPr id="18" name="Straight Connector 17"/>
            <p:cNvCxnSpPr/>
            <p:nvPr/>
          </p:nvCxnSpPr>
          <p:spPr>
            <a:xfrm>
              <a:off x="1292225" y="1740503"/>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396296" name="Rectangle 2"/>
          <p:cNvSpPr>
            <a:spLocks noChangeArrowheads="1"/>
          </p:cNvSpPr>
          <p:nvPr/>
        </p:nvSpPr>
        <p:spPr bwMode="auto">
          <a:xfrm>
            <a:off x="2841791" y="1475272"/>
            <a:ext cx="6144167" cy="79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300" b="1" dirty="0">
                <a:solidFill>
                  <a:srgbClr val="4F6228"/>
                </a:solidFill>
                <a:latin typeface="Times New Roman" panose="02020603050405020304" pitchFamily="18" charset="0"/>
                <a:cs typeface="Times New Roman" panose="02020603050405020304" pitchFamily="18" charset="0"/>
              </a:rPr>
              <a:t>Phân biệt được các vật dẫn nhiệt và vật  không dẫn nhiệt.</a:t>
            </a:r>
            <a:endParaRPr lang="en-US" altLang="en-US" sz="2300" b="1" dirty="0">
              <a:solidFill>
                <a:srgbClr val="4F6228"/>
              </a:solidFill>
              <a:latin typeface=".VnTime" pitchFamily="34" charset="0"/>
              <a:cs typeface="Times New Roman" panose="02020603050405020304" pitchFamily="18" charset="0"/>
            </a:endParaRPr>
          </a:p>
        </p:txBody>
      </p:sp>
      <p:sp>
        <p:nvSpPr>
          <p:cNvPr id="396297" name="Rectangle 6"/>
          <p:cNvSpPr>
            <a:spLocks noChangeArrowheads="1"/>
          </p:cNvSpPr>
          <p:nvPr/>
        </p:nvSpPr>
        <p:spPr bwMode="auto">
          <a:xfrm>
            <a:off x="2874905" y="3042170"/>
            <a:ext cx="6111052" cy="115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300" b="1" dirty="0">
                <a:solidFill>
                  <a:srgbClr val="FF0000"/>
                </a:solidFill>
                <a:latin typeface="Times New Roman" panose="02020603050405020304" pitchFamily="18" charset="0"/>
                <a:cs typeface="Times New Roman" panose="02020603050405020304" pitchFamily="18" charset="0"/>
              </a:rPr>
              <a:t>Biết </a:t>
            </a:r>
            <a:r>
              <a:rPr lang="vi-VN" altLang="en-US" sz="2300" b="1">
                <a:solidFill>
                  <a:srgbClr val="FF0000"/>
                </a:solidFill>
                <a:latin typeface="Times New Roman" panose="02020603050405020304" pitchFamily="18" charset="0"/>
                <a:cs typeface="Times New Roman" panose="02020603050405020304" pitchFamily="18" charset="0"/>
              </a:rPr>
              <a:t>được </a:t>
            </a:r>
            <a:r>
              <a:rPr lang="vi-VN" altLang="en-US" sz="2300" b="1" smtClean="0">
                <a:solidFill>
                  <a:srgbClr val="FF0000"/>
                </a:solidFill>
                <a:latin typeface="Times New Roman" panose="02020603050405020304" pitchFamily="18" charset="0"/>
                <a:cs typeface="Times New Roman" panose="02020603050405020304" pitchFamily="18" charset="0"/>
              </a:rPr>
              <a:t>một số ứng dụng đơn giản liên quan đến tính </a:t>
            </a:r>
            <a:r>
              <a:rPr lang="vi-VN" altLang="en-US" sz="2300" b="1" dirty="0">
                <a:solidFill>
                  <a:srgbClr val="FF0000"/>
                </a:solidFill>
                <a:latin typeface="Times New Roman" panose="02020603050405020304" pitchFamily="18" charset="0"/>
                <a:cs typeface="Times New Roman" panose="02020603050405020304" pitchFamily="18" charset="0"/>
              </a:rPr>
              <a:t>dẫn nhiệt, tính cách nhiệt </a:t>
            </a:r>
            <a:r>
              <a:rPr lang="vi-VN" altLang="en-US" sz="2300" b="1">
                <a:solidFill>
                  <a:srgbClr val="FF0000"/>
                </a:solidFill>
                <a:latin typeface="Times New Roman" panose="02020603050405020304" pitchFamily="18" charset="0"/>
                <a:cs typeface="Times New Roman" panose="02020603050405020304" pitchFamily="18" charset="0"/>
              </a:rPr>
              <a:t>của </a:t>
            </a:r>
            <a:r>
              <a:rPr lang="vi-VN" altLang="en-US" sz="2300" b="1" smtClean="0">
                <a:solidFill>
                  <a:srgbClr val="FF0000"/>
                </a:solidFill>
                <a:latin typeface="Times New Roman" panose="02020603050405020304" pitchFamily="18" charset="0"/>
                <a:cs typeface="Times New Roman" panose="02020603050405020304" pitchFamily="18" charset="0"/>
              </a:rPr>
              <a:t>vật liệu xung </a:t>
            </a:r>
            <a:r>
              <a:rPr lang="vi-VN" altLang="en-US" sz="2300" b="1" dirty="0">
                <a:solidFill>
                  <a:srgbClr val="FF0000"/>
                </a:solidFill>
                <a:latin typeface="Times New Roman" panose="02020603050405020304" pitchFamily="18" charset="0"/>
                <a:cs typeface="Times New Roman" panose="02020603050405020304" pitchFamily="18" charset="0"/>
              </a:rPr>
              <a:t>quanh ta. </a:t>
            </a:r>
            <a:endParaRPr lang="en-US" altLang="en-US" sz="2300" b="1" dirty="0">
              <a:solidFill>
                <a:srgbClr val="FF0000"/>
              </a:solidFill>
              <a:latin typeface=".VnTime" pitchFamily="34" charset="0"/>
              <a:cs typeface="Times New Roman" panose="02020603050405020304" pitchFamily="18" charset="0"/>
            </a:endParaRPr>
          </a:p>
        </p:txBody>
      </p:sp>
    </p:spTree>
    <p:extLst>
      <p:ext uri="{BB962C8B-B14F-4D97-AF65-F5344CB8AC3E}">
        <p14:creationId xmlns:p14="http://schemas.microsoft.com/office/powerpoint/2010/main" val="988901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9"/>
          <p:cNvSpPr txBox="1">
            <a:spLocks noChangeArrowheads="1"/>
          </p:cNvSpPr>
          <p:nvPr/>
        </p:nvSpPr>
        <p:spPr bwMode="auto">
          <a:xfrm>
            <a:off x="1977813" y="394548"/>
            <a:ext cx="8453120"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300" b="1">
              <a:solidFill>
                <a:srgbClr val="CC0066"/>
              </a:solidFill>
              <a:latin typeface=".VnTime" pitchFamily="34" charset="0"/>
            </a:endParaRPr>
          </a:p>
        </p:txBody>
      </p:sp>
      <p:sp>
        <p:nvSpPr>
          <p:cNvPr id="3" name="TextBox 2"/>
          <p:cNvSpPr txBox="1"/>
          <p:nvPr/>
        </p:nvSpPr>
        <p:spPr>
          <a:xfrm>
            <a:off x="1279409" y="1887692"/>
            <a:ext cx="9758291" cy="2426755"/>
          </a:xfrm>
          <a:prstGeom prst="rect">
            <a:avLst/>
          </a:prstGeom>
          <a:noFill/>
          <a:ln>
            <a:noFill/>
          </a:ln>
        </p:spPr>
        <p:txBody>
          <a:bodyPr lIns="91438" tIns="45719" rIns="91438" bIns="45719">
            <a:spAutoFit/>
          </a:bodyPr>
          <a:lstStyle/>
          <a:p>
            <a:pPr algn="ctr">
              <a:lnSpc>
                <a:spcPct val="150000"/>
              </a:lnSpc>
              <a:defRPr/>
            </a:pPr>
            <a:r>
              <a:rPr lang="en-US" sz="10100" b="1">
                <a:ln>
                  <a:solidFill>
                    <a:sysClr val="windowText" lastClr="000000"/>
                  </a:solidFill>
                </a:ln>
                <a:solidFill>
                  <a:srgbClr val="0000CC"/>
                </a:solidFill>
              </a:rPr>
              <a:t>KHÁM PHÁ</a:t>
            </a:r>
            <a:endParaRPr lang="en-US" sz="5600" b="1">
              <a:ln>
                <a:solidFill>
                  <a:sysClr val="windowText" lastClr="000000"/>
                </a:solidFill>
              </a:ln>
              <a:solidFill>
                <a:srgbClr val="0000CC"/>
              </a:solidFill>
            </a:endParaRPr>
          </a:p>
        </p:txBody>
      </p:sp>
    </p:spTree>
    <p:extLst>
      <p:ext uri="{BB962C8B-B14F-4D97-AF65-F5344CB8AC3E}">
        <p14:creationId xmlns:p14="http://schemas.microsoft.com/office/powerpoint/2010/main" val="3317932101"/>
      </p:ext>
    </p:extLst>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31975" y="1905000"/>
            <a:ext cx="7992888" cy="1219200"/>
          </a:xfrm>
          <a:prstGeom prst="roundRect">
            <a:avLst/>
          </a:prstGeom>
        </p:spPr>
        <p:style>
          <a:lnRef idx="1">
            <a:schemeClr val="accent2"/>
          </a:lnRef>
          <a:fillRef idx="2">
            <a:schemeClr val="accent2"/>
          </a:fillRef>
          <a:effectRef idx="1">
            <a:schemeClr val="accent2"/>
          </a:effectRef>
          <a:fontRef idx="minor">
            <a:schemeClr val="dk1"/>
          </a:fontRef>
        </p:style>
        <p:txBody>
          <a:bodyPr lIns="91438" tIns="45719" rIns="91438" bIns="45719" rtlCol="0" anchor="ctr"/>
          <a:lstStyle/>
          <a:p>
            <a:pPr algn="ctr"/>
            <a:r>
              <a:rPr lang="vi-VN" sz="3200" b="1" dirty="0">
                <a:latin typeface="+mj-lt"/>
              </a:rPr>
              <a:t>Hoạt động 1: Vật dẫn nhiệt, vật cách nhiệt</a:t>
            </a:r>
            <a:endParaRPr lang="en-US" sz="3200" b="1" dirty="0">
              <a:latin typeface="+mj-lt"/>
            </a:endParaRPr>
          </a:p>
        </p:txBody>
      </p:sp>
      <p:sp>
        <p:nvSpPr>
          <p:cNvPr id="2" name="AutoShape 2" descr="Káº¿t quáº£ hÃ¬nh áº£nh cho hÃ¬nh áº£nh Äá»ng dá» thÆ°Æ¡n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pic>
        <p:nvPicPr>
          <p:cNvPr id="1028" name="Picture 4" descr="Káº¿t quáº£ hÃ¬nh áº£nh cho hÃ¬nh áº£nh Äá»ng dá» thÆ°Æ¡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4438061"/>
            <a:ext cx="3240360" cy="241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61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1129</Words>
  <Application>Microsoft Office PowerPoint</Application>
  <PresentationFormat>Custom</PresentationFormat>
  <Paragraphs>133</Paragraphs>
  <Slides>30</Slides>
  <Notes>4</Notes>
  <HiddenSlides>0</HiddenSlides>
  <MMClips>1</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Mountain Top</vt:lpstr>
      <vt:lpstr>6_Mountain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cp:lastModifiedBy>
  <cp:revision>239</cp:revision>
  <dcterms:created xsi:type="dcterms:W3CDTF">2019-04-22T00:58:13Z</dcterms:created>
  <dcterms:modified xsi:type="dcterms:W3CDTF">2022-03-10T10:59:17Z</dcterms:modified>
</cp:coreProperties>
</file>