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516" y="-19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196975"/>
            <a:ext cx="84105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10185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846763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582025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08500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4456113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846763" y="4508500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531225" y="4456113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127375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973513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0363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646988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165475" y="4706938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954463" y="4706938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0363" y="4706938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646988" y="465455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52513"/>
            <a:ext cx="83343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196975"/>
            <a:ext cx="84105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94163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9178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5085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4484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448468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54183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9300</TotalTime>
  <Words>169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Times New Roman</vt:lpstr>
      <vt:lpstr>Arial</vt:lpstr>
      <vt:lpstr>Constantia</vt:lpstr>
      <vt:lpstr>Cambria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611</cp:revision>
  <dcterms:created xsi:type="dcterms:W3CDTF">2010-04-30T18:19:48Z</dcterms:created>
  <dcterms:modified xsi:type="dcterms:W3CDTF">2021-09-02T08:04:54Z</dcterms:modified>
</cp:coreProperties>
</file>