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8"/>
  </p:notesMasterIdLst>
  <p:sldIdLst>
    <p:sldId id="275" r:id="rId3"/>
    <p:sldId id="276" r:id="rId4"/>
    <p:sldId id="294" r:id="rId5"/>
    <p:sldId id="277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870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4917" y="0"/>
            <a:ext cx="4670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bài hát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 trống đêm trăng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830603"/>
            <a:ext cx="4832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hình ảnh vừa xem giúp em nhớ đến bài hát nào mới được học? Tác giả của bài hát là ai?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753933"/>
            <a:ext cx="434074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Múa Lân, nhạc Y Vân, Phùng Sửu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0725" y="642443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994808" y="-34468"/>
            <a:ext cx="519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7" y="1411491"/>
            <a:ext cx="120792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35" y="2509842"/>
            <a:ext cx="7564017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0606" y="0"/>
            <a:ext cx="403507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190</Words>
  <Application>Microsoft Office PowerPoint</Application>
  <PresentationFormat>Widescreen</PresentationFormat>
  <Paragraphs>18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HieuHA</cp:lastModifiedBy>
  <cp:revision>41</cp:revision>
  <dcterms:created xsi:type="dcterms:W3CDTF">2022-04-04T02:41:08Z</dcterms:created>
  <dcterms:modified xsi:type="dcterms:W3CDTF">2023-09-20T22:32:41Z</dcterms:modified>
</cp:coreProperties>
</file>