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12"/>
  </p:notesMasterIdLst>
  <p:sldIdLst>
    <p:sldId id="297" r:id="rId3"/>
    <p:sldId id="281" r:id="rId4"/>
    <p:sldId id="282" r:id="rId5"/>
    <p:sldId id="301" r:id="rId6"/>
    <p:sldId id="287" r:id="rId7"/>
    <p:sldId id="288" r:id="rId8"/>
    <p:sldId id="289" r:id="rId9"/>
    <p:sldId id="302" r:id="rId10"/>
    <p:sldId id="29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B6C43-6B7E-4268-BE89-D3204BC64F0E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0949E-2DFC-4BF7-A676-947168512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80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5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1267" name="Shape 5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05462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5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10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23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53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8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7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7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65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0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8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2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5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9680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9811">
            <a:off x="-48500" y="4753837"/>
            <a:ext cx="12247291" cy="23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48" y="4880297"/>
            <a:ext cx="3060480" cy="20807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28" y="0"/>
            <a:ext cx="8255037" cy="627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71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17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917474"/>
            <a:ext cx="12192000" cy="9405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05954" y="512328"/>
            <a:ext cx="3331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/>
                <a:ea typeface="Calibri"/>
              </a:rPr>
              <a:t>Luyện cao độ và thế tay tay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9326"/>
            <a:ext cx="2419543" cy="40886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84" y="1357370"/>
            <a:ext cx="10291533" cy="26268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766" y="4562785"/>
            <a:ext cx="3271234" cy="229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05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17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917474"/>
            <a:ext cx="12192000" cy="9405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62432" y="93678"/>
            <a:ext cx="2100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/>
                <a:ea typeface="Calibri"/>
              </a:rPr>
              <a:t>Luyện tiết tấu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9326"/>
            <a:ext cx="2419543" cy="40886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766" y="4562785"/>
            <a:ext cx="3271234" cy="22952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94" y="1536561"/>
            <a:ext cx="10414152" cy="250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76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17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917474"/>
            <a:ext cx="12192000" cy="9405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29" y="1329846"/>
            <a:ext cx="10515600" cy="475872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534254" y="479077"/>
            <a:ext cx="7338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cả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các hình thức: Lớp, cá nhân, tổ, nhóm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5174" y="0"/>
            <a:ext cx="4694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/>
                <a:ea typeface="Arial"/>
              </a:rPr>
              <a:t>THỰC HÀNH LUYỆN TẬP </a:t>
            </a:r>
            <a:endParaRPr lang="en-US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4665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17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917474"/>
            <a:ext cx="12192000" cy="9405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04541" y="249958"/>
            <a:ext cx="3839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nhạc ký hiệu bàn tay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29" y="1298017"/>
            <a:ext cx="10515600" cy="40098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173" y="3686118"/>
            <a:ext cx="568202" cy="3332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592" y="5363979"/>
            <a:ext cx="568202" cy="3332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20" y="5270383"/>
            <a:ext cx="549505" cy="4060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86" y="3686118"/>
            <a:ext cx="549505" cy="4060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648" y="3741443"/>
            <a:ext cx="579027" cy="3715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61" y="5325667"/>
            <a:ext cx="579027" cy="3715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15" y="3741443"/>
            <a:ext cx="579027" cy="3715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202" y="5343881"/>
            <a:ext cx="504445" cy="4267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254" y="3779520"/>
            <a:ext cx="504445" cy="4267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611" y="5407585"/>
            <a:ext cx="536449" cy="25450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531" y="5400858"/>
            <a:ext cx="536449" cy="2545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28" y="3799972"/>
            <a:ext cx="536449" cy="25450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734" y="5415184"/>
            <a:ext cx="536449" cy="25450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221" y="5449086"/>
            <a:ext cx="536449" cy="25450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91" y="5396375"/>
            <a:ext cx="489205" cy="29413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972" y="5395371"/>
            <a:ext cx="489205" cy="29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58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17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917474"/>
            <a:ext cx="12192000" cy="9405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08" y="1120313"/>
            <a:ext cx="9673577" cy="29740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52299" y="46400"/>
            <a:ext cx="4287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Times New Roman"/>
                <a:ea typeface="Calibri"/>
              </a:rPr>
              <a:t>Đọc nhạc gõ đêm theo phách</a:t>
            </a:r>
            <a:endParaRPr lang="en-US" sz="2400" dirty="0">
              <a:solidFill>
                <a:schemeClr val="bg1"/>
              </a:solidFill>
              <a:latin typeface="Times New Roman"/>
              <a:ea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254" y="2888166"/>
            <a:ext cx="346726" cy="3467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202" y="2905984"/>
            <a:ext cx="346726" cy="3467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559" y="2865398"/>
            <a:ext cx="346726" cy="3467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319" y="2870619"/>
            <a:ext cx="346726" cy="3467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026" y="2846240"/>
            <a:ext cx="346726" cy="3467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769" y="2890966"/>
            <a:ext cx="346726" cy="3467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761" y="2865398"/>
            <a:ext cx="346726" cy="3467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277" y="4103551"/>
            <a:ext cx="346726" cy="3467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657" y="4075648"/>
            <a:ext cx="346726" cy="3467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83" y="4069252"/>
            <a:ext cx="346726" cy="3467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63" y="2900928"/>
            <a:ext cx="346726" cy="3467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576" y="4174296"/>
            <a:ext cx="346726" cy="34672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58" y="4166911"/>
            <a:ext cx="346726" cy="34672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047" y="4069252"/>
            <a:ext cx="346726" cy="34672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634" y="4103551"/>
            <a:ext cx="346726" cy="34672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173" y="4166538"/>
            <a:ext cx="346726" cy="3467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62" y="4812822"/>
            <a:ext cx="2827026" cy="208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68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17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917474"/>
            <a:ext cx="12192000" cy="9405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3" y="1287580"/>
            <a:ext cx="10640911" cy="40427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43282" y="105520"/>
            <a:ext cx="4287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Times New Roman"/>
                <a:ea typeface="Calibri"/>
              </a:rPr>
              <a:t>Đọc nhạc vận động theo nhịp</a:t>
            </a:r>
            <a:endParaRPr lang="en-US" sz="2400" dirty="0">
              <a:solidFill>
                <a:schemeClr val="bg1"/>
              </a:solidFill>
              <a:latin typeface="Times New Roman"/>
              <a:ea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15" y="-1366"/>
            <a:ext cx="2643548" cy="233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09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32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86369" y="100359"/>
            <a:ext cx="11114150" cy="343457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Chúa quý thầy cô mạnh khỏe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sinh chăm ngoan học giỏi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932" y="1567324"/>
            <a:ext cx="3935224" cy="1967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0" y="2032449"/>
            <a:ext cx="3758730" cy="47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5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61</Words>
  <Application>Microsoft Office PowerPoint</Application>
  <PresentationFormat>Widescreen</PresentationFormat>
  <Paragraphs>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HieuHA</cp:lastModifiedBy>
  <cp:revision>43</cp:revision>
  <dcterms:created xsi:type="dcterms:W3CDTF">2022-04-04T02:41:08Z</dcterms:created>
  <dcterms:modified xsi:type="dcterms:W3CDTF">2023-09-20T22:38:14Z</dcterms:modified>
</cp:coreProperties>
</file>