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12"/>
  </p:notesMasterIdLst>
  <p:sldIdLst>
    <p:sldId id="265" r:id="rId5"/>
    <p:sldId id="266" r:id="rId6"/>
    <p:sldId id="267" r:id="rId7"/>
    <p:sldId id="268" r:id="rId8"/>
    <p:sldId id="264" r:id="rId9"/>
    <p:sldId id="260" r:id="rId10"/>
    <p:sldId id="26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93" d="100"/>
          <a:sy n="93" d="100"/>
        </p:scale>
        <p:origin x="-45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494" y="1582220"/>
            <a:ext cx="403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Múa hát : Chim sáo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 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 dưới các hình thức: Đơn ca, song ca, tam ca, tứ ca, tốp ca.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74&quot;&gt;&lt;object type=&quot;3&quot; unique_id=&quot;10075&quot;&gt;&lt;property id=&quot;20148&quot; value=&quot;5&quot;/&gt;&lt;property id=&quot;20300&quot; value=&quot;Slide 1&quot;/&gt;&lt;property id=&quot;20307&quot; value=&quot;265&quot;/&gt;&lt;/object&gt;&lt;object type=&quot;3&quot; unique_id=&quot;10076&quot;&gt;&lt;property id=&quot;20148&quot; value=&quot;5&quot;/&gt;&lt;property id=&quot;20300&quot; value=&quot;Slide 2&quot;/&gt;&lt;property id=&quot;20307&quot; value=&quot;266&quot;/&gt;&lt;/object&gt;&lt;object type=&quot;3&quot; unique_id=&quot;10077&quot;&gt;&lt;property id=&quot;20148&quot; value=&quot;5&quot;/&gt;&lt;property id=&quot;20300&quot; value=&quot;Slide 3&quot;/&gt;&lt;property id=&quot;20307&quot; value=&quot;267&quot;/&gt;&lt;/object&gt;&lt;object type=&quot;3&quot; unique_id=&quot;10078&quot;&gt;&lt;property id=&quot;20148&quot; value=&quot;5&quot;/&gt;&lt;property id=&quot;20300&quot; value=&quot;Slide 4&quot;/&gt;&lt;property id=&quot;20307&quot; value=&quot;268&quot;/&gt;&lt;/object&gt;&lt;object type=&quot;3&quot; unique_id=&quot;10081&quot;&gt;&lt;property id=&quot;20148&quot; value=&quot;5&quot;/&gt;&lt;property id=&quot;20300&quot; value=&quot;Slide 5&quot;/&gt;&lt;property id=&quot;20307&quot; value=&quot;264&quot;/&gt;&lt;/object&gt;&lt;object type=&quot;3&quot; unique_id=&quot;10082&quot;&gt;&lt;property id=&quot;20148&quot; value=&quot;5&quot;/&gt;&lt;property id=&quot;20300&quot; value=&quot;Slide 6&quot;/&gt;&lt;property id=&quot;20307&quot; value=&quot;260&quot;/&gt;&lt;/object&gt;&lt;object type=&quot;3&quot; unique_id=&quot;10083&quot;&gt;&lt;property id=&quot;20148&quot; value=&quot;5&quot;/&gt;&lt;property id=&quot;20300&quot; value=&quot;Slide 7&quot;/&gt;&lt;property id=&quot;20307&quot; value=&quot;261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85</Words>
  <Application>Microsoft Office PowerPoint</Application>
  <PresentationFormat>Custom</PresentationFormat>
  <Paragraphs>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22</cp:revision>
  <dcterms:created xsi:type="dcterms:W3CDTF">2022-04-04T07:27:39Z</dcterms:created>
  <dcterms:modified xsi:type="dcterms:W3CDTF">2023-10-16T03:28:29Z</dcterms:modified>
</cp:coreProperties>
</file>